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4"/>
  </p:notesMasterIdLst>
  <p:sldIdLst>
    <p:sldId id="354" r:id="rId5"/>
    <p:sldId id="355" r:id="rId6"/>
    <p:sldId id="367" r:id="rId7"/>
    <p:sldId id="357" r:id="rId8"/>
    <p:sldId id="384" r:id="rId9"/>
    <p:sldId id="383" r:id="rId10"/>
    <p:sldId id="360" r:id="rId11"/>
    <p:sldId id="370" r:id="rId12"/>
    <p:sldId id="358" r:id="rId13"/>
    <p:sldId id="374" r:id="rId14"/>
    <p:sldId id="372" r:id="rId15"/>
    <p:sldId id="368" r:id="rId16"/>
    <p:sldId id="362" r:id="rId17"/>
    <p:sldId id="380" r:id="rId18"/>
    <p:sldId id="266" r:id="rId19"/>
    <p:sldId id="381" r:id="rId20"/>
    <p:sldId id="377" r:id="rId21"/>
    <p:sldId id="376" r:id="rId22"/>
    <p:sldId id="382" r:id="rId23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59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046"/>
    <a:srgbClr val="C8C8C9"/>
    <a:srgbClr val="18B96E"/>
    <a:srgbClr val="90D049"/>
    <a:srgbClr val="F4F4F4"/>
    <a:srgbClr val="E9C944"/>
    <a:srgbClr val="77777B"/>
    <a:srgbClr val="F6F6F6"/>
    <a:srgbClr val="FCFCFC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6424" autoAdjust="0"/>
  </p:normalViewPr>
  <p:slideViewPr>
    <p:cSldViewPr snapToGrid="0">
      <p:cViewPr>
        <p:scale>
          <a:sx n="75" d="100"/>
          <a:sy n="75" d="100"/>
        </p:scale>
        <p:origin x="1445" y="619"/>
      </p:cViewPr>
      <p:guideLst>
        <p:guide pos="5759"/>
        <p:guide orient="horz" pos="1620"/>
      </p:guideLst>
    </p:cSldViewPr>
  </p:slideViewPr>
  <p:outlineViewPr>
    <p:cViewPr>
      <p:scale>
        <a:sx n="33" d="100"/>
        <a:sy n="33" d="100"/>
      </p:scale>
      <p:origin x="0" y="-12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 cmpd="sng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A2FD-40DB-97A5-FB681B76FF87}"/>
              </c:ext>
            </c:extLst>
          </c:dPt>
          <c:dPt>
            <c:idx val="1"/>
            <c:bubble3D val="0"/>
            <c:spPr>
              <a:solidFill>
                <a:srgbClr val="FC395B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A2FD-40DB-97A5-FB681B76FF87}"/>
              </c:ext>
            </c:extLst>
          </c:dPt>
          <c:dPt>
            <c:idx val="2"/>
            <c:bubble3D val="0"/>
            <c:spPr>
              <a:solidFill>
                <a:srgbClr val="FC395B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A2FD-40DB-97A5-FB681B76FF87}"/>
              </c:ext>
            </c:extLst>
          </c:dPt>
          <c:dPt>
            <c:idx val="3"/>
            <c:bubble3D val="0"/>
            <c:spPr>
              <a:solidFill>
                <a:srgbClr val="FC395B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A2FD-40DB-97A5-FB681B76FF87}"/>
              </c:ext>
            </c:extLst>
          </c:dPt>
          <c:dPt>
            <c:idx val="4"/>
            <c:bubble3D val="0"/>
            <c:spPr>
              <a:solidFill>
                <a:srgbClr val="FC395B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A2FD-40DB-97A5-FB681B76FF87}"/>
              </c:ext>
            </c:extLst>
          </c:dPt>
          <c:dPt>
            <c:idx val="5"/>
            <c:bubble3D val="0"/>
            <c:spPr>
              <a:solidFill>
                <a:schemeClr val="tx2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A2FD-40DB-97A5-FB681B76FF87}"/>
              </c:ext>
            </c:extLst>
          </c:dPt>
          <c:dPt>
            <c:idx val="6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A2FD-40DB-97A5-FB681B76FF87}"/>
              </c:ext>
            </c:extLst>
          </c:dPt>
          <c:dPt>
            <c:idx val="7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F-A2FD-40DB-97A5-FB681B76FF87}"/>
              </c:ext>
            </c:extLst>
          </c:dPt>
          <c:dPt>
            <c:idx val="8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1-A2FD-40DB-97A5-FB681B76FF87}"/>
              </c:ext>
            </c:extLst>
          </c:dPt>
          <c:dPt>
            <c:idx val="9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3-A2FD-40DB-97A5-FB681B76FF87}"/>
              </c:ext>
            </c:extLst>
          </c:dPt>
          <c:dPt>
            <c:idx val="10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5-A2FD-40DB-97A5-FB681B76FF87}"/>
              </c:ext>
            </c:extLst>
          </c:dPt>
          <c:dPt>
            <c:idx val="11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7-A2FD-40DB-97A5-FB681B76FF87}"/>
              </c:ext>
            </c:extLst>
          </c:dPt>
          <c:cat>
            <c:strRef>
              <c:f>Sheet1!$A$2:$A$13</c:f>
              <c:strCache>
                <c:ptCount val="12"/>
                <c:pt idx="0">
                  <c:v>1st Qtr</c:v>
                </c:pt>
                <c:pt idx="1">
                  <c:v>2nd Qtr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2FD-40DB-97A5-FB681B76FF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>
          <a:ea typeface="微軟正黑體 Light" panose="020B0304030504040204" pitchFamily="34" charset="-12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 cmpd="sng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896B-48FA-80D8-6E4A1DD4E403}"/>
              </c:ext>
            </c:extLst>
          </c:dPt>
          <c:dPt>
            <c:idx val="1"/>
            <c:bubble3D val="0"/>
            <c:spPr>
              <a:solidFill>
                <a:srgbClr val="E9C94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896B-48FA-80D8-6E4A1DD4E403}"/>
              </c:ext>
            </c:extLst>
          </c:dPt>
          <c:dPt>
            <c:idx val="2"/>
            <c:bubble3D val="0"/>
            <c:spPr>
              <a:solidFill>
                <a:srgbClr val="E9C94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896B-48FA-80D8-6E4A1DD4E403}"/>
              </c:ext>
            </c:extLst>
          </c:dPt>
          <c:dPt>
            <c:idx val="3"/>
            <c:bubble3D val="0"/>
            <c:spPr>
              <a:solidFill>
                <a:srgbClr val="E9C94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896B-48FA-80D8-6E4A1DD4E403}"/>
              </c:ext>
            </c:extLst>
          </c:dPt>
          <c:dPt>
            <c:idx val="4"/>
            <c:bubble3D val="0"/>
            <c:spPr>
              <a:solidFill>
                <a:srgbClr val="E9C94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896B-48FA-80D8-6E4A1DD4E403}"/>
              </c:ext>
            </c:extLst>
          </c:dPt>
          <c:dPt>
            <c:idx val="5"/>
            <c:bubble3D val="0"/>
            <c:spPr>
              <a:solidFill>
                <a:srgbClr val="E9C94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896B-48FA-80D8-6E4A1DD4E403}"/>
              </c:ext>
            </c:extLst>
          </c:dPt>
          <c:dPt>
            <c:idx val="6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896B-48FA-80D8-6E4A1DD4E403}"/>
              </c:ext>
            </c:extLst>
          </c:dPt>
          <c:dPt>
            <c:idx val="7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F-896B-48FA-80D8-6E4A1DD4E403}"/>
              </c:ext>
            </c:extLst>
          </c:dPt>
          <c:dPt>
            <c:idx val="8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1-896B-48FA-80D8-6E4A1DD4E403}"/>
              </c:ext>
            </c:extLst>
          </c:dPt>
          <c:dPt>
            <c:idx val="9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3-896B-48FA-80D8-6E4A1DD4E403}"/>
              </c:ext>
            </c:extLst>
          </c:dPt>
          <c:dPt>
            <c:idx val="10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5-896B-48FA-80D8-6E4A1DD4E403}"/>
              </c:ext>
            </c:extLst>
          </c:dPt>
          <c:dPt>
            <c:idx val="11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7-896B-48FA-80D8-6E4A1DD4E403}"/>
              </c:ext>
            </c:extLst>
          </c:dPt>
          <c:cat>
            <c:strRef>
              <c:f>Sheet1!$A$2:$A$13</c:f>
              <c:strCache>
                <c:ptCount val="12"/>
                <c:pt idx="0">
                  <c:v>1st Qtr</c:v>
                </c:pt>
                <c:pt idx="1">
                  <c:v>2nd Qtr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896B-48FA-80D8-6E4A1DD4E4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>
          <a:ea typeface="微軟正黑體 Light" panose="020B0304030504040204" pitchFamily="34" charset="-12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 cmpd="sng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1DF-411D-B896-612305DDD8A6}"/>
              </c:ext>
            </c:extLst>
          </c:dPt>
          <c:dPt>
            <c:idx val="1"/>
            <c:bubble3D val="0"/>
            <c:spPr>
              <a:solidFill>
                <a:srgbClr val="90D049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1DF-411D-B896-612305DDD8A6}"/>
              </c:ext>
            </c:extLst>
          </c:dPt>
          <c:dPt>
            <c:idx val="2"/>
            <c:bubble3D val="0"/>
            <c:spPr>
              <a:solidFill>
                <a:srgbClr val="90D049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F1DF-411D-B896-612305DDD8A6}"/>
              </c:ext>
            </c:extLst>
          </c:dPt>
          <c:dPt>
            <c:idx val="3"/>
            <c:bubble3D val="0"/>
            <c:spPr>
              <a:solidFill>
                <a:srgbClr val="90D049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F1DF-411D-B896-612305DDD8A6}"/>
              </c:ext>
            </c:extLst>
          </c:dPt>
          <c:dPt>
            <c:idx val="4"/>
            <c:bubble3D val="0"/>
            <c:spPr>
              <a:solidFill>
                <a:srgbClr val="90D049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F1DF-411D-B896-612305DDD8A6}"/>
              </c:ext>
            </c:extLst>
          </c:dPt>
          <c:dPt>
            <c:idx val="5"/>
            <c:bubble3D val="0"/>
            <c:spPr>
              <a:solidFill>
                <a:srgbClr val="90D049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F1DF-411D-B896-612305DDD8A6}"/>
              </c:ext>
            </c:extLst>
          </c:dPt>
          <c:dPt>
            <c:idx val="6"/>
            <c:bubble3D val="0"/>
            <c:spPr>
              <a:solidFill>
                <a:srgbClr val="90D049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F1DF-411D-B896-612305DDD8A6}"/>
              </c:ext>
            </c:extLst>
          </c:dPt>
          <c:dPt>
            <c:idx val="7"/>
            <c:bubble3D val="0"/>
            <c:spPr>
              <a:solidFill>
                <a:srgbClr val="90D049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F-F1DF-411D-B896-612305DDD8A6}"/>
              </c:ext>
            </c:extLst>
          </c:dPt>
          <c:dPt>
            <c:idx val="8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1-F1DF-411D-B896-612305DDD8A6}"/>
              </c:ext>
            </c:extLst>
          </c:dPt>
          <c:dPt>
            <c:idx val="9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3-F1DF-411D-B896-612305DDD8A6}"/>
              </c:ext>
            </c:extLst>
          </c:dPt>
          <c:dPt>
            <c:idx val="10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5-F1DF-411D-B896-612305DDD8A6}"/>
              </c:ext>
            </c:extLst>
          </c:dPt>
          <c:dPt>
            <c:idx val="11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7-F1DF-411D-B896-612305DDD8A6}"/>
              </c:ext>
            </c:extLst>
          </c:dPt>
          <c:cat>
            <c:strRef>
              <c:f>Sheet1!$A$2:$A$13</c:f>
              <c:strCache>
                <c:ptCount val="12"/>
                <c:pt idx="0">
                  <c:v>1st Qtr</c:v>
                </c:pt>
                <c:pt idx="1">
                  <c:v>2nd Qtr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F1DF-411D-B896-612305DDD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>
          <a:ea typeface="微軟正黑體 Light" panose="020B0304030504040204" pitchFamily="34" charset="-12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 cmpd="sng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6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06BF-460E-B4B5-AB02D932DD94}"/>
              </c:ext>
            </c:extLst>
          </c:dPt>
          <c:dPt>
            <c:idx val="1"/>
            <c:bubble3D val="0"/>
            <c:spPr>
              <a:solidFill>
                <a:srgbClr val="19C0B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06BF-460E-B4B5-AB02D932DD94}"/>
              </c:ext>
            </c:extLst>
          </c:dPt>
          <c:dPt>
            <c:idx val="2"/>
            <c:bubble3D val="0"/>
            <c:spPr>
              <a:solidFill>
                <a:srgbClr val="19C0B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06BF-460E-B4B5-AB02D932DD94}"/>
              </c:ext>
            </c:extLst>
          </c:dPt>
          <c:dPt>
            <c:idx val="3"/>
            <c:bubble3D val="0"/>
            <c:spPr>
              <a:solidFill>
                <a:srgbClr val="19C0B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06BF-460E-B4B5-AB02D932DD94}"/>
              </c:ext>
            </c:extLst>
          </c:dPt>
          <c:dPt>
            <c:idx val="4"/>
            <c:bubble3D val="0"/>
            <c:spPr>
              <a:solidFill>
                <a:srgbClr val="19C0B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06BF-460E-B4B5-AB02D932DD94}"/>
              </c:ext>
            </c:extLst>
          </c:dPt>
          <c:dPt>
            <c:idx val="5"/>
            <c:bubble3D val="0"/>
            <c:spPr>
              <a:solidFill>
                <a:srgbClr val="19C0B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06BF-460E-B4B5-AB02D932DD94}"/>
              </c:ext>
            </c:extLst>
          </c:dPt>
          <c:dPt>
            <c:idx val="6"/>
            <c:bubble3D val="0"/>
            <c:spPr>
              <a:solidFill>
                <a:srgbClr val="19C0B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06BF-460E-B4B5-AB02D932DD94}"/>
              </c:ext>
            </c:extLst>
          </c:dPt>
          <c:dPt>
            <c:idx val="7"/>
            <c:bubble3D val="0"/>
            <c:spPr>
              <a:solidFill>
                <a:srgbClr val="19C0B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F-06BF-460E-B4B5-AB02D932DD94}"/>
              </c:ext>
            </c:extLst>
          </c:dPt>
          <c:dPt>
            <c:idx val="8"/>
            <c:bubble3D val="0"/>
            <c:spPr>
              <a:solidFill>
                <a:srgbClr val="19C0B4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1-06BF-460E-B4B5-AB02D932DD94}"/>
              </c:ext>
            </c:extLst>
          </c:dPt>
          <c:dPt>
            <c:idx val="9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3-06BF-460E-B4B5-AB02D932DD94}"/>
              </c:ext>
            </c:extLst>
          </c:dPt>
          <c:dPt>
            <c:idx val="10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5-06BF-460E-B4B5-AB02D932DD94}"/>
              </c:ext>
            </c:extLst>
          </c:dPt>
          <c:dPt>
            <c:idx val="11"/>
            <c:bubble3D val="0"/>
            <c:spPr>
              <a:solidFill>
                <a:srgbClr val="A0A0A3"/>
              </a:solidFill>
              <a:ln w="12700" cmpd="sng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7-06BF-460E-B4B5-AB02D932DD94}"/>
              </c:ext>
            </c:extLst>
          </c:dPt>
          <c:cat>
            <c:strRef>
              <c:f>Sheet1!$A$2:$A$13</c:f>
              <c:strCache>
                <c:ptCount val="12"/>
                <c:pt idx="0">
                  <c:v>1st Qtr</c:v>
                </c:pt>
                <c:pt idx="1">
                  <c:v>2nd Qtr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06BF-460E-B4B5-AB02D932D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>
          <a:ea typeface="微軟正黑體 Light" panose="020B0304030504040204" pitchFamily="34" charset="-12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40805878161771"/>
          <c:y val="0"/>
          <c:w val="0.72225978444019134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1B-4E6F-9424-CB801A979C3D}"/>
              </c:ext>
            </c:extLst>
          </c:dPt>
          <c:dPt>
            <c:idx val="1"/>
            <c:bubble3D val="0"/>
            <c:spPr>
              <a:solidFill>
                <a:srgbClr val="3A85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1B-4E6F-9424-CB801A979C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1B-4E6F-9424-CB801A979C3D}"/>
              </c:ext>
            </c:extLst>
          </c:dPt>
          <c:dPt>
            <c:idx val="3"/>
            <c:bubble3D val="0"/>
            <c:spPr>
              <a:solidFill>
                <a:srgbClr val="2E697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1B-4E6F-9424-CB801A979C3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1B-4E6F-9424-CB801A979C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ea typeface="微軟正黑體 Light" panose="020B0304030504040204" pitchFamily="34" charset="-12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C8E7D-946F-2A4B-9209-2B2FFA2898B7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15322-16FA-F946-85A5-C38FA9752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4571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5322-16FA-F946-85A5-C38FA975289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73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43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8AAC-8937-42B5-AC60-E6AFF71671E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9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5322-16FA-F946-85A5-C38FA975289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3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5322-16FA-F946-85A5-C38FA97528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15322-16FA-F946-85A5-C38FA975289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8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6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8AAC-8937-42B5-AC60-E6AFF71671E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00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8AAC-8937-42B5-AC60-E6AFF71671E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5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8AAC-8937-42B5-AC60-E6AFF71671E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4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15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08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4" y="2914650"/>
            <a:ext cx="7095067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343927"/>
            <a:ext cx="5486400" cy="425054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2860232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3768981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57444" y="205980"/>
            <a:ext cx="629356" cy="417488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7536744" cy="417488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6090" y="1148389"/>
            <a:ext cx="2555729" cy="29479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292430" y="1148389"/>
            <a:ext cx="2555729" cy="29479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38769" y="1148389"/>
            <a:ext cx="2555729" cy="29479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392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6090" y="2971031"/>
            <a:ext cx="2555729" cy="11560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05" y="2561841"/>
            <a:ext cx="2552313" cy="30143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46425" y="1100860"/>
            <a:ext cx="2555539" cy="1416050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8727" y="2894060"/>
            <a:ext cx="2570788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284731" y="2969492"/>
            <a:ext cx="2555729" cy="11560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88148" y="2560302"/>
            <a:ext cx="2552313" cy="30143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285067" y="1099321"/>
            <a:ext cx="2555539" cy="1416050"/>
          </a:xfrm>
        </p:spPr>
        <p:txBody>
          <a:bodyPr/>
          <a:lstStyle/>
          <a:p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277369" y="2892521"/>
            <a:ext cx="2570788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6138769" y="2967953"/>
            <a:ext cx="2555729" cy="1156085"/>
          </a:xfrm>
        </p:spPr>
        <p:txBody>
          <a:bodyPr/>
          <a:lstStyle>
            <a:lvl1pPr marL="0" indent="0">
              <a:buNone/>
              <a:defRPr/>
            </a:lvl1pPr>
            <a:lvl2pPr marL="457148" indent="0">
              <a:buNone/>
              <a:defRPr/>
            </a:lvl2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9"/>
          </p:nvPr>
        </p:nvSpPr>
        <p:spPr>
          <a:xfrm>
            <a:off x="6142184" y="2558763"/>
            <a:ext cx="2552313" cy="30143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139104" y="1097782"/>
            <a:ext cx="2555539" cy="1416050"/>
          </a:xfrm>
        </p:spPr>
        <p:txBody>
          <a:bodyPr/>
          <a:lstStyle/>
          <a:p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31406" y="2890982"/>
            <a:ext cx="2570788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3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6090" y="1129915"/>
            <a:ext cx="1855305" cy="2947940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582255" y="1129915"/>
            <a:ext cx="1855305" cy="2947940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718421" y="1129915"/>
            <a:ext cx="1855305" cy="2947940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854588" y="1129915"/>
            <a:ext cx="1855305" cy="2947940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360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6090" y="3124970"/>
            <a:ext cx="1855305" cy="952884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06" y="2584932"/>
            <a:ext cx="1851888" cy="47822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46425" y="1100860"/>
            <a:ext cx="1854970" cy="1416050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8728" y="3063154"/>
            <a:ext cx="1862667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584307" y="3123431"/>
            <a:ext cx="1855305" cy="952884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7"/>
          </p:nvPr>
        </p:nvSpPr>
        <p:spPr>
          <a:xfrm>
            <a:off x="2587724" y="2583393"/>
            <a:ext cx="1851888" cy="47822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2584644" y="1099321"/>
            <a:ext cx="1854970" cy="1416050"/>
          </a:xfrm>
        </p:spPr>
        <p:txBody>
          <a:bodyPr/>
          <a:lstStyle/>
          <a:p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2576946" y="3061615"/>
            <a:ext cx="1862667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4716368" y="3123431"/>
            <a:ext cx="1855305" cy="952884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0"/>
          </p:nvPr>
        </p:nvSpPr>
        <p:spPr>
          <a:xfrm>
            <a:off x="4719785" y="2583393"/>
            <a:ext cx="1851888" cy="47822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716705" y="1099321"/>
            <a:ext cx="1854970" cy="1416050"/>
          </a:xfrm>
        </p:spPr>
        <p:txBody>
          <a:bodyPr/>
          <a:lstStyle/>
          <a:p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709007" y="3061615"/>
            <a:ext cx="1862667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6856125" y="3123431"/>
            <a:ext cx="1855305" cy="952884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59542" y="2583393"/>
            <a:ext cx="1851888" cy="47822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856462" y="1099321"/>
            <a:ext cx="1854970" cy="1416050"/>
          </a:xfrm>
        </p:spPr>
        <p:txBody>
          <a:bodyPr/>
          <a:lstStyle/>
          <a:p>
            <a:endParaRPr lang="en-US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6848764" y="3061615"/>
            <a:ext cx="1862667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94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6090" y="3124970"/>
            <a:ext cx="1855305" cy="952884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06" y="2584932"/>
            <a:ext cx="1851888" cy="47822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8728" y="3063154"/>
            <a:ext cx="1862667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25"/>
          </p:nvPr>
        </p:nvSpPr>
        <p:spPr>
          <a:xfrm>
            <a:off x="446425" y="1100043"/>
            <a:ext cx="1854970" cy="1432261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2584306" y="3123431"/>
            <a:ext cx="1855305" cy="952884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27"/>
          </p:nvPr>
        </p:nvSpPr>
        <p:spPr>
          <a:xfrm>
            <a:off x="2587723" y="2583393"/>
            <a:ext cx="1851888" cy="47822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2576945" y="3061615"/>
            <a:ext cx="1862667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hart Placeholder 4"/>
          <p:cNvSpPr>
            <a:spLocks noGrp="1"/>
          </p:cNvSpPr>
          <p:nvPr>
            <p:ph type="chart" sz="quarter" idx="28"/>
          </p:nvPr>
        </p:nvSpPr>
        <p:spPr>
          <a:xfrm>
            <a:off x="2584642" y="1098504"/>
            <a:ext cx="1854970" cy="1432261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4714829" y="3121892"/>
            <a:ext cx="1855305" cy="952884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0"/>
          </p:nvPr>
        </p:nvSpPr>
        <p:spPr>
          <a:xfrm>
            <a:off x="4718245" y="2581854"/>
            <a:ext cx="1851888" cy="47822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707467" y="3060076"/>
            <a:ext cx="1862667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hart Placeholder 4"/>
          <p:cNvSpPr>
            <a:spLocks noGrp="1"/>
          </p:cNvSpPr>
          <p:nvPr>
            <p:ph type="chart" sz="quarter" idx="31"/>
          </p:nvPr>
        </p:nvSpPr>
        <p:spPr>
          <a:xfrm>
            <a:off x="4715163" y="1096965"/>
            <a:ext cx="1854970" cy="1432261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6860743" y="3128050"/>
            <a:ext cx="1855305" cy="952884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33"/>
          </p:nvPr>
        </p:nvSpPr>
        <p:spPr>
          <a:xfrm>
            <a:off x="6864160" y="2588012"/>
            <a:ext cx="1851888" cy="47822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6853382" y="3066234"/>
            <a:ext cx="1862667" cy="0"/>
          </a:xfrm>
          <a:prstGeom prst="line">
            <a:avLst/>
          </a:prstGeom>
          <a:ln w="63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hart Placeholder 4"/>
          <p:cNvSpPr>
            <a:spLocks noGrp="1"/>
          </p:cNvSpPr>
          <p:nvPr>
            <p:ph type="chart" sz="quarter" idx="34"/>
          </p:nvPr>
        </p:nvSpPr>
        <p:spPr>
          <a:xfrm>
            <a:off x="6861078" y="1103123"/>
            <a:ext cx="1854970" cy="14322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13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63213"/>
            <a:ext cx="8309648" cy="4225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6089" y="3232727"/>
            <a:ext cx="8320759" cy="845127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9144000" cy="242454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22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(4 photo)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63213"/>
            <a:ext cx="8309648" cy="4225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6089" y="3232727"/>
            <a:ext cx="8320759" cy="845127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292158" y="1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88933" y="1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881091" y="1"/>
            <a:ext cx="2286000" cy="23860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3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(4 photo) &amp; 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63213"/>
            <a:ext cx="8309648" cy="4225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6090" y="3232727"/>
            <a:ext cx="4034814" cy="845127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292158" y="1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88933" y="1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881091" y="1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725989" y="3229904"/>
            <a:ext cx="4034814" cy="845127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2067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footer (4 photo)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6089" y="989061"/>
            <a:ext cx="8320759" cy="1536829"/>
          </a:xfrm>
        </p:spPr>
        <p:txBody>
          <a:bodyPr/>
          <a:lstStyle>
            <a:lvl1pPr marL="0" indent="0">
              <a:buNone/>
              <a:defRPr/>
            </a:lvl1pPr>
            <a:lvl5pPr marL="1828592" indent="0">
              <a:buNone/>
              <a:defRPr/>
            </a:lvl5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2757488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292158" y="2757488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88933" y="2757488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881091" y="2757488"/>
            <a:ext cx="2286000" cy="238601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23333"/>
            <a:ext cx="8312856" cy="4225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3891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full slide (8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2286000" cy="2573867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283177" y="1"/>
            <a:ext cx="2286000" cy="2573867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74823" y="1"/>
            <a:ext cx="2286000" cy="2573867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858000" y="1"/>
            <a:ext cx="2286000" cy="2573867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2576690"/>
            <a:ext cx="2286000" cy="2573867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2283177" y="2576690"/>
            <a:ext cx="2286000" cy="2573867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4574823" y="2576690"/>
            <a:ext cx="2286000" cy="257386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858000" y="2576690"/>
            <a:ext cx="2286000" cy="257386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68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323241" y="4733781"/>
            <a:ext cx="324491" cy="3244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83" tIns="17142" rIns="34283" bIns="17142" rtlCol="0" anchor="ctr"/>
          <a:lstStyle/>
          <a:p>
            <a:pPr algn="ctr"/>
            <a:endParaRPr lang="en-US" sz="675"/>
          </a:p>
        </p:txBody>
      </p:sp>
      <p:sp>
        <p:nvSpPr>
          <p:cNvPr id="16" name="TextBox 15"/>
          <p:cNvSpPr txBox="1"/>
          <p:nvPr/>
        </p:nvSpPr>
        <p:spPr>
          <a:xfrm>
            <a:off x="8335429" y="4780624"/>
            <a:ext cx="298745" cy="230806"/>
          </a:xfrm>
          <a:prstGeom prst="rect">
            <a:avLst/>
          </a:prstGeom>
          <a:noFill/>
        </p:spPr>
        <p:txBody>
          <a:bodyPr wrap="none" lIns="68553" tIns="34277" rIns="68553" bIns="34277" rtlCol="0">
            <a:spAutoFit/>
          </a:bodyPr>
          <a:lstStyle/>
          <a:p>
            <a:pPr algn="ctr"/>
            <a:fld id="{260E2A6B-A809-4840-BF14-8648BC0BDF87}" type="slidenum">
              <a:rPr lang="id-ID" sz="1050" b="1">
                <a:solidFill>
                  <a:schemeClr val="bg1"/>
                </a:solidFill>
                <a:latin typeface="+mj-lt"/>
                <a:cs typeface="Raleway Light"/>
              </a:rPr>
              <a:pPr algn="ctr"/>
              <a:t>‹#›</a:t>
            </a:fld>
            <a:endParaRPr lang="id-ID" sz="1050" b="1">
              <a:solidFill>
                <a:schemeClr val="bg1"/>
              </a:solidFill>
              <a:latin typeface="+mj-l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3303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62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807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tx2"/>
                </a:solidFill>
              </a:defRPr>
            </a:lvl1pPr>
            <a:lvl2pPr>
              <a:defRPr sz="10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807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tx2"/>
                </a:solidFill>
              </a:defRPr>
            </a:lvl1pPr>
            <a:lvl2pPr>
              <a:defRPr sz="10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749711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7"/>
            <a:ext cx="4041775" cy="2749711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8"/>
            <a:ext cx="5111750" cy="4168041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2965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70707"/>
                </a:solidFill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5779" y="959564"/>
            <a:ext cx="4651022" cy="324555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23333"/>
            <a:ext cx="8229600" cy="4225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8611" y="959034"/>
            <a:ext cx="3569758" cy="3239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934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2) Title, tex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12" y="959564"/>
            <a:ext cx="4651022" cy="3245555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85464" y="4584618"/>
            <a:ext cx="377511" cy="273844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23333"/>
            <a:ext cx="8229600" cy="42254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115277" y="959034"/>
            <a:ext cx="3569758" cy="32390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866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3333"/>
            <a:ext cx="8229600" cy="422542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2962627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9" r:id="rId3"/>
    <p:sldLayoutId id="2147493460" r:id="rId4"/>
    <p:sldLayoutId id="2147493461" r:id="rId5"/>
    <p:sldLayoutId id="2147493462" r:id="rId6"/>
    <p:sldLayoutId id="2147493463" r:id="rId7"/>
    <p:sldLayoutId id="2147493478" r:id="rId8"/>
    <p:sldLayoutId id="2147493479" r:id="rId9"/>
    <p:sldLayoutId id="2147493464" r:id="rId10"/>
    <p:sldLayoutId id="2147493465" r:id="rId11"/>
    <p:sldLayoutId id="2147493466" r:id="rId12"/>
    <p:sldLayoutId id="2147493467" r:id="rId13"/>
    <p:sldLayoutId id="2147493468" r:id="rId14"/>
    <p:sldLayoutId id="2147493469" r:id="rId15"/>
    <p:sldLayoutId id="2147493471" r:id="rId16"/>
    <p:sldLayoutId id="2147493472" r:id="rId17"/>
    <p:sldLayoutId id="2147493473" r:id="rId18"/>
    <p:sldLayoutId id="2147493474" r:id="rId19"/>
    <p:sldLayoutId id="2147493477" r:id="rId20"/>
    <p:sldLayoutId id="2147493476" r:id="rId21"/>
    <p:sldLayoutId id="2147493475" r:id="rId22"/>
    <p:sldLayoutId id="2147493480" r:id="rId23"/>
    <p:sldLayoutId id="2147493482" r:id="rId24"/>
  </p:sldLayoutIdLst>
  <p:txStyles>
    <p:titleStyle>
      <a:lvl1pPr algn="l" defTabSz="457148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342861" indent="-342861" algn="l" defTabSz="457148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2"/>
          </a:solidFill>
          <a:latin typeface="Roboto Light"/>
          <a:ea typeface="+mn-ea"/>
          <a:cs typeface="Roboto Light"/>
        </a:defRPr>
      </a:lvl1pPr>
      <a:lvl2pPr marL="742865" indent="-285717" algn="l" defTabSz="457148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2"/>
          </a:solidFill>
          <a:latin typeface="Roboto Light"/>
          <a:ea typeface="+mn-ea"/>
          <a:cs typeface="Roboto Light"/>
        </a:defRPr>
      </a:lvl2pPr>
      <a:lvl3pPr marL="1142870" indent="-228574" algn="l" defTabSz="457148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2"/>
          </a:solidFill>
          <a:latin typeface="Roboto Light"/>
          <a:ea typeface="+mn-ea"/>
          <a:cs typeface="Roboto Light"/>
        </a:defRPr>
      </a:lvl3pPr>
      <a:lvl4pPr marL="1600018" indent="-228574" algn="l" defTabSz="457148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2"/>
          </a:solidFill>
          <a:latin typeface="Roboto Light"/>
          <a:ea typeface="+mn-ea"/>
          <a:cs typeface="Roboto Light"/>
        </a:defRPr>
      </a:lvl4pPr>
      <a:lvl5pPr marL="2057166" indent="-228574" algn="l" defTabSz="457148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2"/>
          </a:solidFill>
          <a:latin typeface="Roboto Light"/>
          <a:ea typeface="+mn-ea"/>
          <a:cs typeface="Roboto Light"/>
        </a:defRPr>
      </a:lvl5pPr>
      <a:lvl6pPr marL="2514314" indent="-228574" algn="l" defTabSz="45714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45714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45714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45714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457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457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457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457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457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457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457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4571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jpg"/><Relationship Id="rId18" Type="http://schemas.openxmlformats.org/officeDocument/2006/relationships/image" Target="../media/image23.jp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jpg"/><Relationship Id="rId17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11" Type="http://schemas.openxmlformats.org/officeDocument/2006/relationships/image" Target="../media/image54.jp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19.png"/><Relationship Id="rId4" Type="http://schemas.openxmlformats.org/officeDocument/2006/relationships/image" Target="../media/image48.png"/><Relationship Id="rId9" Type="http://schemas.openxmlformats.org/officeDocument/2006/relationships/image" Target="../media/image41.png"/><Relationship Id="rId14" Type="http://schemas.openxmlformats.org/officeDocument/2006/relationships/image" Target="../media/image5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6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0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7.png"/><Relationship Id="rId7" Type="http://schemas.openxmlformats.org/officeDocument/2006/relationships/image" Target="../media/image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10" Type="http://schemas.openxmlformats.org/officeDocument/2006/relationships/image" Target="../media/image58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9.png"/><Relationship Id="rId11" Type="http://schemas.openxmlformats.org/officeDocument/2006/relationships/image" Target="../media/image83.jpg"/><Relationship Id="rId5" Type="http://schemas.openxmlformats.org/officeDocument/2006/relationships/image" Target="../media/image78.png"/><Relationship Id="rId10" Type="http://schemas.openxmlformats.org/officeDocument/2006/relationships/image" Target="../media/image82.jpg"/><Relationship Id="rId4" Type="http://schemas.openxmlformats.org/officeDocument/2006/relationships/image" Target="../media/image77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18" Type="http://schemas.openxmlformats.org/officeDocument/2006/relationships/image" Target="../media/image8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4.png"/><Relationship Id="rId17" Type="http://schemas.openxmlformats.org/officeDocument/2006/relationships/image" Target="../media/image61.png"/><Relationship Id="rId2" Type="http://schemas.openxmlformats.org/officeDocument/2006/relationships/audio" Target="../media/media1.mp3"/><Relationship Id="rId16" Type="http://schemas.openxmlformats.org/officeDocument/2006/relationships/image" Target="../media/image87.png"/><Relationship Id="rId1" Type="http://schemas.microsoft.com/office/2007/relationships/media" Target="../media/media1.mp3"/><Relationship Id="rId6" Type="http://schemas.openxmlformats.org/officeDocument/2006/relationships/image" Target="../media/image1.emf"/><Relationship Id="rId11" Type="http://schemas.openxmlformats.org/officeDocument/2006/relationships/image" Target="../media/image85.jpg"/><Relationship Id="rId5" Type="http://schemas.openxmlformats.org/officeDocument/2006/relationships/image" Target="../media/image84.jpg"/><Relationship Id="rId15" Type="http://schemas.openxmlformats.org/officeDocument/2006/relationships/image" Target="../media/image86.jpg"/><Relationship Id="rId10" Type="http://schemas.microsoft.com/office/2007/relationships/hdphoto" Target="../media/hdphoto2.wdp"/><Relationship Id="rId19" Type="http://schemas.microsoft.com/office/2007/relationships/hdphoto" Target="../media/hdphoto4.wdp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7.png"/><Relationship Id="rId1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microsoft.com/office/2007/relationships/hdphoto" Target="../media/hdphoto1.wdp"/><Relationship Id="rId21" Type="http://schemas.openxmlformats.org/officeDocument/2006/relationships/image" Target="../media/image27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jp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jpe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11" Type="http://schemas.openxmlformats.org/officeDocument/2006/relationships/image" Target="../media/image31.jp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0.jp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1668198"/>
            <a:ext cx="6838950" cy="34753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0059" y="1507728"/>
            <a:ext cx="6007202" cy="724664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endParaRPr lang="en-US" sz="2800" b="1" dirty="0">
              <a:solidFill>
                <a:schemeClr val="tx2">
                  <a:lumMod val="7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79109" y="2060178"/>
            <a:ext cx="6007202" cy="241697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0059" y="917178"/>
            <a:ext cx="6007202" cy="724664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endParaRPr lang="en-US" sz="4800" b="1" dirty="0">
              <a:solidFill>
                <a:schemeClr val="tx2">
                  <a:lumMod val="7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12804" y="2777088"/>
            <a:ext cx="1221480" cy="233561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演讲人：千库网</a:t>
            </a:r>
            <a:endParaRPr lang="en-US" sz="105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1" name="Ryan Farish - Sunshin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51085" y="-1550308"/>
            <a:ext cx="609600" cy="609600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id="{BAE0BA6C-543D-4E39-846A-9CFF7C993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2815" y="-26987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Elbow Connector 5"/>
          <p:cNvCxnSpPr>
            <a:cxnSpLocks/>
          </p:cNvCxnSpPr>
          <p:nvPr/>
        </p:nvCxnSpPr>
        <p:spPr>
          <a:xfrm rot="10800000">
            <a:off x="5004258" y="1615771"/>
            <a:ext cx="1591906" cy="1077759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545922" y="1436757"/>
            <a:ext cx="2749882" cy="2550926"/>
            <a:chOff x="6499518" y="1075023"/>
            <a:chExt cx="4955264" cy="5082539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802630" y="4147991"/>
              <a:ext cx="1391627" cy="1433493"/>
            </a:xfrm>
            <a:custGeom>
              <a:avLst/>
              <a:gdLst>
                <a:gd name="T0" fmla="*/ 697 w 717"/>
                <a:gd name="T1" fmla="*/ 0 h 738"/>
                <a:gd name="T2" fmla="*/ 697 w 717"/>
                <a:gd name="T3" fmla="*/ 348 h 738"/>
                <a:gd name="T4" fmla="*/ 676 w 717"/>
                <a:gd name="T5" fmla="*/ 397 h 738"/>
                <a:gd name="T6" fmla="*/ 627 w 717"/>
                <a:gd name="T7" fmla="*/ 418 h 738"/>
                <a:gd name="T8" fmla="*/ 90 w 717"/>
                <a:gd name="T9" fmla="*/ 418 h 738"/>
                <a:gd name="T10" fmla="*/ 26 w 717"/>
                <a:gd name="T11" fmla="*/ 444 h 738"/>
                <a:gd name="T12" fmla="*/ 0 w 717"/>
                <a:gd name="T13" fmla="*/ 508 h 738"/>
                <a:gd name="T14" fmla="*/ 0 w 717"/>
                <a:gd name="T15" fmla="*/ 738 h 738"/>
                <a:gd name="T16" fmla="*/ 20 w 717"/>
                <a:gd name="T17" fmla="*/ 738 h 738"/>
                <a:gd name="T18" fmla="*/ 20 w 717"/>
                <a:gd name="T19" fmla="*/ 508 h 738"/>
                <a:gd name="T20" fmla="*/ 41 w 717"/>
                <a:gd name="T21" fmla="*/ 458 h 738"/>
                <a:gd name="T22" fmla="*/ 90 w 717"/>
                <a:gd name="T23" fmla="*/ 438 h 738"/>
                <a:gd name="T24" fmla="*/ 627 w 717"/>
                <a:gd name="T25" fmla="*/ 438 h 738"/>
                <a:gd name="T26" fmla="*/ 690 w 717"/>
                <a:gd name="T27" fmla="*/ 411 h 738"/>
                <a:gd name="T28" fmla="*/ 717 w 717"/>
                <a:gd name="T29" fmla="*/ 348 h 738"/>
                <a:gd name="T30" fmla="*/ 717 w 717"/>
                <a:gd name="T31" fmla="*/ 0 h 738"/>
                <a:gd name="T32" fmla="*/ 697 w 717"/>
                <a:gd name="T33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7" h="738">
                  <a:moveTo>
                    <a:pt x="697" y="0"/>
                  </a:moveTo>
                  <a:cubicBezTo>
                    <a:pt x="697" y="348"/>
                    <a:pt x="697" y="348"/>
                    <a:pt x="697" y="348"/>
                  </a:cubicBezTo>
                  <a:cubicBezTo>
                    <a:pt x="697" y="367"/>
                    <a:pt x="689" y="385"/>
                    <a:pt x="676" y="397"/>
                  </a:cubicBezTo>
                  <a:cubicBezTo>
                    <a:pt x="663" y="410"/>
                    <a:pt x="646" y="418"/>
                    <a:pt x="627" y="418"/>
                  </a:cubicBezTo>
                  <a:cubicBezTo>
                    <a:pt x="90" y="418"/>
                    <a:pt x="90" y="418"/>
                    <a:pt x="90" y="418"/>
                  </a:cubicBezTo>
                  <a:cubicBezTo>
                    <a:pt x="65" y="418"/>
                    <a:pt x="43" y="428"/>
                    <a:pt x="26" y="444"/>
                  </a:cubicBezTo>
                  <a:cubicBezTo>
                    <a:pt x="10" y="461"/>
                    <a:pt x="0" y="483"/>
                    <a:pt x="0" y="508"/>
                  </a:cubicBezTo>
                  <a:cubicBezTo>
                    <a:pt x="0" y="738"/>
                    <a:pt x="0" y="738"/>
                    <a:pt x="0" y="738"/>
                  </a:cubicBezTo>
                  <a:cubicBezTo>
                    <a:pt x="20" y="738"/>
                    <a:pt x="20" y="738"/>
                    <a:pt x="20" y="738"/>
                  </a:cubicBezTo>
                  <a:cubicBezTo>
                    <a:pt x="20" y="508"/>
                    <a:pt x="20" y="508"/>
                    <a:pt x="20" y="508"/>
                  </a:cubicBezTo>
                  <a:cubicBezTo>
                    <a:pt x="20" y="489"/>
                    <a:pt x="28" y="471"/>
                    <a:pt x="41" y="458"/>
                  </a:cubicBezTo>
                  <a:cubicBezTo>
                    <a:pt x="53" y="446"/>
                    <a:pt x="71" y="438"/>
                    <a:pt x="90" y="438"/>
                  </a:cubicBezTo>
                  <a:cubicBezTo>
                    <a:pt x="627" y="438"/>
                    <a:pt x="627" y="438"/>
                    <a:pt x="627" y="438"/>
                  </a:cubicBezTo>
                  <a:cubicBezTo>
                    <a:pt x="651" y="438"/>
                    <a:pt x="674" y="428"/>
                    <a:pt x="690" y="411"/>
                  </a:cubicBezTo>
                  <a:cubicBezTo>
                    <a:pt x="707" y="395"/>
                    <a:pt x="717" y="373"/>
                    <a:pt x="717" y="348"/>
                  </a:cubicBezTo>
                  <a:cubicBezTo>
                    <a:pt x="717" y="0"/>
                    <a:pt x="717" y="0"/>
                    <a:pt x="717" y="0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7264830" y="4715695"/>
              <a:ext cx="519139" cy="520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9773442" y="4362345"/>
              <a:ext cx="1245933" cy="1033254"/>
            </a:xfrm>
            <a:custGeom>
              <a:avLst/>
              <a:gdLst>
                <a:gd name="T0" fmla="*/ 0 w 642"/>
                <a:gd name="T1" fmla="*/ 0 h 532"/>
                <a:gd name="T2" fmla="*/ 0 w 642"/>
                <a:gd name="T3" fmla="*/ 268 h 532"/>
                <a:gd name="T4" fmla="*/ 27 w 642"/>
                <a:gd name="T5" fmla="*/ 332 h 532"/>
                <a:gd name="T6" fmla="*/ 90 w 642"/>
                <a:gd name="T7" fmla="*/ 358 h 532"/>
                <a:gd name="T8" fmla="*/ 552 w 642"/>
                <a:gd name="T9" fmla="*/ 358 h 532"/>
                <a:gd name="T10" fmla="*/ 602 w 642"/>
                <a:gd name="T11" fmla="*/ 379 h 532"/>
                <a:gd name="T12" fmla="*/ 622 w 642"/>
                <a:gd name="T13" fmla="*/ 428 h 532"/>
                <a:gd name="T14" fmla="*/ 622 w 642"/>
                <a:gd name="T15" fmla="*/ 532 h 532"/>
                <a:gd name="T16" fmla="*/ 642 w 642"/>
                <a:gd name="T17" fmla="*/ 532 h 532"/>
                <a:gd name="T18" fmla="*/ 642 w 642"/>
                <a:gd name="T19" fmla="*/ 428 h 532"/>
                <a:gd name="T20" fmla="*/ 616 w 642"/>
                <a:gd name="T21" fmla="*/ 365 h 532"/>
                <a:gd name="T22" fmla="*/ 552 w 642"/>
                <a:gd name="T23" fmla="*/ 338 h 532"/>
                <a:gd name="T24" fmla="*/ 90 w 642"/>
                <a:gd name="T25" fmla="*/ 338 h 532"/>
                <a:gd name="T26" fmla="*/ 41 w 642"/>
                <a:gd name="T27" fmla="*/ 318 h 532"/>
                <a:gd name="T28" fmla="*/ 20 w 642"/>
                <a:gd name="T29" fmla="*/ 268 h 532"/>
                <a:gd name="T30" fmla="*/ 20 w 642"/>
                <a:gd name="T31" fmla="*/ 0 h 532"/>
                <a:gd name="T32" fmla="*/ 0 w 642"/>
                <a:gd name="T3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2" h="532">
                  <a:moveTo>
                    <a:pt x="0" y="0"/>
                  </a:moveTo>
                  <a:cubicBezTo>
                    <a:pt x="0" y="268"/>
                    <a:pt x="0" y="268"/>
                    <a:pt x="0" y="268"/>
                  </a:cubicBezTo>
                  <a:cubicBezTo>
                    <a:pt x="0" y="293"/>
                    <a:pt x="10" y="316"/>
                    <a:pt x="27" y="332"/>
                  </a:cubicBezTo>
                  <a:cubicBezTo>
                    <a:pt x="43" y="348"/>
                    <a:pt x="66" y="358"/>
                    <a:pt x="90" y="358"/>
                  </a:cubicBezTo>
                  <a:cubicBezTo>
                    <a:pt x="552" y="358"/>
                    <a:pt x="552" y="358"/>
                    <a:pt x="552" y="358"/>
                  </a:cubicBezTo>
                  <a:cubicBezTo>
                    <a:pt x="572" y="358"/>
                    <a:pt x="589" y="366"/>
                    <a:pt x="602" y="379"/>
                  </a:cubicBezTo>
                  <a:cubicBezTo>
                    <a:pt x="614" y="392"/>
                    <a:pt x="622" y="409"/>
                    <a:pt x="622" y="428"/>
                  </a:cubicBezTo>
                  <a:cubicBezTo>
                    <a:pt x="622" y="532"/>
                    <a:pt x="622" y="532"/>
                    <a:pt x="622" y="532"/>
                  </a:cubicBezTo>
                  <a:cubicBezTo>
                    <a:pt x="642" y="532"/>
                    <a:pt x="642" y="532"/>
                    <a:pt x="642" y="532"/>
                  </a:cubicBezTo>
                  <a:cubicBezTo>
                    <a:pt x="642" y="428"/>
                    <a:pt x="642" y="428"/>
                    <a:pt x="642" y="428"/>
                  </a:cubicBezTo>
                  <a:cubicBezTo>
                    <a:pt x="642" y="404"/>
                    <a:pt x="632" y="381"/>
                    <a:pt x="616" y="365"/>
                  </a:cubicBezTo>
                  <a:cubicBezTo>
                    <a:pt x="600" y="349"/>
                    <a:pt x="577" y="338"/>
                    <a:pt x="552" y="338"/>
                  </a:cubicBezTo>
                  <a:cubicBezTo>
                    <a:pt x="90" y="338"/>
                    <a:pt x="90" y="338"/>
                    <a:pt x="90" y="338"/>
                  </a:cubicBezTo>
                  <a:cubicBezTo>
                    <a:pt x="71" y="338"/>
                    <a:pt x="54" y="331"/>
                    <a:pt x="41" y="318"/>
                  </a:cubicBezTo>
                  <a:cubicBezTo>
                    <a:pt x="28" y="305"/>
                    <a:pt x="20" y="288"/>
                    <a:pt x="20" y="268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386839" y="1636030"/>
              <a:ext cx="2031340" cy="1048326"/>
            </a:xfrm>
            <a:custGeom>
              <a:avLst/>
              <a:gdLst>
                <a:gd name="T0" fmla="*/ 20 w 1046"/>
                <a:gd name="T1" fmla="*/ 540 h 540"/>
                <a:gd name="T2" fmla="*/ 20 w 1046"/>
                <a:gd name="T3" fmla="*/ 332 h 540"/>
                <a:gd name="T4" fmla="*/ 41 w 1046"/>
                <a:gd name="T5" fmla="*/ 283 h 540"/>
                <a:gd name="T6" fmla="*/ 90 w 1046"/>
                <a:gd name="T7" fmla="*/ 262 h 540"/>
                <a:gd name="T8" fmla="*/ 956 w 1046"/>
                <a:gd name="T9" fmla="*/ 262 h 540"/>
                <a:gd name="T10" fmla="*/ 1020 w 1046"/>
                <a:gd name="T11" fmla="*/ 236 h 540"/>
                <a:gd name="T12" fmla="*/ 1046 w 1046"/>
                <a:gd name="T13" fmla="*/ 172 h 540"/>
                <a:gd name="T14" fmla="*/ 1046 w 1046"/>
                <a:gd name="T15" fmla="*/ 0 h 540"/>
                <a:gd name="T16" fmla="*/ 1026 w 1046"/>
                <a:gd name="T17" fmla="*/ 0 h 540"/>
                <a:gd name="T18" fmla="*/ 1026 w 1046"/>
                <a:gd name="T19" fmla="*/ 172 h 540"/>
                <a:gd name="T20" fmla="*/ 1006 w 1046"/>
                <a:gd name="T21" fmla="*/ 222 h 540"/>
                <a:gd name="T22" fmla="*/ 956 w 1046"/>
                <a:gd name="T23" fmla="*/ 242 h 540"/>
                <a:gd name="T24" fmla="*/ 90 w 1046"/>
                <a:gd name="T25" fmla="*/ 242 h 540"/>
                <a:gd name="T26" fmla="*/ 27 w 1046"/>
                <a:gd name="T27" fmla="*/ 269 h 540"/>
                <a:gd name="T28" fmla="*/ 0 w 1046"/>
                <a:gd name="T29" fmla="*/ 332 h 540"/>
                <a:gd name="T30" fmla="*/ 0 w 1046"/>
                <a:gd name="T31" fmla="*/ 540 h 540"/>
                <a:gd name="T32" fmla="*/ 20 w 1046"/>
                <a:gd name="T33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6" h="540">
                  <a:moveTo>
                    <a:pt x="20" y="540"/>
                  </a:moveTo>
                  <a:cubicBezTo>
                    <a:pt x="20" y="332"/>
                    <a:pt x="20" y="332"/>
                    <a:pt x="20" y="332"/>
                  </a:cubicBezTo>
                  <a:cubicBezTo>
                    <a:pt x="20" y="313"/>
                    <a:pt x="28" y="296"/>
                    <a:pt x="41" y="283"/>
                  </a:cubicBezTo>
                  <a:cubicBezTo>
                    <a:pt x="54" y="270"/>
                    <a:pt x="71" y="262"/>
                    <a:pt x="90" y="262"/>
                  </a:cubicBezTo>
                  <a:cubicBezTo>
                    <a:pt x="956" y="262"/>
                    <a:pt x="956" y="262"/>
                    <a:pt x="956" y="262"/>
                  </a:cubicBezTo>
                  <a:cubicBezTo>
                    <a:pt x="981" y="262"/>
                    <a:pt x="1004" y="252"/>
                    <a:pt x="1020" y="236"/>
                  </a:cubicBezTo>
                  <a:cubicBezTo>
                    <a:pt x="1036" y="220"/>
                    <a:pt x="1046" y="197"/>
                    <a:pt x="1046" y="172"/>
                  </a:cubicBezTo>
                  <a:cubicBezTo>
                    <a:pt x="1046" y="0"/>
                    <a:pt x="1046" y="0"/>
                    <a:pt x="1046" y="0"/>
                  </a:cubicBezTo>
                  <a:cubicBezTo>
                    <a:pt x="1026" y="0"/>
                    <a:pt x="1026" y="0"/>
                    <a:pt x="1026" y="0"/>
                  </a:cubicBezTo>
                  <a:cubicBezTo>
                    <a:pt x="1026" y="172"/>
                    <a:pt x="1026" y="172"/>
                    <a:pt x="1026" y="172"/>
                  </a:cubicBezTo>
                  <a:cubicBezTo>
                    <a:pt x="1026" y="192"/>
                    <a:pt x="1018" y="209"/>
                    <a:pt x="1006" y="222"/>
                  </a:cubicBezTo>
                  <a:cubicBezTo>
                    <a:pt x="993" y="235"/>
                    <a:pt x="976" y="242"/>
                    <a:pt x="956" y="242"/>
                  </a:cubicBezTo>
                  <a:cubicBezTo>
                    <a:pt x="90" y="242"/>
                    <a:pt x="90" y="242"/>
                    <a:pt x="90" y="242"/>
                  </a:cubicBezTo>
                  <a:cubicBezTo>
                    <a:pt x="66" y="242"/>
                    <a:pt x="43" y="253"/>
                    <a:pt x="27" y="269"/>
                  </a:cubicBezTo>
                  <a:cubicBezTo>
                    <a:pt x="11" y="285"/>
                    <a:pt x="0" y="308"/>
                    <a:pt x="0" y="332"/>
                  </a:cubicBezTo>
                  <a:cubicBezTo>
                    <a:pt x="0" y="540"/>
                    <a:pt x="0" y="540"/>
                    <a:pt x="0" y="540"/>
                  </a:cubicBezTo>
                  <a:lnTo>
                    <a:pt x="20" y="5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167701" y="1842010"/>
              <a:ext cx="360048" cy="1245934"/>
            </a:xfrm>
            <a:custGeom>
              <a:avLst/>
              <a:gdLst>
                <a:gd name="T0" fmla="*/ 186 w 186"/>
                <a:gd name="T1" fmla="*/ 642 h 642"/>
                <a:gd name="T2" fmla="*/ 186 w 186"/>
                <a:gd name="T3" fmla="*/ 90 h 642"/>
                <a:gd name="T4" fmla="*/ 160 w 186"/>
                <a:gd name="T5" fmla="*/ 26 h 642"/>
                <a:gd name="T6" fmla="*/ 96 w 186"/>
                <a:gd name="T7" fmla="*/ 0 h 642"/>
                <a:gd name="T8" fmla="*/ 0 w 186"/>
                <a:gd name="T9" fmla="*/ 0 h 642"/>
                <a:gd name="T10" fmla="*/ 0 w 186"/>
                <a:gd name="T11" fmla="*/ 20 h 642"/>
                <a:gd name="T12" fmla="*/ 96 w 186"/>
                <a:gd name="T13" fmla="*/ 20 h 642"/>
                <a:gd name="T14" fmla="*/ 145 w 186"/>
                <a:gd name="T15" fmla="*/ 41 h 642"/>
                <a:gd name="T16" fmla="*/ 166 w 186"/>
                <a:gd name="T17" fmla="*/ 90 h 642"/>
                <a:gd name="T18" fmla="*/ 166 w 186"/>
                <a:gd name="T19" fmla="*/ 642 h 642"/>
                <a:gd name="T20" fmla="*/ 186 w 186"/>
                <a:gd name="T21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642">
                  <a:moveTo>
                    <a:pt x="186" y="642"/>
                  </a:moveTo>
                  <a:cubicBezTo>
                    <a:pt x="186" y="90"/>
                    <a:pt x="186" y="90"/>
                    <a:pt x="186" y="90"/>
                  </a:cubicBezTo>
                  <a:cubicBezTo>
                    <a:pt x="186" y="65"/>
                    <a:pt x="176" y="43"/>
                    <a:pt x="160" y="26"/>
                  </a:cubicBezTo>
                  <a:cubicBezTo>
                    <a:pt x="143" y="10"/>
                    <a:pt x="121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15" y="20"/>
                    <a:pt x="133" y="28"/>
                    <a:pt x="145" y="41"/>
                  </a:cubicBezTo>
                  <a:cubicBezTo>
                    <a:pt x="158" y="53"/>
                    <a:pt x="166" y="71"/>
                    <a:pt x="166" y="90"/>
                  </a:cubicBezTo>
                  <a:cubicBezTo>
                    <a:pt x="166" y="642"/>
                    <a:pt x="166" y="642"/>
                    <a:pt x="166" y="642"/>
                  </a:cubicBezTo>
                  <a:lnTo>
                    <a:pt x="186" y="6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0585643" y="2242248"/>
              <a:ext cx="571053" cy="1773446"/>
            </a:xfrm>
            <a:custGeom>
              <a:avLst/>
              <a:gdLst>
                <a:gd name="T0" fmla="*/ 0 w 294"/>
                <a:gd name="T1" fmla="*/ 914 h 914"/>
                <a:gd name="T2" fmla="*/ 204 w 294"/>
                <a:gd name="T3" fmla="*/ 914 h 914"/>
                <a:gd name="T4" fmla="*/ 268 w 294"/>
                <a:gd name="T5" fmla="*/ 888 h 914"/>
                <a:gd name="T6" fmla="*/ 294 w 294"/>
                <a:gd name="T7" fmla="*/ 824 h 914"/>
                <a:gd name="T8" fmla="*/ 294 w 294"/>
                <a:gd name="T9" fmla="*/ 0 h 914"/>
                <a:gd name="T10" fmla="*/ 274 w 294"/>
                <a:gd name="T11" fmla="*/ 0 h 914"/>
                <a:gd name="T12" fmla="*/ 274 w 294"/>
                <a:gd name="T13" fmla="*/ 824 h 914"/>
                <a:gd name="T14" fmla="*/ 253 w 294"/>
                <a:gd name="T15" fmla="*/ 873 h 914"/>
                <a:gd name="T16" fmla="*/ 204 w 294"/>
                <a:gd name="T17" fmla="*/ 894 h 914"/>
                <a:gd name="T18" fmla="*/ 0 w 294"/>
                <a:gd name="T19" fmla="*/ 894 h 914"/>
                <a:gd name="T20" fmla="*/ 0 w 294"/>
                <a:gd name="T21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" h="914">
                  <a:moveTo>
                    <a:pt x="0" y="914"/>
                  </a:moveTo>
                  <a:cubicBezTo>
                    <a:pt x="204" y="914"/>
                    <a:pt x="204" y="914"/>
                    <a:pt x="204" y="914"/>
                  </a:cubicBezTo>
                  <a:cubicBezTo>
                    <a:pt x="229" y="914"/>
                    <a:pt x="251" y="904"/>
                    <a:pt x="268" y="888"/>
                  </a:cubicBezTo>
                  <a:cubicBezTo>
                    <a:pt x="284" y="871"/>
                    <a:pt x="294" y="849"/>
                    <a:pt x="294" y="824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824"/>
                    <a:pt x="274" y="824"/>
                    <a:pt x="274" y="824"/>
                  </a:cubicBezTo>
                  <a:cubicBezTo>
                    <a:pt x="274" y="843"/>
                    <a:pt x="266" y="861"/>
                    <a:pt x="253" y="873"/>
                  </a:cubicBezTo>
                  <a:cubicBezTo>
                    <a:pt x="241" y="886"/>
                    <a:pt x="223" y="894"/>
                    <a:pt x="204" y="894"/>
                  </a:cubicBezTo>
                  <a:cubicBezTo>
                    <a:pt x="0" y="894"/>
                    <a:pt x="0" y="894"/>
                    <a:pt x="0" y="894"/>
                  </a:cubicBezTo>
                  <a:lnTo>
                    <a:pt x="0" y="9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9222485" y="1857081"/>
              <a:ext cx="519139" cy="520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10877030" y="2789856"/>
              <a:ext cx="519139" cy="519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10130140" y="4775981"/>
              <a:ext cx="520813" cy="5174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7387078" y="4837943"/>
              <a:ext cx="274641" cy="276316"/>
            </a:xfrm>
            <a:custGeom>
              <a:avLst/>
              <a:gdLst>
                <a:gd name="T0" fmla="*/ 105 w 142"/>
                <a:gd name="T1" fmla="*/ 38 h 142"/>
                <a:gd name="T2" fmla="*/ 14 w 142"/>
                <a:gd name="T3" fmla="*/ 0 h 142"/>
                <a:gd name="T4" fmla="*/ 4 w 142"/>
                <a:gd name="T5" fmla="*/ 4 h 142"/>
                <a:gd name="T6" fmla="*/ 1 w 142"/>
                <a:gd name="T7" fmla="*/ 13 h 142"/>
                <a:gd name="T8" fmla="*/ 4 w 142"/>
                <a:gd name="T9" fmla="*/ 23 h 142"/>
                <a:gd name="T10" fmla="*/ 14 w 142"/>
                <a:gd name="T11" fmla="*/ 26 h 142"/>
                <a:gd name="T12" fmla="*/ 86 w 142"/>
                <a:gd name="T13" fmla="*/ 57 h 142"/>
                <a:gd name="T14" fmla="*/ 116 w 142"/>
                <a:gd name="T15" fmla="*/ 129 h 142"/>
                <a:gd name="T16" fmla="*/ 120 w 142"/>
                <a:gd name="T17" fmla="*/ 138 h 142"/>
                <a:gd name="T18" fmla="*/ 129 w 142"/>
                <a:gd name="T19" fmla="*/ 142 h 142"/>
                <a:gd name="T20" fmla="*/ 138 w 142"/>
                <a:gd name="T21" fmla="*/ 138 h 142"/>
                <a:gd name="T22" fmla="*/ 142 w 142"/>
                <a:gd name="T23" fmla="*/ 129 h 142"/>
                <a:gd name="T24" fmla="*/ 105 w 142"/>
                <a:gd name="T25" fmla="*/ 38 h 142"/>
                <a:gd name="T26" fmla="*/ 14 w 142"/>
                <a:gd name="T27" fmla="*/ 46 h 142"/>
                <a:gd name="T28" fmla="*/ 4 w 142"/>
                <a:gd name="T29" fmla="*/ 50 h 142"/>
                <a:gd name="T30" fmla="*/ 1 w 142"/>
                <a:gd name="T31" fmla="*/ 59 h 142"/>
                <a:gd name="T32" fmla="*/ 4 w 142"/>
                <a:gd name="T33" fmla="*/ 68 h 142"/>
                <a:gd name="T34" fmla="*/ 14 w 142"/>
                <a:gd name="T35" fmla="*/ 72 h 142"/>
                <a:gd name="T36" fmla="*/ 54 w 142"/>
                <a:gd name="T37" fmla="*/ 89 h 142"/>
                <a:gd name="T38" fmla="*/ 70 w 142"/>
                <a:gd name="T39" fmla="*/ 129 h 142"/>
                <a:gd name="T40" fmla="*/ 74 w 142"/>
                <a:gd name="T41" fmla="*/ 138 h 142"/>
                <a:gd name="T42" fmla="*/ 84 w 142"/>
                <a:gd name="T43" fmla="*/ 142 h 142"/>
                <a:gd name="T44" fmla="*/ 93 w 142"/>
                <a:gd name="T45" fmla="*/ 138 h 142"/>
                <a:gd name="T46" fmla="*/ 96 w 142"/>
                <a:gd name="T47" fmla="*/ 129 h 142"/>
                <a:gd name="T48" fmla="*/ 72 w 142"/>
                <a:gd name="T49" fmla="*/ 70 h 142"/>
                <a:gd name="T50" fmla="*/ 14 w 142"/>
                <a:gd name="T51" fmla="*/ 46 h 142"/>
                <a:gd name="T52" fmla="*/ 23 w 142"/>
                <a:gd name="T53" fmla="*/ 95 h 142"/>
                <a:gd name="T54" fmla="*/ 22 w 142"/>
                <a:gd name="T55" fmla="*/ 95 h 142"/>
                <a:gd name="T56" fmla="*/ 6 w 142"/>
                <a:gd name="T57" fmla="*/ 102 h 142"/>
                <a:gd name="T58" fmla="*/ 0 w 142"/>
                <a:gd name="T59" fmla="*/ 118 h 142"/>
                <a:gd name="T60" fmla="*/ 6 w 142"/>
                <a:gd name="T61" fmla="*/ 135 h 142"/>
                <a:gd name="T62" fmla="*/ 23 w 142"/>
                <a:gd name="T63" fmla="*/ 142 h 142"/>
                <a:gd name="T64" fmla="*/ 39 w 142"/>
                <a:gd name="T65" fmla="*/ 135 h 142"/>
                <a:gd name="T66" fmla="*/ 46 w 142"/>
                <a:gd name="T67" fmla="*/ 118 h 142"/>
                <a:gd name="T68" fmla="*/ 39 w 142"/>
                <a:gd name="T69" fmla="*/ 102 h 142"/>
                <a:gd name="T70" fmla="*/ 23 w 142"/>
                <a:gd name="T71" fmla="*/ 9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2" h="142">
                  <a:moveTo>
                    <a:pt x="105" y="38"/>
                  </a:moveTo>
                  <a:cubicBezTo>
                    <a:pt x="80" y="12"/>
                    <a:pt x="49" y="0"/>
                    <a:pt x="14" y="0"/>
                  </a:cubicBezTo>
                  <a:cubicBezTo>
                    <a:pt x="10" y="0"/>
                    <a:pt x="7" y="1"/>
                    <a:pt x="4" y="4"/>
                  </a:cubicBezTo>
                  <a:cubicBezTo>
                    <a:pt x="2" y="7"/>
                    <a:pt x="0" y="9"/>
                    <a:pt x="1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7" y="25"/>
                    <a:pt x="10" y="26"/>
                    <a:pt x="14" y="26"/>
                  </a:cubicBezTo>
                  <a:cubicBezTo>
                    <a:pt x="42" y="26"/>
                    <a:pt x="66" y="36"/>
                    <a:pt x="86" y="57"/>
                  </a:cubicBezTo>
                  <a:cubicBezTo>
                    <a:pt x="106" y="76"/>
                    <a:pt x="116" y="100"/>
                    <a:pt x="116" y="129"/>
                  </a:cubicBezTo>
                  <a:cubicBezTo>
                    <a:pt x="116" y="132"/>
                    <a:pt x="118" y="135"/>
                    <a:pt x="120" y="138"/>
                  </a:cubicBezTo>
                  <a:cubicBezTo>
                    <a:pt x="123" y="140"/>
                    <a:pt x="126" y="142"/>
                    <a:pt x="129" y="142"/>
                  </a:cubicBezTo>
                  <a:cubicBezTo>
                    <a:pt x="133" y="142"/>
                    <a:pt x="136" y="140"/>
                    <a:pt x="138" y="138"/>
                  </a:cubicBezTo>
                  <a:cubicBezTo>
                    <a:pt x="141" y="135"/>
                    <a:pt x="142" y="132"/>
                    <a:pt x="142" y="129"/>
                  </a:cubicBezTo>
                  <a:cubicBezTo>
                    <a:pt x="142" y="93"/>
                    <a:pt x="130" y="63"/>
                    <a:pt x="105" y="38"/>
                  </a:cubicBezTo>
                  <a:close/>
                  <a:moveTo>
                    <a:pt x="14" y="46"/>
                  </a:moveTo>
                  <a:cubicBezTo>
                    <a:pt x="10" y="46"/>
                    <a:pt x="7" y="47"/>
                    <a:pt x="4" y="50"/>
                  </a:cubicBezTo>
                  <a:cubicBezTo>
                    <a:pt x="2" y="52"/>
                    <a:pt x="0" y="55"/>
                    <a:pt x="1" y="59"/>
                  </a:cubicBezTo>
                  <a:cubicBezTo>
                    <a:pt x="0" y="63"/>
                    <a:pt x="2" y="66"/>
                    <a:pt x="4" y="68"/>
                  </a:cubicBezTo>
                  <a:cubicBezTo>
                    <a:pt x="7" y="71"/>
                    <a:pt x="10" y="72"/>
                    <a:pt x="14" y="72"/>
                  </a:cubicBezTo>
                  <a:cubicBezTo>
                    <a:pt x="29" y="72"/>
                    <a:pt x="43" y="78"/>
                    <a:pt x="54" y="89"/>
                  </a:cubicBezTo>
                  <a:cubicBezTo>
                    <a:pt x="65" y="100"/>
                    <a:pt x="70" y="113"/>
                    <a:pt x="70" y="129"/>
                  </a:cubicBezTo>
                  <a:cubicBezTo>
                    <a:pt x="70" y="132"/>
                    <a:pt x="72" y="135"/>
                    <a:pt x="74" y="138"/>
                  </a:cubicBezTo>
                  <a:cubicBezTo>
                    <a:pt x="77" y="140"/>
                    <a:pt x="80" y="142"/>
                    <a:pt x="84" y="142"/>
                  </a:cubicBezTo>
                  <a:cubicBezTo>
                    <a:pt x="87" y="142"/>
                    <a:pt x="90" y="140"/>
                    <a:pt x="93" y="138"/>
                  </a:cubicBezTo>
                  <a:cubicBezTo>
                    <a:pt x="95" y="135"/>
                    <a:pt x="96" y="132"/>
                    <a:pt x="96" y="129"/>
                  </a:cubicBezTo>
                  <a:cubicBezTo>
                    <a:pt x="96" y="106"/>
                    <a:pt x="88" y="86"/>
                    <a:pt x="72" y="70"/>
                  </a:cubicBezTo>
                  <a:cubicBezTo>
                    <a:pt x="56" y="54"/>
                    <a:pt x="37" y="46"/>
                    <a:pt x="14" y="46"/>
                  </a:cubicBezTo>
                  <a:close/>
                  <a:moveTo>
                    <a:pt x="23" y="95"/>
                  </a:moveTo>
                  <a:cubicBezTo>
                    <a:pt x="22" y="95"/>
                    <a:pt x="22" y="95"/>
                    <a:pt x="22" y="95"/>
                  </a:cubicBezTo>
                  <a:cubicBezTo>
                    <a:pt x="16" y="95"/>
                    <a:pt x="11" y="97"/>
                    <a:pt x="6" y="102"/>
                  </a:cubicBezTo>
                  <a:cubicBezTo>
                    <a:pt x="2" y="106"/>
                    <a:pt x="0" y="112"/>
                    <a:pt x="0" y="118"/>
                  </a:cubicBezTo>
                  <a:cubicBezTo>
                    <a:pt x="0" y="125"/>
                    <a:pt x="2" y="130"/>
                    <a:pt x="6" y="135"/>
                  </a:cubicBezTo>
                  <a:cubicBezTo>
                    <a:pt x="11" y="139"/>
                    <a:pt x="16" y="142"/>
                    <a:pt x="23" y="142"/>
                  </a:cubicBezTo>
                  <a:cubicBezTo>
                    <a:pt x="29" y="142"/>
                    <a:pt x="35" y="139"/>
                    <a:pt x="39" y="135"/>
                  </a:cubicBezTo>
                  <a:cubicBezTo>
                    <a:pt x="43" y="130"/>
                    <a:pt x="46" y="125"/>
                    <a:pt x="46" y="118"/>
                  </a:cubicBezTo>
                  <a:cubicBezTo>
                    <a:pt x="46" y="112"/>
                    <a:pt x="43" y="106"/>
                    <a:pt x="39" y="102"/>
                  </a:cubicBezTo>
                  <a:cubicBezTo>
                    <a:pt x="35" y="97"/>
                    <a:pt x="29" y="95"/>
                    <a:pt x="23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9307892" y="2019521"/>
              <a:ext cx="336603" cy="216029"/>
            </a:xfrm>
            <a:custGeom>
              <a:avLst/>
              <a:gdLst>
                <a:gd name="T0" fmla="*/ 168 w 174"/>
                <a:gd name="T1" fmla="*/ 0 h 111"/>
                <a:gd name="T2" fmla="*/ 6 w 174"/>
                <a:gd name="T3" fmla="*/ 0 h 111"/>
                <a:gd name="T4" fmla="*/ 0 w 174"/>
                <a:gd name="T5" fmla="*/ 6 h 111"/>
                <a:gd name="T6" fmla="*/ 0 w 174"/>
                <a:gd name="T7" fmla="*/ 13 h 111"/>
                <a:gd name="T8" fmla="*/ 64 w 174"/>
                <a:gd name="T9" fmla="*/ 54 h 111"/>
                <a:gd name="T10" fmla="*/ 64 w 174"/>
                <a:gd name="T11" fmla="*/ 55 h 111"/>
                <a:gd name="T12" fmla="*/ 71 w 174"/>
                <a:gd name="T13" fmla="*/ 59 h 111"/>
                <a:gd name="T14" fmla="*/ 102 w 174"/>
                <a:gd name="T15" fmla="*/ 59 h 111"/>
                <a:gd name="T16" fmla="*/ 108 w 174"/>
                <a:gd name="T17" fmla="*/ 55 h 111"/>
                <a:gd name="T18" fmla="*/ 109 w 174"/>
                <a:gd name="T19" fmla="*/ 54 h 111"/>
                <a:gd name="T20" fmla="*/ 174 w 174"/>
                <a:gd name="T21" fmla="*/ 13 h 111"/>
                <a:gd name="T22" fmla="*/ 174 w 174"/>
                <a:gd name="T23" fmla="*/ 6 h 111"/>
                <a:gd name="T24" fmla="*/ 168 w 174"/>
                <a:gd name="T25" fmla="*/ 0 h 111"/>
                <a:gd name="T26" fmla="*/ 105 w 174"/>
                <a:gd name="T27" fmla="*/ 64 h 111"/>
                <a:gd name="T28" fmla="*/ 68 w 174"/>
                <a:gd name="T29" fmla="*/ 64 h 111"/>
                <a:gd name="T30" fmla="*/ 62 w 174"/>
                <a:gd name="T31" fmla="*/ 61 h 111"/>
                <a:gd name="T32" fmla="*/ 0 w 174"/>
                <a:gd name="T33" fmla="*/ 101 h 111"/>
                <a:gd name="T34" fmla="*/ 0 w 174"/>
                <a:gd name="T35" fmla="*/ 104 h 111"/>
                <a:gd name="T36" fmla="*/ 6 w 174"/>
                <a:gd name="T37" fmla="*/ 111 h 111"/>
                <a:gd name="T38" fmla="*/ 168 w 174"/>
                <a:gd name="T39" fmla="*/ 111 h 111"/>
                <a:gd name="T40" fmla="*/ 174 w 174"/>
                <a:gd name="T41" fmla="*/ 104 h 111"/>
                <a:gd name="T42" fmla="*/ 174 w 174"/>
                <a:gd name="T43" fmla="*/ 101 h 111"/>
                <a:gd name="T44" fmla="*/ 111 w 174"/>
                <a:gd name="T45" fmla="*/ 61 h 111"/>
                <a:gd name="T46" fmla="*/ 105 w 174"/>
                <a:gd name="T47" fmla="*/ 64 h 111"/>
                <a:gd name="T48" fmla="*/ 174 w 174"/>
                <a:gd name="T49" fmla="*/ 94 h 111"/>
                <a:gd name="T50" fmla="*/ 174 w 174"/>
                <a:gd name="T51" fmla="*/ 20 h 111"/>
                <a:gd name="T52" fmla="*/ 117 w 174"/>
                <a:gd name="T53" fmla="*/ 57 h 111"/>
                <a:gd name="T54" fmla="*/ 174 w 174"/>
                <a:gd name="T55" fmla="*/ 94 h 111"/>
                <a:gd name="T56" fmla="*/ 0 w 174"/>
                <a:gd name="T57" fmla="*/ 20 h 111"/>
                <a:gd name="T58" fmla="*/ 0 w 174"/>
                <a:gd name="T59" fmla="*/ 94 h 111"/>
                <a:gd name="T60" fmla="*/ 56 w 174"/>
                <a:gd name="T61" fmla="*/ 57 h 111"/>
                <a:gd name="T62" fmla="*/ 0 w 174"/>
                <a:gd name="T63" fmla="*/ 2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4" h="111">
                  <a:moveTo>
                    <a:pt x="16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4"/>
                    <a:pt x="64" y="54"/>
                    <a:pt x="64" y="55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82" y="65"/>
                    <a:pt x="92" y="65"/>
                    <a:pt x="102" y="59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9" y="55"/>
                    <a:pt x="109" y="55"/>
                    <a:pt x="109" y="5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2" y="0"/>
                    <a:pt x="168" y="0"/>
                  </a:cubicBezTo>
                  <a:close/>
                  <a:moveTo>
                    <a:pt x="105" y="64"/>
                  </a:moveTo>
                  <a:cubicBezTo>
                    <a:pt x="93" y="72"/>
                    <a:pt x="80" y="72"/>
                    <a:pt x="68" y="64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9"/>
                    <a:pt x="2" y="111"/>
                    <a:pt x="6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72" y="111"/>
                    <a:pt x="174" y="109"/>
                    <a:pt x="174" y="104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11" y="61"/>
                    <a:pt x="111" y="61"/>
                    <a:pt x="111" y="61"/>
                  </a:cubicBezTo>
                  <a:lnTo>
                    <a:pt x="105" y="64"/>
                  </a:lnTo>
                  <a:close/>
                  <a:moveTo>
                    <a:pt x="174" y="94"/>
                  </a:moveTo>
                  <a:cubicBezTo>
                    <a:pt x="174" y="20"/>
                    <a:pt x="174" y="20"/>
                    <a:pt x="174" y="20"/>
                  </a:cubicBezTo>
                  <a:cubicBezTo>
                    <a:pt x="117" y="57"/>
                    <a:pt x="117" y="57"/>
                    <a:pt x="117" y="57"/>
                  </a:cubicBezTo>
                  <a:lnTo>
                    <a:pt x="174" y="94"/>
                  </a:lnTo>
                  <a:close/>
                  <a:moveTo>
                    <a:pt x="0" y="2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56" y="57"/>
                    <a:pt x="56" y="57"/>
                    <a:pt x="56" y="57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10959088" y="2880287"/>
              <a:ext cx="343302" cy="341627"/>
            </a:xfrm>
            <a:custGeom>
              <a:avLst/>
              <a:gdLst>
                <a:gd name="T0" fmla="*/ 170 w 176"/>
                <a:gd name="T1" fmla="*/ 56 h 176"/>
                <a:gd name="T2" fmla="*/ 166 w 176"/>
                <a:gd name="T3" fmla="*/ 48 h 176"/>
                <a:gd name="T4" fmla="*/ 165 w 176"/>
                <a:gd name="T5" fmla="*/ 45 h 176"/>
                <a:gd name="T6" fmla="*/ 94 w 176"/>
                <a:gd name="T7" fmla="*/ 0 h 176"/>
                <a:gd name="T8" fmla="*/ 83 w 176"/>
                <a:gd name="T9" fmla="*/ 1 h 176"/>
                <a:gd name="T10" fmla="*/ 12 w 176"/>
                <a:gd name="T11" fmla="*/ 45 h 176"/>
                <a:gd name="T12" fmla="*/ 6 w 176"/>
                <a:gd name="T13" fmla="*/ 56 h 176"/>
                <a:gd name="T14" fmla="*/ 0 w 176"/>
                <a:gd name="T15" fmla="*/ 83 h 176"/>
                <a:gd name="T16" fmla="*/ 0 w 176"/>
                <a:gd name="T17" fmla="*/ 94 h 176"/>
                <a:gd name="T18" fmla="*/ 6 w 176"/>
                <a:gd name="T19" fmla="*/ 121 h 176"/>
                <a:gd name="T20" fmla="*/ 10 w 176"/>
                <a:gd name="T21" fmla="*/ 129 h 176"/>
                <a:gd name="T22" fmla="*/ 12 w 176"/>
                <a:gd name="T23" fmla="*/ 132 h 176"/>
                <a:gd name="T24" fmla="*/ 83 w 176"/>
                <a:gd name="T25" fmla="*/ 176 h 176"/>
                <a:gd name="T26" fmla="*/ 94 w 176"/>
                <a:gd name="T27" fmla="*/ 176 h 176"/>
                <a:gd name="T28" fmla="*/ 165 w 176"/>
                <a:gd name="T29" fmla="*/ 132 h 176"/>
                <a:gd name="T30" fmla="*/ 171 w 176"/>
                <a:gd name="T31" fmla="*/ 121 h 176"/>
                <a:gd name="T32" fmla="*/ 176 w 176"/>
                <a:gd name="T33" fmla="*/ 94 h 176"/>
                <a:gd name="T34" fmla="*/ 176 w 176"/>
                <a:gd name="T35" fmla="*/ 83 h 176"/>
                <a:gd name="T36" fmla="*/ 43 w 176"/>
                <a:gd name="T37" fmla="*/ 45 h 176"/>
                <a:gd name="T38" fmla="*/ 56 w 176"/>
                <a:gd name="T39" fmla="*/ 20 h 176"/>
                <a:gd name="T40" fmla="*/ 40 w 176"/>
                <a:gd name="T41" fmla="*/ 56 h 176"/>
                <a:gd name="T42" fmla="*/ 12 w 176"/>
                <a:gd name="T43" fmla="*/ 83 h 176"/>
                <a:gd name="T44" fmla="*/ 19 w 176"/>
                <a:gd name="T45" fmla="*/ 121 h 176"/>
                <a:gd name="T46" fmla="*/ 37 w 176"/>
                <a:gd name="T47" fmla="*/ 94 h 176"/>
                <a:gd name="T48" fmla="*/ 19 w 176"/>
                <a:gd name="T49" fmla="*/ 121 h 176"/>
                <a:gd name="T50" fmla="*/ 43 w 176"/>
                <a:gd name="T51" fmla="*/ 132 h 176"/>
                <a:gd name="T52" fmla="*/ 26 w 176"/>
                <a:gd name="T53" fmla="*/ 132 h 176"/>
                <a:gd name="T54" fmla="*/ 56 w 176"/>
                <a:gd name="T55" fmla="*/ 132 h 176"/>
                <a:gd name="T56" fmla="*/ 83 w 176"/>
                <a:gd name="T57" fmla="*/ 164 h 176"/>
                <a:gd name="T58" fmla="*/ 52 w 176"/>
                <a:gd name="T59" fmla="*/ 121 h 176"/>
                <a:gd name="T60" fmla="*/ 83 w 176"/>
                <a:gd name="T61" fmla="*/ 94 h 176"/>
                <a:gd name="T62" fmla="*/ 83 w 176"/>
                <a:gd name="T63" fmla="*/ 83 h 176"/>
                <a:gd name="T64" fmla="*/ 52 w 176"/>
                <a:gd name="T65" fmla="*/ 56 h 176"/>
                <a:gd name="T66" fmla="*/ 83 w 176"/>
                <a:gd name="T67" fmla="*/ 83 h 176"/>
                <a:gd name="T68" fmla="*/ 56 w 176"/>
                <a:gd name="T69" fmla="*/ 45 h 176"/>
                <a:gd name="T70" fmla="*/ 83 w 176"/>
                <a:gd name="T71" fmla="*/ 45 h 176"/>
                <a:gd name="T72" fmla="*/ 133 w 176"/>
                <a:gd name="T73" fmla="*/ 45 h 176"/>
                <a:gd name="T74" fmla="*/ 151 w 176"/>
                <a:gd name="T75" fmla="*/ 45 h 176"/>
                <a:gd name="T76" fmla="*/ 121 w 176"/>
                <a:gd name="T77" fmla="*/ 45 h 176"/>
                <a:gd name="T78" fmla="*/ 94 w 176"/>
                <a:gd name="T79" fmla="*/ 13 h 176"/>
                <a:gd name="T80" fmla="*/ 124 w 176"/>
                <a:gd name="T81" fmla="*/ 56 h 176"/>
                <a:gd name="T82" fmla="*/ 94 w 176"/>
                <a:gd name="T83" fmla="*/ 83 h 176"/>
                <a:gd name="T84" fmla="*/ 94 w 176"/>
                <a:gd name="T85" fmla="*/ 94 h 176"/>
                <a:gd name="T86" fmla="*/ 124 w 176"/>
                <a:gd name="T87" fmla="*/ 121 h 176"/>
                <a:gd name="T88" fmla="*/ 94 w 176"/>
                <a:gd name="T89" fmla="*/ 94 h 176"/>
                <a:gd name="T90" fmla="*/ 94 w 176"/>
                <a:gd name="T91" fmla="*/ 132 h 176"/>
                <a:gd name="T92" fmla="*/ 94 w 176"/>
                <a:gd name="T93" fmla="*/ 164 h 176"/>
                <a:gd name="T94" fmla="*/ 133 w 176"/>
                <a:gd name="T95" fmla="*/ 132 h 176"/>
                <a:gd name="T96" fmla="*/ 121 w 176"/>
                <a:gd name="T97" fmla="*/ 157 h 176"/>
                <a:gd name="T98" fmla="*/ 136 w 176"/>
                <a:gd name="T99" fmla="*/ 121 h 176"/>
                <a:gd name="T100" fmla="*/ 164 w 176"/>
                <a:gd name="T101" fmla="*/ 94 h 176"/>
                <a:gd name="T102" fmla="*/ 140 w 176"/>
                <a:gd name="T103" fmla="*/ 83 h 176"/>
                <a:gd name="T104" fmla="*/ 158 w 176"/>
                <a:gd name="T105" fmla="*/ 56 h 176"/>
                <a:gd name="T106" fmla="*/ 140 w 176"/>
                <a:gd name="T107" fmla="*/ 8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76">
                  <a:moveTo>
                    <a:pt x="176" y="83"/>
                  </a:moveTo>
                  <a:cubicBezTo>
                    <a:pt x="175" y="74"/>
                    <a:pt x="174" y="65"/>
                    <a:pt x="170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5"/>
                    <a:pt x="165" y="45"/>
                    <a:pt x="165" y="45"/>
                  </a:cubicBezTo>
                  <a:cubicBezTo>
                    <a:pt x="165" y="45"/>
                    <a:pt x="165" y="45"/>
                    <a:pt x="165" y="45"/>
                  </a:cubicBezTo>
                  <a:cubicBezTo>
                    <a:pt x="150" y="19"/>
                    <a:pt x="123" y="3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53" y="3"/>
                    <a:pt x="27" y="19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3" y="65"/>
                    <a:pt x="1" y="74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103"/>
                    <a:pt x="3" y="112"/>
                    <a:pt x="6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27" y="158"/>
                    <a:pt x="53" y="174"/>
                    <a:pt x="83" y="176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123" y="174"/>
                    <a:pt x="150" y="158"/>
                    <a:pt x="165" y="132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6" y="129"/>
                    <a:pt x="166" y="129"/>
                    <a:pt x="166" y="129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74" y="112"/>
                    <a:pt x="175" y="103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83"/>
                    <a:pt x="176" y="83"/>
                    <a:pt x="176" y="83"/>
                  </a:cubicBezTo>
                  <a:close/>
                  <a:moveTo>
                    <a:pt x="56" y="20"/>
                  </a:moveTo>
                  <a:cubicBezTo>
                    <a:pt x="51" y="26"/>
                    <a:pt x="47" y="35"/>
                    <a:pt x="43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34" y="34"/>
                    <a:pt x="44" y="25"/>
                    <a:pt x="56" y="20"/>
                  </a:cubicBezTo>
                  <a:close/>
                  <a:moveTo>
                    <a:pt x="19" y="56"/>
                  </a:moveTo>
                  <a:cubicBezTo>
                    <a:pt x="40" y="56"/>
                    <a:pt x="40" y="56"/>
                    <a:pt x="40" y="56"/>
                  </a:cubicBezTo>
                  <a:cubicBezTo>
                    <a:pt x="38" y="65"/>
                    <a:pt x="37" y="74"/>
                    <a:pt x="37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73"/>
                    <a:pt x="15" y="65"/>
                    <a:pt x="19" y="56"/>
                  </a:cubicBezTo>
                  <a:close/>
                  <a:moveTo>
                    <a:pt x="19" y="121"/>
                  </a:moveTo>
                  <a:cubicBezTo>
                    <a:pt x="15" y="112"/>
                    <a:pt x="13" y="103"/>
                    <a:pt x="12" y="94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7" y="103"/>
                    <a:pt x="38" y="112"/>
                    <a:pt x="40" y="121"/>
                  </a:cubicBezTo>
                  <a:lnTo>
                    <a:pt x="19" y="121"/>
                  </a:lnTo>
                  <a:close/>
                  <a:moveTo>
                    <a:pt x="26" y="132"/>
                  </a:moveTo>
                  <a:cubicBezTo>
                    <a:pt x="43" y="132"/>
                    <a:pt x="43" y="132"/>
                    <a:pt x="43" y="132"/>
                  </a:cubicBezTo>
                  <a:cubicBezTo>
                    <a:pt x="47" y="142"/>
                    <a:pt x="51" y="150"/>
                    <a:pt x="56" y="157"/>
                  </a:cubicBezTo>
                  <a:cubicBezTo>
                    <a:pt x="44" y="152"/>
                    <a:pt x="34" y="143"/>
                    <a:pt x="26" y="132"/>
                  </a:cubicBezTo>
                  <a:close/>
                  <a:moveTo>
                    <a:pt x="83" y="164"/>
                  </a:moveTo>
                  <a:cubicBezTo>
                    <a:pt x="72" y="160"/>
                    <a:pt x="62" y="149"/>
                    <a:pt x="56" y="132"/>
                  </a:cubicBezTo>
                  <a:cubicBezTo>
                    <a:pt x="83" y="132"/>
                    <a:pt x="83" y="132"/>
                    <a:pt x="83" y="132"/>
                  </a:cubicBezTo>
                  <a:lnTo>
                    <a:pt x="83" y="164"/>
                  </a:lnTo>
                  <a:close/>
                  <a:moveTo>
                    <a:pt x="83" y="121"/>
                  </a:moveTo>
                  <a:cubicBezTo>
                    <a:pt x="52" y="121"/>
                    <a:pt x="52" y="121"/>
                    <a:pt x="52" y="121"/>
                  </a:cubicBezTo>
                  <a:cubicBezTo>
                    <a:pt x="50" y="112"/>
                    <a:pt x="49" y="103"/>
                    <a:pt x="49" y="94"/>
                  </a:cubicBezTo>
                  <a:cubicBezTo>
                    <a:pt x="83" y="94"/>
                    <a:pt x="83" y="94"/>
                    <a:pt x="83" y="94"/>
                  </a:cubicBezTo>
                  <a:lnTo>
                    <a:pt x="83" y="121"/>
                  </a:lnTo>
                  <a:close/>
                  <a:moveTo>
                    <a:pt x="83" y="83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49" y="74"/>
                    <a:pt x="50" y="65"/>
                    <a:pt x="52" y="56"/>
                  </a:cubicBezTo>
                  <a:cubicBezTo>
                    <a:pt x="83" y="56"/>
                    <a:pt x="83" y="56"/>
                    <a:pt x="83" y="56"/>
                  </a:cubicBezTo>
                  <a:lnTo>
                    <a:pt x="83" y="83"/>
                  </a:lnTo>
                  <a:close/>
                  <a:moveTo>
                    <a:pt x="83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62" y="28"/>
                    <a:pt x="72" y="16"/>
                    <a:pt x="83" y="13"/>
                  </a:cubicBezTo>
                  <a:lnTo>
                    <a:pt x="83" y="45"/>
                  </a:lnTo>
                  <a:close/>
                  <a:moveTo>
                    <a:pt x="151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0" y="35"/>
                    <a:pt x="126" y="26"/>
                    <a:pt x="121" y="20"/>
                  </a:cubicBezTo>
                  <a:cubicBezTo>
                    <a:pt x="133" y="25"/>
                    <a:pt x="143" y="34"/>
                    <a:pt x="151" y="45"/>
                  </a:cubicBezTo>
                  <a:close/>
                  <a:moveTo>
                    <a:pt x="94" y="13"/>
                  </a:moveTo>
                  <a:cubicBezTo>
                    <a:pt x="105" y="16"/>
                    <a:pt x="114" y="28"/>
                    <a:pt x="121" y="45"/>
                  </a:cubicBezTo>
                  <a:cubicBezTo>
                    <a:pt x="94" y="45"/>
                    <a:pt x="94" y="45"/>
                    <a:pt x="94" y="45"/>
                  </a:cubicBezTo>
                  <a:lnTo>
                    <a:pt x="94" y="13"/>
                  </a:lnTo>
                  <a:close/>
                  <a:moveTo>
                    <a:pt x="94" y="56"/>
                  </a:moveTo>
                  <a:cubicBezTo>
                    <a:pt x="124" y="56"/>
                    <a:pt x="124" y="56"/>
                    <a:pt x="124" y="56"/>
                  </a:cubicBezTo>
                  <a:cubicBezTo>
                    <a:pt x="126" y="65"/>
                    <a:pt x="127" y="74"/>
                    <a:pt x="128" y="83"/>
                  </a:cubicBezTo>
                  <a:cubicBezTo>
                    <a:pt x="94" y="83"/>
                    <a:pt x="94" y="83"/>
                    <a:pt x="94" y="83"/>
                  </a:cubicBezTo>
                  <a:lnTo>
                    <a:pt x="94" y="56"/>
                  </a:lnTo>
                  <a:close/>
                  <a:moveTo>
                    <a:pt x="94" y="94"/>
                  </a:moveTo>
                  <a:cubicBezTo>
                    <a:pt x="128" y="94"/>
                    <a:pt x="128" y="94"/>
                    <a:pt x="128" y="94"/>
                  </a:cubicBezTo>
                  <a:cubicBezTo>
                    <a:pt x="127" y="103"/>
                    <a:pt x="126" y="112"/>
                    <a:pt x="124" y="121"/>
                  </a:cubicBezTo>
                  <a:cubicBezTo>
                    <a:pt x="94" y="121"/>
                    <a:pt x="94" y="121"/>
                    <a:pt x="94" y="121"/>
                  </a:cubicBezTo>
                  <a:lnTo>
                    <a:pt x="94" y="94"/>
                  </a:lnTo>
                  <a:close/>
                  <a:moveTo>
                    <a:pt x="94" y="164"/>
                  </a:moveTo>
                  <a:cubicBezTo>
                    <a:pt x="94" y="132"/>
                    <a:pt x="94" y="132"/>
                    <a:pt x="94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14" y="149"/>
                    <a:pt x="105" y="160"/>
                    <a:pt x="94" y="164"/>
                  </a:cubicBezTo>
                  <a:close/>
                  <a:moveTo>
                    <a:pt x="121" y="157"/>
                  </a:moveTo>
                  <a:cubicBezTo>
                    <a:pt x="126" y="150"/>
                    <a:pt x="130" y="142"/>
                    <a:pt x="133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43" y="143"/>
                    <a:pt x="133" y="152"/>
                    <a:pt x="121" y="157"/>
                  </a:cubicBezTo>
                  <a:close/>
                  <a:moveTo>
                    <a:pt x="158" y="121"/>
                  </a:moveTo>
                  <a:cubicBezTo>
                    <a:pt x="136" y="121"/>
                    <a:pt x="136" y="121"/>
                    <a:pt x="136" y="121"/>
                  </a:cubicBezTo>
                  <a:cubicBezTo>
                    <a:pt x="138" y="112"/>
                    <a:pt x="139" y="103"/>
                    <a:pt x="140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103"/>
                    <a:pt x="161" y="112"/>
                    <a:pt x="158" y="121"/>
                  </a:cubicBezTo>
                  <a:close/>
                  <a:moveTo>
                    <a:pt x="140" y="83"/>
                  </a:moveTo>
                  <a:cubicBezTo>
                    <a:pt x="139" y="74"/>
                    <a:pt x="138" y="65"/>
                    <a:pt x="136" y="56"/>
                  </a:cubicBezTo>
                  <a:cubicBezTo>
                    <a:pt x="158" y="56"/>
                    <a:pt x="158" y="56"/>
                    <a:pt x="158" y="56"/>
                  </a:cubicBezTo>
                  <a:cubicBezTo>
                    <a:pt x="161" y="65"/>
                    <a:pt x="164" y="73"/>
                    <a:pt x="164" y="83"/>
                  </a:cubicBezTo>
                  <a:lnTo>
                    <a:pt x="140" y="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300954" y="4863063"/>
              <a:ext cx="179187" cy="341627"/>
            </a:xfrm>
            <a:custGeom>
              <a:avLst/>
              <a:gdLst>
                <a:gd name="T0" fmla="*/ 28 w 92"/>
                <a:gd name="T1" fmla="*/ 20 h 176"/>
                <a:gd name="T2" fmla="*/ 22 w 92"/>
                <a:gd name="T3" fmla="*/ 0 h 176"/>
                <a:gd name="T4" fmla="*/ 15 w 92"/>
                <a:gd name="T5" fmla="*/ 21 h 176"/>
                <a:gd name="T6" fmla="*/ 0 w 92"/>
                <a:gd name="T7" fmla="*/ 156 h 176"/>
                <a:gd name="T8" fmla="*/ 72 w 92"/>
                <a:gd name="T9" fmla="*/ 176 h 176"/>
                <a:gd name="T10" fmla="*/ 92 w 92"/>
                <a:gd name="T11" fmla="*/ 41 h 176"/>
                <a:gd name="T12" fmla="*/ 23 w 92"/>
                <a:gd name="T13" fmla="*/ 167 h 176"/>
                <a:gd name="T14" fmla="*/ 23 w 92"/>
                <a:gd name="T15" fmla="*/ 149 h 176"/>
                <a:gd name="T16" fmla="*/ 23 w 92"/>
                <a:gd name="T17" fmla="*/ 167 h 176"/>
                <a:gd name="T18" fmla="*/ 15 w 92"/>
                <a:gd name="T19" fmla="*/ 136 h 176"/>
                <a:gd name="T20" fmla="*/ 32 w 92"/>
                <a:gd name="T21" fmla="*/ 136 h 176"/>
                <a:gd name="T22" fmla="*/ 23 w 92"/>
                <a:gd name="T23" fmla="*/ 122 h 176"/>
                <a:gd name="T24" fmla="*/ 23 w 92"/>
                <a:gd name="T25" fmla="*/ 105 h 176"/>
                <a:gd name="T26" fmla="*/ 23 w 92"/>
                <a:gd name="T27" fmla="*/ 122 h 176"/>
                <a:gd name="T28" fmla="*/ 38 w 92"/>
                <a:gd name="T29" fmla="*/ 158 h 176"/>
                <a:gd name="T30" fmla="*/ 55 w 92"/>
                <a:gd name="T31" fmla="*/ 158 h 176"/>
                <a:gd name="T32" fmla="*/ 46 w 92"/>
                <a:gd name="T33" fmla="*/ 144 h 176"/>
                <a:gd name="T34" fmla="*/ 46 w 92"/>
                <a:gd name="T35" fmla="*/ 127 h 176"/>
                <a:gd name="T36" fmla="*/ 46 w 92"/>
                <a:gd name="T37" fmla="*/ 144 h 176"/>
                <a:gd name="T38" fmla="*/ 38 w 92"/>
                <a:gd name="T39" fmla="*/ 114 h 176"/>
                <a:gd name="T40" fmla="*/ 55 w 92"/>
                <a:gd name="T41" fmla="*/ 114 h 176"/>
                <a:gd name="T42" fmla="*/ 69 w 92"/>
                <a:gd name="T43" fmla="*/ 167 h 176"/>
                <a:gd name="T44" fmla="*/ 69 w 92"/>
                <a:gd name="T45" fmla="*/ 149 h 176"/>
                <a:gd name="T46" fmla="*/ 69 w 92"/>
                <a:gd name="T47" fmla="*/ 167 h 176"/>
                <a:gd name="T48" fmla="*/ 61 w 92"/>
                <a:gd name="T49" fmla="*/ 136 h 176"/>
                <a:gd name="T50" fmla="*/ 78 w 92"/>
                <a:gd name="T51" fmla="*/ 136 h 176"/>
                <a:gd name="T52" fmla="*/ 69 w 92"/>
                <a:gd name="T53" fmla="*/ 122 h 176"/>
                <a:gd name="T54" fmla="*/ 69 w 92"/>
                <a:gd name="T55" fmla="*/ 105 h 176"/>
                <a:gd name="T56" fmla="*/ 69 w 92"/>
                <a:gd name="T57" fmla="*/ 122 h 176"/>
                <a:gd name="T58" fmla="*/ 67 w 92"/>
                <a:gd name="T59" fmla="*/ 98 h 176"/>
                <a:gd name="T60" fmla="*/ 13 w 92"/>
                <a:gd name="T61" fmla="*/ 86 h 176"/>
                <a:gd name="T62" fmla="*/ 25 w 92"/>
                <a:gd name="T63" fmla="*/ 35 h 176"/>
                <a:gd name="T64" fmla="*/ 79 w 92"/>
                <a:gd name="T65" fmla="*/ 4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76">
                  <a:moveTo>
                    <a:pt x="72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3"/>
                    <a:pt x="25" y="0"/>
                    <a:pt x="22" y="0"/>
                  </a:cubicBezTo>
                  <a:cubicBezTo>
                    <a:pt x="18" y="0"/>
                    <a:pt x="15" y="3"/>
                    <a:pt x="15" y="7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6" y="23"/>
                    <a:pt x="0" y="31"/>
                    <a:pt x="0" y="41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83" y="176"/>
                    <a:pt x="92" y="167"/>
                    <a:pt x="92" y="156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29"/>
                    <a:pt x="83" y="20"/>
                    <a:pt x="72" y="20"/>
                  </a:cubicBezTo>
                  <a:close/>
                  <a:moveTo>
                    <a:pt x="23" y="167"/>
                  </a:moveTo>
                  <a:cubicBezTo>
                    <a:pt x="18" y="167"/>
                    <a:pt x="15" y="163"/>
                    <a:pt x="15" y="158"/>
                  </a:cubicBezTo>
                  <a:cubicBezTo>
                    <a:pt x="15" y="153"/>
                    <a:pt x="18" y="149"/>
                    <a:pt x="23" y="149"/>
                  </a:cubicBezTo>
                  <a:cubicBezTo>
                    <a:pt x="28" y="149"/>
                    <a:pt x="32" y="153"/>
                    <a:pt x="32" y="158"/>
                  </a:cubicBezTo>
                  <a:cubicBezTo>
                    <a:pt x="32" y="163"/>
                    <a:pt x="28" y="167"/>
                    <a:pt x="23" y="167"/>
                  </a:cubicBezTo>
                  <a:close/>
                  <a:moveTo>
                    <a:pt x="23" y="144"/>
                  </a:moveTo>
                  <a:cubicBezTo>
                    <a:pt x="18" y="144"/>
                    <a:pt x="15" y="141"/>
                    <a:pt x="15" y="136"/>
                  </a:cubicBezTo>
                  <a:cubicBezTo>
                    <a:pt x="15" y="131"/>
                    <a:pt x="18" y="127"/>
                    <a:pt x="23" y="127"/>
                  </a:cubicBezTo>
                  <a:cubicBezTo>
                    <a:pt x="28" y="127"/>
                    <a:pt x="32" y="131"/>
                    <a:pt x="32" y="136"/>
                  </a:cubicBezTo>
                  <a:cubicBezTo>
                    <a:pt x="32" y="141"/>
                    <a:pt x="28" y="144"/>
                    <a:pt x="23" y="144"/>
                  </a:cubicBezTo>
                  <a:close/>
                  <a:moveTo>
                    <a:pt x="23" y="122"/>
                  </a:moveTo>
                  <a:cubicBezTo>
                    <a:pt x="18" y="122"/>
                    <a:pt x="15" y="118"/>
                    <a:pt x="15" y="114"/>
                  </a:cubicBezTo>
                  <a:cubicBezTo>
                    <a:pt x="15" y="109"/>
                    <a:pt x="18" y="105"/>
                    <a:pt x="23" y="105"/>
                  </a:cubicBezTo>
                  <a:cubicBezTo>
                    <a:pt x="28" y="105"/>
                    <a:pt x="32" y="109"/>
                    <a:pt x="32" y="114"/>
                  </a:cubicBezTo>
                  <a:cubicBezTo>
                    <a:pt x="32" y="118"/>
                    <a:pt x="28" y="122"/>
                    <a:pt x="23" y="122"/>
                  </a:cubicBezTo>
                  <a:close/>
                  <a:moveTo>
                    <a:pt x="46" y="167"/>
                  </a:moveTo>
                  <a:cubicBezTo>
                    <a:pt x="42" y="167"/>
                    <a:pt x="38" y="163"/>
                    <a:pt x="38" y="158"/>
                  </a:cubicBezTo>
                  <a:cubicBezTo>
                    <a:pt x="38" y="153"/>
                    <a:pt x="42" y="149"/>
                    <a:pt x="46" y="149"/>
                  </a:cubicBezTo>
                  <a:cubicBezTo>
                    <a:pt x="51" y="149"/>
                    <a:pt x="55" y="153"/>
                    <a:pt x="55" y="158"/>
                  </a:cubicBezTo>
                  <a:cubicBezTo>
                    <a:pt x="55" y="163"/>
                    <a:pt x="51" y="167"/>
                    <a:pt x="46" y="167"/>
                  </a:cubicBezTo>
                  <a:close/>
                  <a:moveTo>
                    <a:pt x="46" y="144"/>
                  </a:moveTo>
                  <a:cubicBezTo>
                    <a:pt x="42" y="144"/>
                    <a:pt x="38" y="141"/>
                    <a:pt x="38" y="136"/>
                  </a:cubicBezTo>
                  <a:cubicBezTo>
                    <a:pt x="38" y="131"/>
                    <a:pt x="42" y="127"/>
                    <a:pt x="46" y="127"/>
                  </a:cubicBezTo>
                  <a:cubicBezTo>
                    <a:pt x="51" y="127"/>
                    <a:pt x="55" y="131"/>
                    <a:pt x="55" y="136"/>
                  </a:cubicBezTo>
                  <a:cubicBezTo>
                    <a:pt x="55" y="141"/>
                    <a:pt x="51" y="144"/>
                    <a:pt x="46" y="144"/>
                  </a:cubicBezTo>
                  <a:close/>
                  <a:moveTo>
                    <a:pt x="46" y="122"/>
                  </a:moveTo>
                  <a:cubicBezTo>
                    <a:pt x="42" y="122"/>
                    <a:pt x="38" y="118"/>
                    <a:pt x="38" y="114"/>
                  </a:cubicBezTo>
                  <a:cubicBezTo>
                    <a:pt x="38" y="109"/>
                    <a:pt x="42" y="105"/>
                    <a:pt x="46" y="105"/>
                  </a:cubicBezTo>
                  <a:cubicBezTo>
                    <a:pt x="51" y="105"/>
                    <a:pt x="55" y="109"/>
                    <a:pt x="55" y="114"/>
                  </a:cubicBezTo>
                  <a:cubicBezTo>
                    <a:pt x="55" y="118"/>
                    <a:pt x="51" y="122"/>
                    <a:pt x="46" y="122"/>
                  </a:cubicBezTo>
                  <a:close/>
                  <a:moveTo>
                    <a:pt x="69" y="167"/>
                  </a:moveTo>
                  <a:cubicBezTo>
                    <a:pt x="65" y="167"/>
                    <a:pt x="61" y="163"/>
                    <a:pt x="61" y="158"/>
                  </a:cubicBezTo>
                  <a:cubicBezTo>
                    <a:pt x="61" y="153"/>
                    <a:pt x="65" y="149"/>
                    <a:pt x="69" y="149"/>
                  </a:cubicBezTo>
                  <a:cubicBezTo>
                    <a:pt x="74" y="149"/>
                    <a:pt x="78" y="153"/>
                    <a:pt x="78" y="158"/>
                  </a:cubicBezTo>
                  <a:cubicBezTo>
                    <a:pt x="78" y="163"/>
                    <a:pt x="74" y="167"/>
                    <a:pt x="69" y="167"/>
                  </a:cubicBezTo>
                  <a:close/>
                  <a:moveTo>
                    <a:pt x="69" y="144"/>
                  </a:moveTo>
                  <a:cubicBezTo>
                    <a:pt x="65" y="144"/>
                    <a:pt x="61" y="141"/>
                    <a:pt x="61" y="136"/>
                  </a:cubicBezTo>
                  <a:cubicBezTo>
                    <a:pt x="61" y="131"/>
                    <a:pt x="65" y="127"/>
                    <a:pt x="69" y="127"/>
                  </a:cubicBezTo>
                  <a:cubicBezTo>
                    <a:pt x="74" y="127"/>
                    <a:pt x="78" y="131"/>
                    <a:pt x="78" y="136"/>
                  </a:cubicBezTo>
                  <a:cubicBezTo>
                    <a:pt x="78" y="141"/>
                    <a:pt x="74" y="144"/>
                    <a:pt x="69" y="144"/>
                  </a:cubicBezTo>
                  <a:close/>
                  <a:moveTo>
                    <a:pt x="69" y="122"/>
                  </a:moveTo>
                  <a:cubicBezTo>
                    <a:pt x="65" y="122"/>
                    <a:pt x="61" y="118"/>
                    <a:pt x="61" y="114"/>
                  </a:cubicBezTo>
                  <a:cubicBezTo>
                    <a:pt x="61" y="109"/>
                    <a:pt x="65" y="105"/>
                    <a:pt x="69" y="105"/>
                  </a:cubicBezTo>
                  <a:cubicBezTo>
                    <a:pt x="74" y="105"/>
                    <a:pt x="78" y="109"/>
                    <a:pt x="78" y="114"/>
                  </a:cubicBezTo>
                  <a:cubicBezTo>
                    <a:pt x="78" y="118"/>
                    <a:pt x="74" y="122"/>
                    <a:pt x="69" y="122"/>
                  </a:cubicBezTo>
                  <a:close/>
                  <a:moveTo>
                    <a:pt x="79" y="86"/>
                  </a:moveTo>
                  <a:cubicBezTo>
                    <a:pt x="79" y="93"/>
                    <a:pt x="74" y="98"/>
                    <a:pt x="67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19" y="98"/>
                    <a:pt x="13" y="93"/>
                    <a:pt x="13" y="8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0"/>
                    <a:pt x="19" y="35"/>
                    <a:pt x="25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74" y="35"/>
                    <a:pt x="79" y="40"/>
                    <a:pt x="79" y="47"/>
                  </a:cubicBezTo>
                  <a:lnTo>
                    <a:pt x="79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6559806" y="5579809"/>
              <a:ext cx="517464" cy="5174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6499518" y="5519523"/>
              <a:ext cx="638039" cy="638039"/>
            </a:xfrm>
            <a:custGeom>
              <a:avLst/>
              <a:gdLst>
                <a:gd name="T0" fmla="*/ 9 w 329"/>
                <a:gd name="T1" fmla="*/ 145 h 329"/>
                <a:gd name="T2" fmla="*/ 0 w 329"/>
                <a:gd name="T3" fmla="*/ 165 h 329"/>
                <a:gd name="T4" fmla="*/ 9 w 329"/>
                <a:gd name="T5" fmla="*/ 185 h 329"/>
                <a:gd name="T6" fmla="*/ 13 w 329"/>
                <a:gd name="T7" fmla="*/ 204 h 329"/>
                <a:gd name="T8" fmla="*/ 12 w 329"/>
                <a:gd name="T9" fmla="*/ 226 h 329"/>
                <a:gd name="T10" fmla="*/ 51 w 329"/>
                <a:gd name="T11" fmla="*/ 272 h 329"/>
                <a:gd name="T12" fmla="*/ 45 w 329"/>
                <a:gd name="T13" fmla="*/ 277 h 329"/>
                <a:gd name="T14" fmla="*/ 65 w 329"/>
                <a:gd name="T15" fmla="*/ 285 h 329"/>
                <a:gd name="T16" fmla="*/ 81 w 329"/>
                <a:gd name="T17" fmla="*/ 297 h 329"/>
                <a:gd name="T18" fmla="*/ 95 w 329"/>
                <a:gd name="T19" fmla="*/ 314 h 329"/>
                <a:gd name="T20" fmla="*/ 155 w 329"/>
                <a:gd name="T21" fmla="*/ 321 h 329"/>
                <a:gd name="T22" fmla="*/ 155 w 329"/>
                <a:gd name="T23" fmla="*/ 329 h 329"/>
                <a:gd name="T24" fmla="*/ 175 w 329"/>
                <a:gd name="T25" fmla="*/ 321 h 329"/>
                <a:gd name="T26" fmla="*/ 194 w 329"/>
                <a:gd name="T27" fmla="*/ 318 h 329"/>
                <a:gd name="T28" fmla="*/ 216 w 329"/>
                <a:gd name="T29" fmla="*/ 321 h 329"/>
                <a:gd name="T30" fmla="*/ 265 w 329"/>
                <a:gd name="T31" fmla="*/ 285 h 329"/>
                <a:gd name="T32" fmla="*/ 270 w 329"/>
                <a:gd name="T33" fmla="*/ 291 h 329"/>
                <a:gd name="T34" fmla="*/ 279 w 329"/>
                <a:gd name="T35" fmla="*/ 271 h 329"/>
                <a:gd name="T36" fmla="*/ 291 w 329"/>
                <a:gd name="T37" fmla="*/ 256 h 329"/>
                <a:gd name="T38" fmla="*/ 309 w 329"/>
                <a:gd name="T39" fmla="*/ 243 h 329"/>
                <a:gd name="T40" fmla="*/ 320 w 329"/>
                <a:gd name="T41" fmla="*/ 184 h 329"/>
                <a:gd name="T42" fmla="*/ 328 w 329"/>
                <a:gd name="T43" fmla="*/ 185 h 329"/>
                <a:gd name="T44" fmla="*/ 321 w 329"/>
                <a:gd name="T45" fmla="*/ 164 h 329"/>
                <a:gd name="T46" fmla="*/ 320 w 329"/>
                <a:gd name="T47" fmla="*/ 144 h 329"/>
                <a:gd name="T48" fmla="*/ 324 w 329"/>
                <a:gd name="T49" fmla="*/ 123 h 329"/>
                <a:gd name="T50" fmla="*/ 291 w 329"/>
                <a:gd name="T51" fmla="*/ 72 h 329"/>
                <a:gd name="T52" fmla="*/ 297 w 329"/>
                <a:gd name="T53" fmla="*/ 67 h 329"/>
                <a:gd name="T54" fmla="*/ 278 w 329"/>
                <a:gd name="T55" fmla="*/ 57 h 329"/>
                <a:gd name="T56" fmla="*/ 264 w 329"/>
                <a:gd name="T57" fmla="*/ 44 h 329"/>
                <a:gd name="T58" fmla="*/ 252 w 329"/>
                <a:gd name="T59" fmla="*/ 25 h 329"/>
                <a:gd name="T60" fmla="*/ 194 w 329"/>
                <a:gd name="T61" fmla="*/ 10 h 329"/>
                <a:gd name="T62" fmla="*/ 195 w 329"/>
                <a:gd name="T63" fmla="*/ 3 h 329"/>
                <a:gd name="T64" fmla="*/ 164 w 329"/>
                <a:gd name="T65" fmla="*/ 8 h 329"/>
                <a:gd name="T66" fmla="*/ 164 w 329"/>
                <a:gd name="T67" fmla="*/ 0 h 329"/>
                <a:gd name="T68" fmla="*/ 116 w 329"/>
                <a:gd name="T69" fmla="*/ 15 h 329"/>
                <a:gd name="T70" fmla="*/ 113 w 329"/>
                <a:gd name="T71" fmla="*/ 8 h 329"/>
                <a:gd name="T72" fmla="*/ 98 w 329"/>
                <a:gd name="T73" fmla="*/ 23 h 329"/>
                <a:gd name="T74" fmla="*/ 80 w 329"/>
                <a:gd name="T75" fmla="*/ 32 h 329"/>
                <a:gd name="T76" fmla="*/ 59 w 329"/>
                <a:gd name="T77" fmla="*/ 38 h 329"/>
                <a:gd name="T78" fmla="*/ 27 w 329"/>
                <a:gd name="T79" fmla="*/ 89 h 329"/>
                <a:gd name="T80" fmla="*/ 20 w 329"/>
                <a:gd name="T81" fmla="*/ 85 h 329"/>
                <a:gd name="T82" fmla="*/ 19 w 329"/>
                <a:gd name="T83" fmla="*/ 107 h 329"/>
                <a:gd name="T84" fmla="*/ 13 w 329"/>
                <a:gd name="T85" fmla="*/ 125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9" h="329">
                  <a:moveTo>
                    <a:pt x="8" y="165"/>
                  </a:moveTo>
                  <a:cubicBezTo>
                    <a:pt x="8" y="164"/>
                    <a:pt x="8" y="164"/>
                    <a:pt x="8" y="164"/>
                  </a:cubicBezTo>
                  <a:cubicBezTo>
                    <a:pt x="8" y="158"/>
                    <a:pt x="8" y="151"/>
                    <a:pt x="9" y="145"/>
                  </a:cubicBezTo>
                  <a:cubicBezTo>
                    <a:pt x="1" y="144"/>
                    <a:pt x="1" y="144"/>
                    <a:pt x="1" y="144"/>
                  </a:cubicBezTo>
                  <a:cubicBezTo>
                    <a:pt x="0" y="150"/>
                    <a:pt x="0" y="157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lnTo>
                    <a:pt x="8" y="165"/>
                  </a:lnTo>
                  <a:close/>
                  <a:moveTo>
                    <a:pt x="13" y="204"/>
                  </a:moveTo>
                  <a:cubicBezTo>
                    <a:pt x="11" y="198"/>
                    <a:pt x="10" y="191"/>
                    <a:pt x="9" y="185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2" y="193"/>
                    <a:pt x="3" y="199"/>
                    <a:pt x="5" y="206"/>
                  </a:cubicBezTo>
                  <a:lnTo>
                    <a:pt x="13" y="204"/>
                  </a:lnTo>
                  <a:close/>
                  <a:moveTo>
                    <a:pt x="27" y="240"/>
                  </a:moveTo>
                  <a:cubicBezTo>
                    <a:pt x="24" y="235"/>
                    <a:pt x="21" y="229"/>
                    <a:pt x="19" y="223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4" y="232"/>
                    <a:pt x="17" y="238"/>
                    <a:pt x="20" y="244"/>
                  </a:cubicBezTo>
                  <a:lnTo>
                    <a:pt x="27" y="240"/>
                  </a:lnTo>
                  <a:close/>
                  <a:moveTo>
                    <a:pt x="51" y="272"/>
                  </a:moveTo>
                  <a:cubicBezTo>
                    <a:pt x="46" y="267"/>
                    <a:pt x="42" y="262"/>
                    <a:pt x="38" y="257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6" y="267"/>
                    <a:pt x="40" y="272"/>
                    <a:pt x="45" y="277"/>
                  </a:cubicBezTo>
                  <a:lnTo>
                    <a:pt x="51" y="272"/>
                  </a:lnTo>
                  <a:close/>
                  <a:moveTo>
                    <a:pt x="81" y="297"/>
                  </a:moveTo>
                  <a:cubicBezTo>
                    <a:pt x="75" y="293"/>
                    <a:pt x="70" y="290"/>
                    <a:pt x="65" y="285"/>
                  </a:cubicBezTo>
                  <a:cubicBezTo>
                    <a:pt x="60" y="292"/>
                    <a:pt x="60" y="292"/>
                    <a:pt x="60" y="292"/>
                  </a:cubicBezTo>
                  <a:cubicBezTo>
                    <a:pt x="65" y="296"/>
                    <a:pt x="71" y="300"/>
                    <a:pt x="77" y="304"/>
                  </a:cubicBezTo>
                  <a:cubicBezTo>
                    <a:pt x="81" y="297"/>
                    <a:pt x="81" y="297"/>
                    <a:pt x="81" y="297"/>
                  </a:cubicBezTo>
                  <a:close/>
                  <a:moveTo>
                    <a:pt x="116" y="313"/>
                  </a:moveTo>
                  <a:cubicBezTo>
                    <a:pt x="110" y="311"/>
                    <a:pt x="104" y="309"/>
                    <a:pt x="98" y="306"/>
                  </a:cubicBezTo>
                  <a:cubicBezTo>
                    <a:pt x="95" y="314"/>
                    <a:pt x="95" y="314"/>
                    <a:pt x="95" y="314"/>
                  </a:cubicBezTo>
                  <a:cubicBezTo>
                    <a:pt x="101" y="316"/>
                    <a:pt x="107" y="319"/>
                    <a:pt x="114" y="321"/>
                  </a:cubicBezTo>
                  <a:lnTo>
                    <a:pt x="116" y="313"/>
                  </a:lnTo>
                  <a:close/>
                  <a:moveTo>
                    <a:pt x="155" y="321"/>
                  </a:moveTo>
                  <a:cubicBezTo>
                    <a:pt x="148" y="320"/>
                    <a:pt x="142" y="319"/>
                    <a:pt x="136" y="318"/>
                  </a:cubicBezTo>
                  <a:cubicBezTo>
                    <a:pt x="134" y="326"/>
                    <a:pt x="134" y="326"/>
                    <a:pt x="134" y="326"/>
                  </a:cubicBezTo>
                  <a:cubicBezTo>
                    <a:pt x="141" y="327"/>
                    <a:pt x="148" y="328"/>
                    <a:pt x="155" y="329"/>
                  </a:cubicBezTo>
                  <a:lnTo>
                    <a:pt x="155" y="321"/>
                  </a:lnTo>
                  <a:close/>
                  <a:moveTo>
                    <a:pt x="194" y="318"/>
                  </a:moveTo>
                  <a:cubicBezTo>
                    <a:pt x="188" y="319"/>
                    <a:pt x="181" y="320"/>
                    <a:pt x="175" y="321"/>
                  </a:cubicBezTo>
                  <a:cubicBezTo>
                    <a:pt x="175" y="329"/>
                    <a:pt x="175" y="329"/>
                    <a:pt x="175" y="329"/>
                  </a:cubicBezTo>
                  <a:cubicBezTo>
                    <a:pt x="182" y="328"/>
                    <a:pt x="189" y="327"/>
                    <a:pt x="196" y="326"/>
                  </a:cubicBezTo>
                  <a:lnTo>
                    <a:pt x="194" y="318"/>
                  </a:lnTo>
                  <a:close/>
                  <a:moveTo>
                    <a:pt x="231" y="306"/>
                  </a:moveTo>
                  <a:cubicBezTo>
                    <a:pt x="226" y="309"/>
                    <a:pt x="219" y="311"/>
                    <a:pt x="213" y="313"/>
                  </a:cubicBezTo>
                  <a:cubicBezTo>
                    <a:pt x="216" y="321"/>
                    <a:pt x="216" y="321"/>
                    <a:pt x="216" y="321"/>
                  </a:cubicBezTo>
                  <a:cubicBezTo>
                    <a:pt x="222" y="319"/>
                    <a:pt x="229" y="316"/>
                    <a:pt x="235" y="313"/>
                  </a:cubicBezTo>
                  <a:lnTo>
                    <a:pt x="231" y="306"/>
                  </a:lnTo>
                  <a:close/>
                  <a:moveTo>
                    <a:pt x="265" y="285"/>
                  </a:moveTo>
                  <a:cubicBezTo>
                    <a:pt x="259" y="289"/>
                    <a:pt x="254" y="293"/>
                    <a:pt x="249" y="296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9" y="299"/>
                    <a:pt x="264" y="295"/>
                    <a:pt x="270" y="291"/>
                  </a:cubicBezTo>
                  <a:lnTo>
                    <a:pt x="265" y="285"/>
                  </a:lnTo>
                  <a:close/>
                  <a:moveTo>
                    <a:pt x="291" y="256"/>
                  </a:moveTo>
                  <a:cubicBezTo>
                    <a:pt x="287" y="261"/>
                    <a:pt x="283" y="266"/>
                    <a:pt x="279" y="271"/>
                  </a:cubicBezTo>
                  <a:cubicBezTo>
                    <a:pt x="285" y="277"/>
                    <a:pt x="285" y="277"/>
                    <a:pt x="285" y="277"/>
                  </a:cubicBezTo>
                  <a:cubicBezTo>
                    <a:pt x="289" y="272"/>
                    <a:pt x="294" y="266"/>
                    <a:pt x="298" y="261"/>
                  </a:cubicBezTo>
                  <a:lnTo>
                    <a:pt x="291" y="256"/>
                  </a:lnTo>
                  <a:close/>
                  <a:moveTo>
                    <a:pt x="310" y="222"/>
                  </a:moveTo>
                  <a:cubicBezTo>
                    <a:pt x="308" y="228"/>
                    <a:pt x="305" y="234"/>
                    <a:pt x="302" y="239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2" y="237"/>
                    <a:pt x="315" y="231"/>
                    <a:pt x="318" y="225"/>
                  </a:cubicBezTo>
                  <a:lnTo>
                    <a:pt x="310" y="222"/>
                  </a:lnTo>
                  <a:close/>
                  <a:moveTo>
                    <a:pt x="320" y="184"/>
                  </a:moveTo>
                  <a:cubicBezTo>
                    <a:pt x="319" y="190"/>
                    <a:pt x="318" y="197"/>
                    <a:pt x="316" y="203"/>
                  </a:cubicBezTo>
                  <a:cubicBezTo>
                    <a:pt x="324" y="205"/>
                    <a:pt x="324" y="205"/>
                    <a:pt x="324" y="205"/>
                  </a:cubicBezTo>
                  <a:cubicBezTo>
                    <a:pt x="326" y="198"/>
                    <a:pt x="327" y="192"/>
                    <a:pt x="328" y="185"/>
                  </a:cubicBezTo>
                  <a:lnTo>
                    <a:pt x="320" y="184"/>
                  </a:lnTo>
                  <a:close/>
                  <a:moveTo>
                    <a:pt x="320" y="144"/>
                  </a:moveTo>
                  <a:cubicBezTo>
                    <a:pt x="321" y="151"/>
                    <a:pt x="321" y="157"/>
                    <a:pt x="321" y="164"/>
                  </a:cubicBezTo>
                  <a:cubicBezTo>
                    <a:pt x="329" y="164"/>
                    <a:pt x="329" y="164"/>
                    <a:pt x="329" y="164"/>
                  </a:cubicBezTo>
                  <a:cubicBezTo>
                    <a:pt x="329" y="157"/>
                    <a:pt x="329" y="150"/>
                    <a:pt x="328" y="143"/>
                  </a:cubicBezTo>
                  <a:lnTo>
                    <a:pt x="320" y="144"/>
                  </a:lnTo>
                  <a:close/>
                  <a:moveTo>
                    <a:pt x="310" y="106"/>
                  </a:moveTo>
                  <a:cubicBezTo>
                    <a:pt x="312" y="112"/>
                    <a:pt x="314" y="119"/>
                    <a:pt x="316" y="125"/>
                  </a:cubicBezTo>
                  <a:cubicBezTo>
                    <a:pt x="324" y="123"/>
                    <a:pt x="324" y="123"/>
                    <a:pt x="324" y="123"/>
                  </a:cubicBezTo>
                  <a:cubicBezTo>
                    <a:pt x="322" y="116"/>
                    <a:pt x="320" y="110"/>
                    <a:pt x="317" y="103"/>
                  </a:cubicBezTo>
                  <a:lnTo>
                    <a:pt x="310" y="106"/>
                  </a:lnTo>
                  <a:close/>
                  <a:moveTo>
                    <a:pt x="291" y="72"/>
                  </a:moveTo>
                  <a:cubicBezTo>
                    <a:pt x="295" y="77"/>
                    <a:pt x="298" y="83"/>
                    <a:pt x="302" y="89"/>
                  </a:cubicBezTo>
                  <a:cubicBezTo>
                    <a:pt x="309" y="85"/>
                    <a:pt x="309" y="85"/>
                    <a:pt x="309" y="85"/>
                  </a:cubicBezTo>
                  <a:cubicBezTo>
                    <a:pt x="305" y="79"/>
                    <a:pt x="301" y="73"/>
                    <a:pt x="297" y="67"/>
                  </a:cubicBezTo>
                  <a:lnTo>
                    <a:pt x="291" y="72"/>
                  </a:lnTo>
                  <a:close/>
                  <a:moveTo>
                    <a:pt x="264" y="44"/>
                  </a:moveTo>
                  <a:cubicBezTo>
                    <a:pt x="269" y="48"/>
                    <a:pt x="274" y="52"/>
                    <a:pt x="278" y="57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0" y="46"/>
                    <a:pt x="274" y="42"/>
                    <a:pt x="269" y="37"/>
                  </a:cubicBezTo>
                  <a:lnTo>
                    <a:pt x="264" y="44"/>
                  </a:lnTo>
                  <a:close/>
                  <a:moveTo>
                    <a:pt x="231" y="23"/>
                  </a:moveTo>
                  <a:cubicBezTo>
                    <a:pt x="237" y="25"/>
                    <a:pt x="243" y="28"/>
                    <a:pt x="248" y="32"/>
                  </a:cubicBezTo>
                  <a:cubicBezTo>
                    <a:pt x="252" y="25"/>
                    <a:pt x="252" y="25"/>
                    <a:pt x="252" y="25"/>
                  </a:cubicBezTo>
                  <a:cubicBezTo>
                    <a:pt x="247" y="22"/>
                    <a:pt x="241" y="18"/>
                    <a:pt x="234" y="15"/>
                  </a:cubicBezTo>
                  <a:lnTo>
                    <a:pt x="231" y="23"/>
                  </a:lnTo>
                  <a:close/>
                  <a:moveTo>
                    <a:pt x="194" y="10"/>
                  </a:moveTo>
                  <a:cubicBezTo>
                    <a:pt x="200" y="12"/>
                    <a:pt x="206" y="13"/>
                    <a:pt x="213" y="15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09" y="6"/>
                    <a:pt x="202" y="4"/>
                    <a:pt x="195" y="3"/>
                  </a:cubicBezTo>
                  <a:lnTo>
                    <a:pt x="194" y="10"/>
                  </a:lnTo>
                  <a:close/>
                  <a:moveTo>
                    <a:pt x="154" y="8"/>
                  </a:moveTo>
                  <a:cubicBezTo>
                    <a:pt x="158" y="8"/>
                    <a:pt x="161" y="8"/>
                    <a:pt x="164" y="8"/>
                  </a:cubicBezTo>
                  <a:cubicBezTo>
                    <a:pt x="168" y="8"/>
                    <a:pt x="171" y="8"/>
                    <a:pt x="174" y="8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1" y="0"/>
                    <a:pt x="168" y="0"/>
                    <a:pt x="164" y="0"/>
                  </a:cubicBezTo>
                  <a:cubicBezTo>
                    <a:pt x="161" y="0"/>
                    <a:pt x="157" y="0"/>
                    <a:pt x="154" y="0"/>
                  </a:cubicBezTo>
                  <a:lnTo>
                    <a:pt x="154" y="8"/>
                  </a:lnTo>
                  <a:close/>
                  <a:moveTo>
                    <a:pt x="116" y="15"/>
                  </a:moveTo>
                  <a:cubicBezTo>
                    <a:pt x="122" y="13"/>
                    <a:pt x="128" y="12"/>
                    <a:pt x="135" y="11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27" y="4"/>
                    <a:pt x="120" y="6"/>
                    <a:pt x="113" y="8"/>
                  </a:cubicBezTo>
                  <a:lnTo>
                    <a:pt x="116" y="15"/>
                  </a:lnTo>
                  <a:close/>
                  <a:moveTo>
                    <a:pt x="80" y="32"/>
                  </a:moveTo>
                  <a:cubicBezTo>
                    <a:pt x="86" y="29"/>
                    <a:pt x="92" y="25"/>
                    <a:pt x="98" y="23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88" y="18"/>
                    <a:pt x="82" y="22"/>
                    <a:pt x="76" y="25"/>
                  </a:cubicBezTo>
                  <a:lnTo>
                    <a:pt x="80" y="32"/>
                  </a:lnTo>
                  <a:close/>
                  <a:moveTo>
                    <a:pt x="50" y="57"/>
                  </a:moveTo>
                  <a:cubicBezTo>
                    <a:pt x="55" y="52"/>
                    <a:pt x="59" y="48"/>
                    <a:pt x="65" y="4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4" y="42"/>
                    <a:pt x="49" y="47"/>
                    <a:pt x="44" y="52"/>
                  </a:cubicBezTo>
                  <a:lnTo>
                    <a:pt x="50" y="57"/>
                  </a:lnTo>
                  <a:close/>
                  <a:moveTo>
                    <a:pt x="27" y="89"/>
                  </a:moveTo>
                  <a:cubicBezTo>
                    <a:pt x="30" y="83"/>
                    <a:pt x="34" y="78"/>
                    <a:pt x="38" y="72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7" y="73"/>
                    <a:pt x="23" y="79"/>
                    <a:pt x="20" y="85"/>
                  </a:cubicBezTo>
                  <a:lnTo>
                    <a:pt x="27" y="89"/>
                  </a:lnTo>
                  <a:close/>
                  <a:moveTo>
                    <a:pt x="13" y="125"/>
                  </a:moveTo>
                  <a:cubicBezTo>
                    <a:pt x="14" y="119"/>
                    <a:pt x="16" y="113"/>
                    <a:pt x="19" y="107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9" y="110"/>
                    <a:pt x="7" y="117"/>
                    <a:pt x="5" y="123"/>
                  </a:cubicBezTo>
                  <a:lnTo>
                    <a:pt x="13" y="1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auto">
            <a:xfrm>
              <a:off x="10138514" y="1135312"/>
              <a:ext cx="520813" cy="51913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10078227" y="1075023"/>
              <a:ext cx="639713" cy="639713"/>
            </a:xfrm>
            <a:custGeom>
              <a:avLst/>
              <a:gdLst>
                <a:gd name="T0" fmla="*/ 10 w 329"/>
                <a:gd name="T1" fmla="*/ 146 h 330"/>
                <a:gd name="T2" fmla="*/ 1 w 329"/>
                <a:gd name="T3" fmla="*/ 175 h 330"/>
                <a:gd name="T4" fmla="*/ 11 w 329"/>
                <a:gd name="T5" fmla="*/ 194 h 330"/>
                <a:gd name="T6" fmla="*/ 16 w 329"/>
                <a:gd name="T7" fmla="*/ 212 h 330"/>
                <a:gd name="T8" fmla="*/ 15 w 329"/>
                <a:gd name="T9" fmla="*/ 234 h 330"/>
                <a:gd name="T10" fmla="*/ 57 w 329"/>
                <a:gd name="T11" fmla="*/ 278 h 330"/>
                <a:gd name="T12" fmla="*/ 51 w 329"/>
                <a:gd name="T13" fmla="*/ 284 h 330"/>
                <a:gd name="T14" fmla="*/ 71 w 329"/>
                <a:gd name="T15" fmla="*/ 291 h 330"/>
                <a:gd name="T16" fmla="*/ 88 w 329"/>
                <a:gd name="T17" fmla="*/ 301 h 330"/>
                <a:gd name="T18" fmla="*/ 102 w 329"/>
                <a:gd name="T19" fmla="*/ 317 h 330"/>
                <a:gd name="T20" fmla="*/ 162 w 329"/>
                <a:gd name="T21" fmla="*/ 322 h 330"/>
                <a:gd name="T22" fmla="*/ 162 w 329"/>
                <a:gd name="T23" fmla="*/ 330 h 330"/>
                <a:gd name="T24" fmla="*/ 182 w 329"/>
                <a:gd name="T25" fmla="*/ 321 h 330"/>
                <a:gd name="T26" fmla="*/ 201 w 329"/>
                <a:gd name="T27" fmla="*/ 317 h 330"/>
                <a:gd name="T28" fmla="*/ 222 w 329"/>
                <a:gd name="T29" fmla="*/ 319 h 330"/>
                <a:gd name="T30" fmla="*/ 269 w 329"/>
                <a:gd name="T31" fmla="*/ 282 h 330"/>
                <a:gd name="T32" fmla="*/ 275 w 329"/>
                <a:gd name="T33" fmla="*/ 288 h 330"/>
                <a:gd name="T34" fmla="*/ 283 w 329"/>
                <a:gd name="T35" fmla="*/ 268 h 330"/>
                <a:gd name="T36" fmla="*/ 295 w 329"/>
                <a:gd name="T37" fmla="*/ 253 h 330"/>
                <a:gd name="T38" fmla="*/ 312 w 329"/>
                <a:gd name="T39" fmla="*/ 239 h 330"/>
                <a:gd name="T40" fmla="*/ 321 w 329"/>
                <a:gd name="T41" fmla="*/ 180 h 330"/>
                <a:gd name="T42" fmla="*/ 329 w 329"/>
                <a:gd name="T43" fmla="*/ 181 h 330"/>
                <a:gd name="T44" fmla="*/ 321 w 329"/>
                <a:gd name="T45" fmla="*/ 160 h 330"/>
                <a:gd name="T46" fmla="*/ 320 w 329"/>
                <a:gd name="T47" fmla="*/ 141 h 330"/>
                <a:gd name="T48" fmla="*/ 323 w 329"/>
                <a:gd name="T49" fmla="*/ 120 h 330"/>
                <a:gd name="T50" fmla="*/ 289 w 329"/>
                <a:gd name="T51" fmla="*/ 70 h 330"/>
                <a:gd name="T52" fmla="*/ 296 w 329"/>
                <a:gd name="T53" fmla="*/ 65 h 330"/>
                <a:gd name="T54" fmla="*/ 277 w 329"/>
                <a:gd name="T55" fmla="*/ 55 h 330"/>
                <a:gd name="T56" fmla="*/ 262 w 329"/>
                <a:gd name="T57" fmla="*/ 42 h 330"/>
                <a:gd name="T58" fmla="*/ 250 w 329"/>
                <a:gd name="T59" fmla="*/ 24 h 330"/>
                <a:gd name="T60" fmla="*/ 192 w 329"/>
                <a:gd name="T61" fmla="*/ 11 h 330"/>
                <a:gd name="T62" fmla="*/ 193 w 329"/>
                <a:gd name="T63" fmla="*/ 3 h 330"/>
                <a:gd name="T64" fmla="*/ 165 w 329"/>
                <a:gd name="T65" fmla="*/ 8 h 330"/>
                <a:gd name="T66" fmla="*/ 165 w 329"/>
                <a:gd name="T67" fmla="*/ 0 h 330"/>
                <a:gd name="T68" fmla="*/ 115 w 329"/>
                <a:gd name="T69" fmla="*/ 17 h 330"/>
                <a:gd name="T70" fmla="*/ 112 w 329"/>
                <a:gd name="T71" fmla="*/ 9 h 330"/>
                <a:gd name="T72" fmla="*/ 97 w 329"/>
                <a:gd name="T73" fmla="*/ 24 h 330"/>
                <a:gd name="T74" fmla="*/ 80 w 329"/>
                <a:gd name="T75" fmla="*/ 34 h 330"/>
                <a:gd name="T76" fmla="*/ 59 w 329"/>
                <a:gd name="T77" fmla="*/ 39 h 330"/>
                <a:gd name="T78" fmla="*/ 27 w 329"/>
                <a:gd name="T79" fmla="*/ 90 h 330"/>
                <a:gd name="T80" fmla="*/ 20 w 329"/>
                <a:gd name="T81" fmla="*/ 86 h 330"/>
                <a:gd name="T82" fmla="*/ 19 w 329"/>
                <a:gd name="T83" fmla="*/ 108 h 330"/>
                <a:gd name="T84" fmla="*/ 13 w 329"/>
                <a:gd name="T85" fmla="*/ 12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9" h="330">
                  <a:moveTo>
                    <a:pt x="9" y="174"/>
                  </a:moveTo>
                  <a:cubicBezTo>
                    <a:pt x="8" y="171"/>
                    <a:pt x="8" y="168"/>
                    <a:pt x="8" y="165"/>
                  </a:cubicBezTo>
                  <a:cubicBezTo>
                    <a:pt x="8" y="158"/>
                    <a:pt x="9" y="152"/>
                    <a:pt x="10" y="146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1" y="151"/>
                    <a:pt x="0" y="158"/>
                    <a:pt x="0" y="165"/>
                  </a:cubicBezTo>
                  <a:cubicBezTo>
                    <a:pt x="0" y="168"/>
                    <a:pt x="0" y="172"/>
                    <a:pt x="1" y="175"/>
                  </a:cubicBezTo>
                  <a:lnTo>
                    <a:pt x="9" y="174"/>
                  </a:lnTo>
                  <a:close/>
                  <a:moveTo>
                    <a:pt x="16" y="212"/>
                  </a:moveTo>
                  <a:cubicBezTo>
                    <a:pt x="14" y="206"/>
                    <a:pt x="12" y="200"/>
                    <a:pt x="11" y="194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4" y="202"/>
                    <a:pt x="6" y="208"/>
                    <a:pt x="8" y="215"/>
                  </a:cubicBezTo>
                  <a:lnTo>
                    <a:pt x="16" y="212"/>
                  </a:lnTo>
                  <a:close/>
                  <a:moveTo>
                    <a:pt x="32" y="248"/>
                  </a:moveTo>
                  <a:cubicBezTo>
                    <a:pt x="29" y="242"/>
                    <a:pt x="25" y="237"/>
                    <a:pt x="23" y="231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8" y="240"/>
                    <a:pt x="22" y="246"/>
                    <a:pt x="25" y="252"/>
                  </a:cubicBezTo>
                  <a:lnTo>
                    <a:pt x="32" y="248"/>
                  </a:lnTo>
                  <a:close/>
                  <a:moveTo>
                    <a:pt x="57" y="278"/>
                  </a:moveTo>
                  <a:cubicBezTo>
                    <a:pt x="52" y="273"/>
                    <a:pt x="47" y="269"/>
                    <a:pt x="43" y="264"/>
                  </a:cubicBezTo>
                  <a:cubicBezTo>
                    <a:pt x="37" y="269"/>
                    <a:pt x="37" y="269"/>
                    <a:pt x="37" y="269"/>
                  </a:cubicBezTo>
                  <a:cubicBezTo>
                    <a:pt x="41" y="274"/>
                    <a:pt x="46" y="279"/>
                    <a:pt x="51" y="284"/>
                  </a:cubicBezTo>
                  <a:lnTo>
                    <a:pt x="57" y="278"/>
                  </a:lnTo>
                  <a:close/>
                  <a:moveTo>
                    <a:pt x="88" y="301"/>
                  </a:moveTo>
                  <a:cubicBezTo>
                    <a:pt x="82" y="298"/>
                    <a:pt x="77" y="294"/>
                    <a:pt x="71" y="291"/>
                  </a:cubicBezTo>
                  <a:cubicBezTo>
                    <a:pt x="67" y="297"/>
                    <a:pt x="67" y="297"/>
                    <a:pt x="67" y="297"/>
                  </a:cubicBezTo>
                  <a:cubicBezTo>
                    <a:pt x="72" y="301"/>
                    <a:pt x="78" y="305"/>
                    <a:pt x="84" y="308"/>
                  </a:cubicBezTo>
                  <a:lnTo>
                    <a:pt x="88" y="301"/>
                  </a:lnTo>
                  <a:close/>
                  <a:moveTo>
                    <a:pt x="124" y="316"/>
                  </a:moveTo>
                  <a:cubicBezTo>
                    <a:pt x="117" y="314"/>
                    <a:pt x="111" y="312"/>
                    <a:pt x="105" y="310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8" y="320"/>
                    <a:pt x="115" y="322"/>
                    <a:pt x="122" y="324"/>
                  </a:cubicBezTo>
                  <a:lnTo>
                    <a:pt x="124" y="316"/>
                  </a:lnTo>
                  <a:close/>
                  <a:moveTo>
                    <a:pt x="162" y="322"/>
                  </a:moveTo>
                  <a:cubicBezTo>
                    <a:pt x="156" y="321"/>
                    <a:pt x="149" y="321"/>
                    <a:pt x="143" y="320"/>
                  </a:cubicBezTo>
                  <a:cubicBezTo>
                    <a:pt x="142" y="328"/>
                    <a:pt x="142" y="328"/>
                    <a:pt x="142" y="328"/>
                  </a:cubicBezTo>
                  <a:cubicBezTo>
                    <a:pt x="148" y="329"/>
                    <a:pt x="155" y="329"/>
                    <a:pt x="162" y="330"/>
                  </a:cubicBezTo>
                  <a:lnTo>
                    <a:pt x="162" y="322"/>
                  </a:lnTo>
                  <a:close/>
                  <a:moveTo>
                    <a:pt x="201" y="317"/>
                  </a:moveTo>
                  <a:cubicBezTo>
                    <a:pt x="195" y="319"/>
                    <a:pt x="188" y="320"/>
                    <a:pt x="182" y="321"/>
                  </a:cubicBezTo>
                  <a:cubicBezTo>
                    <a:pt x="182" y="329"/>
                    <a:pt x="182" y="329"/>
                    <a:pt x="182" y="329"/>
                  </a:cubicBezTo>
                  <a:cubicBezTo>
                    <a:pt x="189" y="328"/>
                    <a:pt x="196" y="327"/>
                    <a:pt x="203" y="325"/>
                  </a:cubicBezTo>
                  <a:lnTo>
                    <a:pt x="201" y="317"/>
                  </a:lnTo>
                  <a:close/>
                  <a:moveTo>
                    <a:pt x="237" y="304"/>
                  </a:moveTo>
                  <a:cubicBezTo>
                    <a:pt x="232" y="307"/>
                    <a:pt x="226" y="310"/>
                    <a:pt x="219" y="312"/>
                  </a:cubicBezTo>
                  <a:cubicBezTo>
                    <a:pt x="222" y="319"/>
                    <a:pt x="222" y="319"/>
                    <a:pt x="222" y="319"/>
                  </a:cubicBezTo>
                  <a:cubicBezTo>
                    <a:pt x="229" y="317"/>
                    <a:pt x="235" y="314"/>
                    <a:pt x="241" y="311"/>
                  </a:cubicBezTo>
                  <a:cubicBezTo>
                    <a:pt x="237" y="304"/>
                    <a:pt x="237" y="304"/>
                    <a:pt x="237" y="304"/>
                  </a:cubicBezTo>
                  <a:close/>
                  <a:moveTo>
                    <a:pt x="269" y="282"/>
                  </a:moveTo>
                  <a:cubicBezTo>
                    <a:pt x="264" y="286"/>
                    <a:pt x="259" y="290"/>
                    <a:pt x="254" y="294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64" y="297"/>
                    <a:pt x="270" y="292"/>
                    <a:pt x="275" y="288"/>
                  </a:cubicBezTo>
                  <a:lnTo>
                    <a:pt x="269" y="282"/>
                  </a:lnTo>
                  <a:close/>
                  <a:moveTo>
                    <a:pt x="295" y="253"/>
                  </a:moveTo>
                  <a:cubicBezTo>
                    <a:pt x="291" y="258"/>
                    <a:pt x="287" y="263"/>
                    <a:pt x="283" y="268"/>
                  </a:cubicBezTo>
                  <a:cubicBezTo>
                    <a:pt x="289" y="273"/>
                    <a:pt x="289" y="273"/>
                    <a:pt x="289" y="273"/>
                  </a:cubicBezTo>
                  <a:cubicBezTo>
                    <a:pt x="293" y="268"/>
                    <a:pt x="298" y="263"/>
                    <a:pt x="301" y="257"/>
                  </a:cubicBezTo>
                  <a:lnTo>
                    <a:pt x="295" y="253"/>
                  </a:lnTo>
                  <a:close/>
                  <a:moveTo>
                    <a:pt x="312" y="218"/>
                  </a:moveTo>
                  <a:cubicBezTo>
                    <a:pt x="310" y="224"/>
                    <a:pt x="308" y="230"/>
                    <a:pt x="305" y="236"/>
                  </a:cubicBezTo>
                  <a:cubicBezTo>
                    <a:pt x="312" y="239"/>
                    <a:pt x="312" y="239"/>
                    <a:pt x="312" y="239"/>
                  </a:cubicBezTo>
                  <a:cubicBezTo>
                    <a:pt x="315" y="233"/>
                    <a:pt x="318" y="227"/>
                    <a:pt x="320" y="221"/>
                  </a:cubicBezTo>
                  <a:lnTo>
                    <a:pt x="312" y="218"/>
                  </a:lnTo>
                  <a:close/>
                  <a:moveTo>
                    <a:pt x="321" y="180"/>
                  </a:moveTo>
                  <a:cubicBezTo>
                    <a:pt x="320" y="186"/>
                    <a:pt x="319" y="193"/>
                    <a:pt x="318" y="199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7" y="194"/>
                    <a:pt x="328" y="187"/>
                    <a:pt x="329" y="181"/>
                  </a:cubicBezTo>
                  <a:lnTo>
                    <a:pt x="321" y="180"/>
                  </a:lnTo>
                  <a:close/>
                  <a:moveTo>
                    <a:pt x="320" y="141"/>
                  </a:moveTo>
                  <a:cubicBezTo>
                    <a:pt x="321" y="147"/>
                    <a:pt x="321" y="154"/>
                    <a:pt x="321" y="160"/>
                  </a:cubicBezTo>
                  <a:cubicBezTo>
                    <a:pt x="329" y="160"/>
                    <a:pt x="329" y="160"/>
                    <a:pt x="329" y="160"/>
                  </a:cubicBezTo>
                  <a:cubicBezTo>
                    <a:pt x="329" y="153"/>
                    <a:pt x="329" y="146"/>
                    <a:pt x="328" y="140"/>
                  </a:cubicBezTo>
                  <a:lnTo>
                    <a:pt x="320" y="141"/>
                  </a:lnTo>
                  <a:close/>
                  <a:moveTo>
                    <a:pt x="309" y="104"/>
                  </a:moveTo>
                  <a:cubicBezTo>
                    <a:pt x="312" y="110"/>
                    <a:pt x="314" y="116"/>
                    <a:pt x="316" y="122"/>
                  </a:cubicBezTo>
                  <a:cubicBezTo>
                    <a:pt x="323" y="120"/>
                    <a:pt x="323" y="120"/>
                    <a:pt x="323" y="120"/>
                  </a:cubicBezTo>
                  <a:cubicBezTo>
                    <a:pt x="321" y="113"/>
                    <a:pt x="319" y="107"/>
                    <a:pt x="316" y="100"/>
                  </a:cubicBezTo>
                  <a:lnTo>
                    <a:pt x="309" y="104"/>
                  </a:lnTo>
                  <a:close/>
                  <a:moveTo>
                    <a:pt x="289" y="70"/>
                  </a:moveTo>
                  <a:cubicBezTo>
                    <a:pt x="293" y="75"/>
                    <a:pt x="297" y="81"/>
                    <a:pt x="300" y="86"/>
                  </a:cubicBezTo>
                  <a:cubicBezTo>
                    <a:pt x="307" y="82"/>
                    <a:pt x="307" y="82"/>
                    <a:pt x="307" y="82"/>
                  </a:cubicBezTo>
                  <a:cubicBezTo>
                    <a:pt x="304" y="76"/>
                    <a:pt x="300" y="71"/>
                    <a:pt x="296" y="65"/>
                  </a:cubicBezTo>
                  <a:lnTo>
                    <a:pt x="289" y="70"/>
                  </a:lnTo>
                  <a:close/>
                  <a:moveTo>
                    <a:pt x="262" y="42"/>
                  </a:moveTo>
                  <a:cubicBezTo>
                    <a:pt x="267" y="46"/>
                    <a:pt x="272" y="51"/>
                    <a:pt x="277" y="55"/>
                  </a:cubicBezTo>
                  <a:cubicBezTo>
                    <a:pt x="282" y="50"/>
                    <a:pt x="282" y="50"/>
                    <a:pt x="282" y="50"/>
                  </a:cubicBezTo>
                  <a:cubicBezTo>
                    <a:pt x="278" y="45"/>
                    <a:pt x="273" y="40"/>
                    <a:pt x="267" y="36"/>
                  </a:cubicBezTo>
                  <a:cubicBezTo>
                    <a:pt x="262" y="42"/>
                    <a:pt x="262" y="42"/>
                    <a:pt x="262" y="42"/>
                  </a:cubicBezTo>
                  <a:close/>
                  <a:moveTo>
                    <a:pt x="229" y="22"/>
                  </a:moveTo>
                  <a:cubicBezTo>
                    <a:pt x="235" y="25"/>
                    <a:pt x="241" y="28"/>
                    <a:pt x="246" y="31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45" y="21"/>
                    <a:pt x="239" y="18"/>
                    <a:pt x="232" y="15"/>
                  </a:cubicBezTo>
                  <a:lnTo>
                    <a:pt x="229" y="22"/>
                  </a:lnTo>
                  <a:close/>
                  <a:moveTo>
                    <a:pt x="192" y="11"/>
                  </a:moveTo>
                  <a:cubicBezTo>
                    <a:pt x="198" y="12"/>
                    <a:pt x="205" y="13"/>
                    <a:pt x="211" y="15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07" y="6"/>
                    <a:pt x="200" y="4"/>
                    <a:pt x="193" y="3"/>
                  </a:cubicBezTo>
                  <a:lnTo>
                    <a:pt x="192" y="11"/>
                  </a:lnTo>
                  <a:close/>
                  <a:moveTo>
                    <a:pt x="153" y="9"/>
                  </a:moveTo>
                  <a:cubicBezTo>
                    <a:pt x="157" y="9"/>
                    <a:pt x="161" y="8"/>
                    <a:pt x="165" y="8"/>
                  </a:cubicBezTo>
                  <a:cubicBezTo>
                    <a:pt x="167" y="8"/>
                    <a:pt x="170" y="8"/>
                    <a:pt x="172" y="9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0" y="0"/>
                    <a:pt x="168" y="0"/>
                    <a:pt x="165" y="0"/>
                  </a:cubicBezTo>
                  <a:cubicBezTo>
                    <a:pt x="161" y="0"/>
                    <a:pt x="156" y="1"/>
                    <a:pt x="152" y="1"/>
                  </a:cubicBezTo>
                  <a:lnTo>
                    <a:pt x="153" y="9"/>
                  </a:lnTo>
                  <a:close/>
                  <a:moveTo>
                    <a:pt x="115" y="17"/>
                  </a:moveTo>
                  <a:cubicBezTo>
                    <a:pt x="121" y="15"/>
                    <a:pt x="127" y="13"/>
                    <a:pt x="134" y="12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5"/>
                    <a:pt x="119" y="7"/>
                    <a:pt x="112" y="9"/>
                  </a:cubicBezTo>
                  <a:lnTo>
                    <a:pt x="115" y="17"/>
                  </a:lnTo>
                  <a:close/>
                  <a:moveTo>
                    <a:pt x="80" y="34"/>
                  </a:moveTo>
                  <a:cubicBezTo>
                    <a:pt x="85" y="30"/>
                    <a:pt x="91" y="27"/>
                    <a:pt x="97" y="24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87" y="20"/>
                    <a:pt x="81" y="23"/>
                    <a:pt x="75" y="27"/>
                  </a:cubicBezTo>
                  <a:lnTo>
                    <a:pt x="80" y="34"/>
                  </a:lnTo>
                  <a:close/>
                  <a:moveTo>
                    <a:pt x="50" y="59"/>
                  </a:moveTo>
                  <a:cubicBezTo>
                    <a:pt x="54" y="54"/>
                    <a:pt x="59" y="49"/>
                    <a:pt x="64" y="45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4" y="43"/>
                    <a:pt x="49" y="48"/>
                    <a:pt x="44" y="53"/>
                  </a:cubicBezTo>
                  <a:lnTo>
                    <a:pt x="50" y="59"/>
                  </a:lnTo>
                  <a:close/>
                  <a:moveTo>
                    <a:pt x="27" y="90"/>
                  </a:moveTo>
                  <a:cubicBezTo>
                    <a:pt x="30" y="84"/>
                    <a:pt x="34" y="79"/>
                    <a:pt x="38" y="74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7" y="75"/>
                    <a:pt x="24" y="80"/>
                    <a:pt x="20" y="86"/>
                  </a:cubicBezTo>
                  <a:lnTo>
                    <a:pt x="27" y="90"/>
                  </a:lnTo>
                  <a:close/>
                  <a:moveTo>
                    <a:pt x="13" y="126"/>
                  </a:moveTo>
                  <a:cubicBezTo>
                    <a:pt x="15" y="120"/>
                    <a:pt x="17" y="114"/>
                    <a:pt x="19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9" y="111"/>
                    <a:pt x="7" y="118"/>
                    <a:pt x="5" y="124"/>
                  </a:cubicBezTo>
                  <a:lnTo>
                    <a:pt x="13" y="1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10877030" y="1818565"/>
              <a:ext cx="519139" cy="520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10816743" y="1758278"/>
              <a:ext cx="638039" cy="641387"/>
            </a:xfrm>
            <a:custGeom>
              <a:avLst/>
              <a:gdLst>
                <a:gd name="T0" fmla="*/ 10 w 329"/>
                <a:gd name="T1" fmla="*/ 146 h 330"/>
                <a:gd name="T2" fmla="*/ 1 w 329"/>
                <a:gd name="T3" fmla="*/ 175 h 330"/>
                <a:gd name="T4" fmla="*/ 11 w 329"/>
                <a:gd name="T5" fmla="*/ 194 h 330"/>
                <a:gd name="T6" fmla="*/ 16 w 329"/>
                <a:gd name="T7" fmla="*/ 212 h 330"/>
                <a:gd name="T8" fmla="*/ 15 w 329"/>
                <a:gd name="T9" fmla="*/ 234 h 330"/>
                <a:gd name="T10" fmla="*/ 57 w 329"/>
                <a:gd name="T11" fmla="*/ 278 h 330"/>
                <a:gd name="T12" fmla="*/ 51 w 329"/>
                <a:gd name="T13" fmla="*/ 284 h 330"/>
                <a:gd name="T14" fmla="*/ 71 w 329"/>
                <a:gd name="T15" fmla="*/ 291 h 330"/>
                <a:gd name="T16" fmla="*/ 88 w 329"/>
                <a:gd name="T17" fmla="*/ 301 h 330"/>
                <a:gd name="T18" fmla="*/ 102 w 329"/>
                <a:gd name="T19" fmla="*/ 317 h 330"/>
                <a:gd name="T20" fmla="*/ 162 w 329"/>
                <a:gd name="T21" fmla="*/ 322 h 330"/>
                <a:gd name="T22" fmla="*/ 162 w 329"/>
                <a:gd name="T23" fmla="*/ 330 h 330"/>
                <a:gd name="T24" fmla="*/ 182 w 329"/>
                <a:gd name="T25" fmla="*/ 321 h 330"/>
                <a:gd name="T26" fmla="*/ 201 w 329"/>
                <a:gd name="T27" fmla="*/ 317 h 330"/>
                <a:gd name="T28" fmla="*/ 222 w 329"/>
                <a:gd name="T29" fmla="*/ 319 h 330"/>
                <a:gd name="T30" fmla="*/ 269 w 329"/>
                <a:gd name="T31" fmla="*/ 282 h 330"/>
                <a:gd name="T32" fmla="*/ 275 w 329"/>
                <a:gd name="T33" fmla="*/ 288 h 330"/>
                <a:gd name="T34" fmla="*/ 283 w 329"/>
                <a:gd name="T35" fmla="*/ 268 h 330"/>
                <a:gd name="T36" fmla="*/ 295 w 329"/>
                <a:gd name="T37" fmla="*/ 253 h 330"/>
                <a:gd name="T38" fmla="*/ 312 w 329"/>
                <a:gd name="T39" fmla="*/ 239 h 330"/>
                <a:gd name="T40" fmla="*/ 321 w 329"/>
                <a:gd name="T41" fmla="*/ 180 h 330"/>
                <a:gd name="T42" fmla="*/ 329 w 329"/>
                <a:gd name="T43" fmla="*/ 181 h 330"/>
                <a:gd name="T44" fmla="*/ 321 w 329"/>
                <a:gd name="T45" fmla="*/ 160 h 330"/>
                <a:gd name="T46" fmla="*/ 320 w 329"/>
                <a:gd name="T47" fmla="*/ 141 h 330"/>
                <a:gd name="T48" fmla="*/ 323 w 329"/>
                <a:gd name="T49" fmla="*/ 120 h 330"/>
                <a:gd name="T50" fmla="*/ 289 w 329"/>
                <a:gd name="T51" fmla="*/ 70 h 330"/>
                <a:gd name="T52" fmla="*/ 296 w 329"/>
                <a:gd name="T53" fmla="*/ 65 h 330"/>
                <a:gd name="T54" fmla="*/ 277 w 329"/>
                <a:gd name="T55" fmla="*/ 55 h 330"/>
                <a:gd name="T56" fmla="*/ 262 w 329"/>
                <a:gd name="T57" fmla="*/ 42 h 330"/>
                <a:gd name="T58" fmla="*/ 250 w 329"/>
                <a:gd name="T59" fmla="*/ 24 h 330"/>
                <a:gd name="T60" fmla="*/ 192 w 329"/>
                <a:gd name="T61" fmla="*/ 11 h 330"/>
                <a:gd name="T62" fmla="*/ 193 w 329"/>
                <a:gd name="T63" fmla="*/ 3 h 330"/>
                <a:gd name="T64" fmla="*/ 165 w 329"/>
                <a:gd name="T65" fmla="*/ 8 h 330"/>
                <a:gd name="T66" fmla="*/ 165 w 329"/>
                <a:gd name="T67" fmla="*/ 0 h 330"/>
                <a:gd name="T68" fmla="*/ 115 w 329"/>
                <a:gd name="T69" fmla="*/ 17 h 330"/>
                <a:gd name="T70" fmla="*/ 112 w 329"/>
                <a:gd name="T71" fmla="*/ 9 h 330"/>
                <a:gd name="T72" fmla="*/ 97 w 329"/>
                <a:gd name="T73" fmla="*/ 24 h 330"/>
                <a:gd name="T74" fmla="*/ 80 w 329"/>
                <a:gd name="T75" fmla="*/ 34 h 330"/>
                <a:gd name="T76" fmla="*/ 59 w 329"/>
                <a:gd name="T77" fmla="*/ 39 h 330"/>
                <a:gd name="T78" fmla="*/ 27 w 329"/>
                <a:gd name="T79" fmla="*/ 90 h 330"/>
                <a:gd name="T80" fmla="*/ 20 w 329"/>
                <a:gd name="T81" fmla="*/ 86 h 330"/>
                <a:gd name="T82" fmla="*/ 19 w 329"/>
                <a:gd name="T83" fmla="*/ 108 h 330"/>
                <a:gd name="T84" fmla="*/ 13 w 329"/>
                <a:gd name="T85" fmla="*/ 12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9" h="330">
                  <a:moveTo>
                    <a:pt x="9" y="174"/>
                  </a:moveTo>
                  <a:cubicBezTo>
                    <a:pt x="8" y="171"/>
                    <a:pt x="8" y="168"/>
                    <a:pt x="8" y="165"/>
                  </a:cubicBezTo>
                  <a:cubicBezTo>
                    <a:pt x="8" y="158"/>
                    <a:pt x="9" y="152"/>
                    <a:pt x="10" y="146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1" y="151"/>
                    <a:pt x="0" y="158"/>
                    <a:pt x="0" y="165"/>
                  </a:cubicBezTo>
                  <a:cubicBezTo>
                    <a:pt x="0" y="168"/>
                    <a:pt x="0" y="172"/>
                    <a:pt x="1" y="175"/>
                  </a:cubicBezTo>
                  <a:lnTo>
                    <a:pt x="9" y="174"/>
                  </a:lnTo>
                  <a:close/>
                  <a:moveTo>
                    <a:pt x="16" y="212"/>
                  </a:moveTo>
                  <a:cubicBezTo>
                    <a:pt x="14" y="206"/>
                    <a:pt x="12" y="200"/>
                    <a:pt x="11" y="194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4" y="202"/>
                    <a:pt x="6" y="208"/>
                    <a:pt x="8" y="215"/>
                  </a:cubicBezTo>
                  <a:lnTo>
                    <a:pt x="16" y="212"/>
                  </a:lnTo>
                  <a:close/>
                  <a:moveTo>
                    <a:pt x="32" y="248"/>
                  </a:moveTo>
                  <a:cubicBezTo>
                    <a:pt x="29" y="242"/>
                    <a:pt x="25" y="237"/>
                    <a:pt x="23" y="231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8" y="240"/>
                    <a:pt x="22" y="246"/>
                    <a:pt x="25" y="252"/>
                  </a:cubicBezTo>
                  <a:lnTo>
                    <a:pt x="32" y="248"/>
                  </a:lnTo>
                  <a:close/>
                  <a:moveTo>
                    <a:pt x="57" y="278"/>
                  </a:moveTo>
                  <a:cubicBezTo>
                    <a:pt x="52" y="273"/>
                    <a:pt x="47" y="269"/>
                    <a:pt x="43" y="264"/>
                  </a:cubicBezTo>
                  <a:cubicBezTo>
                    <a:pt x="37" y="269"/>
                    <a:pt x="37" y="269"/>
                    <a:pt x="37" y="269"/>
                  </a:cubicBezTo>
                  <a:cubicBezTo>
                    <a:pt x="41" y="274"/>
                    <a:pt x="46" y="279"/>
                    <a:pt x="51" y="284"/>
                  </a:cubicBezTo>
                  <a:lnTo>
                    <a:pt x="57" y="278"/>
                  </a:lnTo>
                  <a:close/>
                  <a:moveTo>
                    <a:pt x="88" y="301"/>
                  </a:moveTo>
                  <a:cubicBezTo>
                    <a:pt x="82" y="298"/>
                    <a:pt x="77" y="294"/>
                    <a:pt x="71" y="291"/>
                  </a:cubicBezTo>
                  <a:cubicBezTo>
                    <a:pt x="67" y="297"/>
                    <a:pt x="67" y="297"/>
                    <a:pt x="67" y="297"/>
                  </a:cubicBezTo>
                  <a:cubicBezTo>
                    <a:pt x="72" y="301"/>
                    <a:pt x="78" y="305"/>
                    <a:pt x="84" y="308"/>
                  </a:cubicBezTo>
                  <a:lnTo>
                    <a:pt x="88" y="301"/>
                  </a:lnTo>
                  <a:close/>
                  <a:moveTo>
                    <a:pt x="124" y="316"/>
                  </a:moveTo>
                  <a:cubicBezTo>
                    <a:pt x="117" y="314"/>
                    <a:pt x="111" y="312"/>
                    <a:pt x="105" y="310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8" y="320"/>
                    <a:pt x="115" y="322"/>
                    <a:pt x="122" y="324"/>
                  </a:cubicBezTo>
                  <a:lnTo>
                    <a:pt x="124" y="316"/>
                  </a:lnTo>
                  <a:close/>
                  <a:moveTo>
                    <a:pt x="162" y="322"/>
                  </a:moveTo>
                  <a:cubicBezTo>
                    <a:pt x="156" y="321"/>
                    <a:pt x="149" y="321"/>
                    <a:pt x="143" y="320"/>
                  </a:cubicBezTo>
                  <a:cubicBezTo>
                    <a:pt x="142" y="328"/>
                    <a:pt x="142" y="328"/>
                    <a:pt x="142" y="328"/>
                  </a:cubicBezTo>
                  <a:cubicBezTo>
                    <a:pt x="148" y="329"/>
                    <a:pt x="155" y="329"/>
                    <a:pt x="162" y="330"/>
                  </a:cubicBezTo>
                  <a:lnTo>
                    <a:pt x="162" y="322"/>
                  </a:lnTo>
                  <a:close/>
                  <a:moveTo>
                    <a:pt x="201" y="317"/>
                  </a:moveTo>
                  <a:cubicBezTo>
                    <a:pt x="195" y="319"/>
                    <a:pt x="188" y="320"/>
                    <a:pt x="182" y="321"/>
                  </a:cubicBezTo>
                  <a:cubicBezTo>
                    <a:pt x="182" y="329"/>
                    <a:pt x="182" y="329"/>
                    <a:pt x="182" y="329"/>
                  </a:cubicBezTo>
                  <a:cubicBezTo>
                    <a:pt x="189" y="328"/>
                    <a:pt x="196" y="327"/>
                    <a:pt x="203" y="325"/>
                  </a:cubicBezTo>
                  <a:lnTo>
                    <a:pt x="201" y="317"/>
                  </a:lnTo>
                  <a:close/>
                  <a:moveTo>
                    <a:pt x="237" y="304"/>
                  </a:moveTo>
                  <a:cubicBezTo>
                    <a:pt x="232" y="307"/>
                    <a:pt x="226" y="310"/>
                    <a:pt x="219" y="312"/>
                  </a:cubicBezTo>
                  <a:cubicBezTo>
                    <a:pt x="222" y="319"/>
                    <a:pt x="222" y="319"/>
                    <a:pt x="222" y="319"/>
                  </a:cubicBezTo>
                  <a:cubicBezTo>
                    <a:pt x="229" y="317"/>
                    <a:pt x="235" y="314"/>
                    <a:pt x="241" y="311"/>
                  </a:cubicBezTo>
                  <a:lnTo>
                    <a:pt x="237" y="304"/>
                  </a:lnTo>
                  <a:close/>
                  <a:moveTo>
                    <a:pt x="269" y="282"/>
                  </a:moveTo>
                  <a:cubicBezTo>
                    <a:pt x="264" y="286"/>
                    <a:pt x="259" y="290"/>
                    <a:pt x="254" y="294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64" y="297"/>
                    <a:pt x="270" y="292"/>
                    <a:pt x="275" y="288"/>
                  </a:cubicBezTo>
                  <a:lnTo>
                    <a:pt x="269" y="282"/>
                  </a:lnTo>
                  <a:close/>
                  <a:moveTo>
                    <a:pt x="295" y="253"/>
                  </a:moveTo>
                  <a:cubicBezTo>
                    <a:pt x="291" y="258"/>
                    <a:pt x="287" y="263"/>
                    <a:pt x="283" y="268"/>
                  </a:cubicBezTo>
                  <a:cubicBezTo>
                    <a:pt x="289" y="273"/>
                    <a:pt x="289" y="273"/>
                    <a:pt x="289" y="273"/>
                  </a:cubicBezTo>
                  <a:cubicBezTo>
                    <a:pt x="293" y="268"/>
                    <a:pt x="298" y="263"/>
                    <a:pt x="301" y="257"/>
                  </a:cubicBezTo>
                  <a:lnTo>
                    <a:pt x="295" y="253"/>
                  </a:lnTo>
                  <a:close/>
                  <a:moveTo>
                    <a:pt x="312" y="218"/>
                  </a:moveTo>
                  <a:cubicBezTo>
                    <a:pt x="310" y="224"/>
                    <a:pt x="308" y="230"/>
                    <a:pt x="305" y="236"/>
                  </a:cubicBezTo>
                  <a:cubicBezTo>
                    <a:pt x="312" y="239"/>
                    <a:pt x="312" y="239"/>
                    <a:pt x="312" y="239"/>
                  </a:cubicBezTo>
                  <a:cubicBezTo>
                    <a:pt x="315" y="233"/>
                    <a:pt x="318" y="227"/>
                    <a:pt x="320" y="221"/>
                  </a:cubicBezTo>
                  <a:lnTo>
                    <a:pt x="312" y="218"/>
                  </a:lnTo>
                  <a:close/>
                  <a:moveTo>
                    <a:pt x="321" y="180"/>
                  </a:moveTo>
                  <a:cubicBezTo>
                    <a:pt x="320" y="186"/>
                    <a:pt x="319" y="193"/>
                    <a:pt x="318" y="199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7" y="194"/>
                    <a:pt x="328" y="187"/>
                    <a:pt x="329" y="181"/>
                  </a:cubicBezTo>
                  <a:lnTo>
                    <a:pt x="321" y="180"/>
                  </a:lnTo>
                  <a:close/>
                  <a:moveTo>
                    <a:pt x="320" y="141"/>
                  </a:moveTo>
                  <a:cubicBezTo>
                    <a:pt x="321" y="147"/>
                    <a:pt x="321" y="154"/>
                    <a:pt x="321" y="160"/>
                  </a:cubicBezTo>
                  <a:cubicBezTo>
                    <a:pt x="329" y="160"/>
                    <a:pt x="329" y="160"/>
                    <a:pt x="329" y="160"/>
                  </a:cubicBezTo>
                  <a:cubicBezTo>
                    <a:pt x="329" y="153"/>
                    <a:pt x="329" y="146"/>
                    <a:pt x="328" y="140"/>
                  </a:cubicBezTo>
                  <a:lnTo>
                    <a:pt x="320" y="141"/>
                  </a:lnTo>
                  <a:close/>
                  <a:moveTo>
                    <a:pt x="309" y="104"/>
                  </a:moveTo>
                  <a:cubicBezTo>
                    <a:pt x="312" y="110"/>
                    <a:pt x="314" y="116"/>
                    <a:pt x="316" y="122"/>
                  </a:cubicBezTo>
                  <a:cubicBezTo>
                    <a:pt x="323" y="120"/>
                    <a:pt x="323" y="120"/>
                    <a:pt x="323" y="120"/>
                  </a:cubicBezTo>
                  <a:cubicBezTo>
                    <a:pt x="321" y="113"/>
                    <a:pt x="319" y="107"/>
                    <a:pt x="316" y="100"/>
                  </a:cubicBezTo>
                  <a:lnTo>
                    <a:pt x="309" y="104"/>
                  </a:lnTo>
                  <a:close/>
                  <a:moveTo>
                    <a:pt x="289" y="70"/>
                  </a:moveTo>
                  <a:cubicBezTo>
                    <a:pt x="293" y="75"/>
                    <a:pt x="297" y="81"/>
                    <a:pt x="300" y="86"/>
                  </a:cubicBezTo>
                  <a:cubicBezTo>
                    <a:pt x="307" y="82"/>
                    <a:pt x="307" y="82"/>
                    <a:pt x="307" y="82"/>
                  </a:cubicBezTo>
                  <a:cubicBezTo>
                    <a:pt x="304" y="76"/>
                    <a:pt x="300" y="71"/>
                    <a:pt x="296" y="65"/>
                  </a:cubicBezTo>
                  <a:lnTo>
                    <a:pt x="289" y="70"/>
                  </a:lnTo>
                  <a:close/>
                  <a:moveTo>
                    <a:pt x="262" y="42"/>
                  </a:moveTo>
                  <a:cubicBezTo>
                    <a:pt x="267" y="46"/>
                    <a:pt x="272" y="51"/>
                    <a:pt x="277" y="55"/>
                  </a:cubicBezTo>
                  <a:cubicBezTo>
                    <a:pt x="282" y="50"/>
                    <a:pt x="282" y="50"/>
                    <a:pt x="282" y="50"/>
                  </a:cubicBezTo>
                  <a:cubicBezTo>
                    <a:pt x="278" y="45"/>
                    <a:pt x="273" y="40"/>
                    <a:pt x="267" y="36"/>
                  </a:cubicBezTo>
                  <a:lnTo>
                    <a:pt x="262" y="42"/>
                  </a:lnTo>
                  <a:close/>
                  <a:moveTo>
                    <a:pt x="229" y="22"/>
                  </a:moveTo>
                  <a:cubicBezTo>
                    <a:pt x="235" y="25"/>
                    <a:pt x="241" y="28"/>
                    <a:pt x="246" y="31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45" y="21"/>
                    <a:pt x="239" y="18"/>
                    <a:pt x="232" y="15"/>
                  </a:cubicBezTo>
                  <a:lnTo>
                    <a:pt x="229" y="22"/>
                  </a:lnTo>
                  <a:close/>
                  <a:moveTo>
                    <a:pt x="192" y="11"/>
                  </a:moveTo>
                  <a:cubicBezTo>
                    <a:pt x="198" y="12"/>
                    <a:pt x="205" y="13"/>
                    <a:pt x="211" y="15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07" y="6"/>
                    <a:pt x="200" y="4"/>
                    <a:pt x="193" y="3"/>
                  </a:cubicBezTo>
                  <a:lnTo>
                    <a:pt x="192" y="11"/>
                  </a:lnTo>
                  <a:close/>
                  <a:moveTo>
                    <a:pt x="153" y="9"/>
                  </a:moveTo>
                  <a:cubicBezTo>
                    <a:pt x="157" y="9"/>
                    <a:pt x="161" y="8"/>
                    <a:pt x="165" y="8"/>
                  </a:cubicBezTo>
                  <a:cubicBezTo>
                    <a:pt x="167" y="8"/>
                    <a:pt x="170" y="8"/>
                    <a:pt x="172" y="9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0" y="0"/>
                    <a:pt x="168" y="0"/>
                    <a:pt x="165" y="0"/>
                  </a:cubicBezTo>
                  <a:cubicBezTo>
                    <a:pt x="161" y="0"/>
                    <a:pt x="156" y="1"/>
                    <a:pt x="152" y="1"/>
                  </a:cubicBezTo>
                  <a:lnTo>
                    <a:pt x="153" y="9"/>
                  </a:lnTo>
                  <a:close/>
                  <a:moveTo>
                    <a:pt x="115" y="17"/>
                  </a:moveTo>
                  <a:cubicBezTo>
                    <a:pt x="121" y="15"/>
                    <a:pt x="127" y="13"/>
                    <a:pt x="134" y="12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5"/>
                    <a:pt x="119" y="7"/>
                    <a:pt x="112" y="9"/>
                  </a:cubicBezTo>
                  <a:lnTo>
                    <a:pt x="115" y="17"/>
                  </a:lnTo>
                  <a:close/>
                  <a:moveTo>
                    <a:pt x="80" y="34"/>
                  </a:moveTo>
                  <a:cubicBezTo>
                    <a:pt x="85" y="30"/>
                    <a:pt x="91" y="27"/>
                    <a:pt x="97" y="24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87" y="20"/>
                    <a:pt x="81" y="23"/>
                    <a:pt x="75" y="27"/>
                  </a:cubicBezTo>
                  <a:lnTo>
                    <a:pt x="80" y="34"/>
                  </a:lnTo>
                  <a:close/>
                  <a:moveTo>
                    <a:pt x="50" y="59"/>
                  </a:moveTo>
                  <a:cubicBezTo>
                    <a:pt x="54" y="54"/>
                    <a:pt x="59" y="49"/>
                    <a:pt x="64" y="45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4" y="43"/>
                    <a:pt x="49" y="48"/>
                    <a:pt x="44" y="53"/>
                  </a:cubicBezTo>
                  <a:lnTo>
                    <a:pt x="50" y="59"/>
                  </a:lnTo>
                  <a:close/>
                  <a:moveTo>
                    <a:pt x="27" y="90"/>
                  </a:moveTo>
                  <a:cubicBezTo>
                    <a:pt x="30" y="84"/>
                    <a:pt x="34" y="79"/>
                    <a:pt x="38" y="74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7" y="75"/>
                    <a:pt x="24" y="80"/>
                    <a:pt x="20" y="86"/>
                  </a:cubicBezTo>
                  <a:lnTo>
                    <a:pt x="27" y="90"/>
                  </a:lnTo>
                  <a:close/>
                  <a:moveTo>
                    <a:pt x="13" y="126"/>
                  </a:moveTo>
                  <a:cubicBezTo>
                    <a:pt x="15" y="120"/>
                    <a:pt x="17" y="114"/>
                    <a:pt x="19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9" y="111"/>
                    <a:pt x="7" y="118"/>
                    <a:pt x="5" y="124"/>
                  </a:cubicBezTo>
                  <a:lnTo>
                    <a:pt x="13" y="1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6705500" y="1592488"/>
              <a:ext cx="520813" cy="5208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6645212" y="1532201"/>
              <a:ext cx="638039" cy="641387"/>
            </a:xfrm>
            <a:custGeom>
              <a:avLst/>
              <a:gdLst>
                <a:gd name="T0" fmla="*/ 10 w 329"/>
                <a:gd name="T1" fmla="*/ 146 h 330"/>
                <a:gd name="T2" fmla="*/ 1 w 329"/>
                <a:gd name="T3" fmla="*/ 175 h 330"/>
                <a:gd name="T4" fmla="*/ 11 w 329"/>
                <a:gd name="T5" fmla="*/ 194 h 330"/>
                <a:gd name="T6" fmla="*/ 16 w 329"/>
                <a:gd name="T7" fmla="*/ 212 h 330"/>
                <a:gd name="T8" fmla="*/ 15 w 329"/>
                <a:gd name="T9" fmla="*/ 234 h 330"/>
                <a:gd name="T10" fmla="*/ 57 w 329"/>
                <a:gd name="T11" fmla="*/ 278 h 330"/>
                <a:gd name="T12" fmla="*/ 51 w 329"/>
                <a:gd name="T13" fmla="*/ 284 h 330"/>
                <a:gd name="T14" fmla="*/ 71 w 329"/>
                <a:gd name="T15" fmla="*/ 291 h 330"/>
                <a:gd name="T16" fmla="*/ 88 w 329"/>
                <a:gd name="T17" fmla="*/ 301 h 330"/>
                <a:gd name="T18" fmla="*/ 102 w 329"/>
                <a:gd name="T19" fmla="*/ 317 h 330"/>
                <a:gd name="T20" fmla="*/ 162 w 329"/>
                <a:gd name="T21" fmla="*/ 322 h 330"/>
                <a:gd name="T22" fmla="*/ 162 w 329"/>
                <a:gd name="T23" fmla="*/ 330 h 330"/>
                <a:gd name="T24" fmla="*/ 182 w 329"/>
                <a:gd name="T25" fmla="*/ 321 h 330"/>
                <a:gd name="T26" fmla="*/ 201 w 329"/>
                <a:gd name="T27" fmla="*/ 317 h 330"/>
                <a:gd name="T28" fmla="*/ 222 w 329"/>
                <a:gd name="T29" fmla="*/ 319 h 330"/>
                <a:gd name="T30" fmla="*/ 269 w 329"/>
                <a:gd name="T31" fmla="*/ 282 h 330"/>
                <a:gd name="T32" fmla="*/ 275 w 329"/>
                <a:gd name="T33" fmla="*/ 288 h 330"/>
                <a:gd name="T34" fmla="*/ 283 w 329"/>
                <a:gd name="T35" fmla="*/ 268 h 330"/>
                <a:gd name="T36" fmla="*/ 295 w 329"/>
                <a:gd name="T37" fmla="*/ 253 h 330"/>
                <a:gd name="T38" fmla="*/ 312 w 329"/>
                <a:gd name="T39" fmla="*/ 239 h 330"/>
                <a:gd name="T40" fmla="*/ 321 w 329"/>
                <a:gd name="T41" fmla="*/ 180 h 330"/>
                <a:gd name="T42" fmla="*/ 329 w 329"/>
                <a:gd name="T43" fmla="*/ 181 h 330"/>
                <a:gd name="T44" fmla="*/ 321 w 329"/>
                <a:gd name="T45" fmla="*/ 160 h 330"/>
                <a:gd name="T46" fmla="*/ 320 w 329"/>
                <a:gd name="T47" fmla="*/ 141 h 330"/>
                <a:gd name="T48" fmla="*/ 323 w 329"/>
                <a:gd name="T49" fmla="*/ 120 h 330"/>
                <a:gd name="T50" fmla="*/ 289 w 329"/>
                <a:gd name="T51" fmla="*/ 70 h 330"/>
                <a:gd name="T52" fmla="*/ 296 w 329"/>
                <a:gd name="T53" fmla="*/ 65 h 330"/>
                <a:gd name="T54" fmla="*/ 277 w 329"/>
                <a:gd name="T55" fmla="*/ 55 h 330"/>
                <a:gd name="T56" fmla="*/ 262 w 329"/>
                <a:gd name="T57" fmla="*/ 42 h 330"/>
                <a:gd name="T58" fmla="*/ 250 w 329"/>
                <a:gd name="T59" fmla="*/ 24 h 330"/>
                <a:gd name="T60" fmla="*/ 192 w 329"/>
                <a:gd name="T61" fmla="*/ 11 h 330"/>
                <a:gd name="T62" fmla="*/ 193 w 329"/>
                <a:gd name="T63" fmla="*/ 3 h 330"/>
                <a:gd name="T64" fmla="*/ 165 w 329"/>
                <a:gd name="T65" fmla="*/ 8 h 330"/>
                <a:gd name="T66" fmla="*/ 165 w 329"/>
                <a:gd name="T67" fmla="*/ 0 h 330"/>
                <a:gd name="T68" fmla="*/ 115 w 329"/>
                <a:gd name="T69" fmla="*/ 17 h 330"/>
                <a:gd name="T70" fmla="*/ 112 w 329"/>
                <a:gd name="T71" fmla="*/ 9 h 330"/>
                <a:gd name="T72" fmla="*/ 97 w 329"/>
                <a:gd name="T73" fmla="*/ 24 h 330"/>
                <a:gd name="T74" fmla="*/ 80 w 329"/>
                <a:gd name="T75" fmla="*/ 34 h 330"/>
                <a:gd name="T76" fmla="*/ 59 w 329"/>
                <a:gd name="T77" fmla="*/ 39 h 330"/>
                <a:gd name="T78" fmla="*/ 27 w 329"/>
                <a:gd name="T79" fmla="*/ 90 h 330"/>
                <a:gd name="T80" fmla="*/ 20 w 329"/>
                <a:gd name="T81" fmla="*/ 86 h 330"/>
                <a:gd name="T82" fmla="*/ 19 w 329"/>
                <a:gd name="T83" fmla="*/ 108 h 330"/>
                <a:gd name="T84" fmla="*/ 13 w 329"/>
                <a:gd name="T85" fmla="*/ 12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9" h="330">
                  <a:moveTo>
                    <a:pt x="9" y="174"/>
                  </a:moveTo>
                  <a:cubicBezTo>
                    <a:pt x="8" y="171"/>
                    <a:pt x="8" y="168"/>
                    <a:pt x="8" y="165"/>
                  </a:cubicBezTo>
                  <a:cubicBezTo>
                    <a:pt x="8" y="158"/>
                    <a:pt x="9" y="152"/>
                    <a:pt x="10" y="146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1" y="151"/>
                    <a:pt x="0" y="158"/>
                    <a:pt x="0" y="165"/>
                  </a:cubicBezTo>
                  <a:cubicBezTo>
                    <a:pt x="0" y="168"/>
                    <a:pt x="0" y="172"/>
                    <a:pt x="1" y="175"/>
                  </a:cubicBezTo>
                  <a:lnTo>
                    <a:pt x="9" y="174"/>
                  </a:lnTo>
                  <a:close/>
                  <a:moveTo>
                    <a:pt x="16" y="212"/>
                  </a:moveTo>
                  <a:cubicBezTo>
                    <a:pt x="14" y="206"/>
                    <a:pt x="12" y="200"/>
                    <a:pt x="11" y="194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4" y="202"/>
                    <a:pt x="6" y="208"/>
                    <a:pt x="8" y="215"/>
                  </a:cubicBezTo>
                  <a:lnTo>
                    <a:pt x="16" y="212"/>
                  </a:lnTo>
                  <a:close/>
                  <a:moveTo>
                    <a:pt x="32" y="248"/>
                  </a:moveTo>
                  <a:cubicBezTo>
                    <a:pt x="29" y="242"/>
                    <a:pt x="25" y="237"/>
                    <a:pt x="23" y="231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8" y="240"/>
                    <a:pt x="22" y="246"/>
                    <a:pt x="25" y="252"/>
                  </a:cubicBezTo>
                  <a:lnTo>
                    <a:pt x="32" y="248"/>
                  </a:lnTo>
                  <a:close/>
                  <a:moveTo>
                    <a:pt x="57" y="278"/>
                  </a:moveTo>
                  <a:cubicBezTo>
                    <a:pt x="52" y="273"/>
                    <a:pt x="47" y="269"/>
                    <a:pt x="43" y="264"/>
                  </a:cubicBezTo>
                  <a:cubicBezTo>
                    <a:pt x="37" y="269"/>
                    <a:pt x="37" y="269"/>
                    <a:pt x="37" y="269"/>
                  </a:cubicBezTo>
                  <a:cubicBezTo>
                    <a:pt x="41" y="274"/>
                    <a:pt x="46" y="279"/>
                    <a:pt x="51" y="284"/>
                  </a:cubicBezTo>
                  <a:lnTo>
                    <a:pt x="57" y="278"/>
                  </a:lnTo>
                  <a:close/>
                  <a:moveTo>
                    <a:pt x="88" y="301"/>
                  </a:moveTo>
                  <a:cubicBezTo>
                    <a:pt x="82" y="298"/>
                    <a:pt x="77" y="294"/>
                    <a:pt x="71" y="291"/>
                  </a:cubicBezTo>
                  <a:cubicBezTo>
                    <a:pt x="67" y="297"/>
                    <a:pt x="67" y="297"/>
                    <a:pt x="67" y="297"/>
                  </a:cubicBezTo>
                  <a:cubicBezTo>
                    <a:pt x="72" y="301"/>
                    <a:pt x="78" y="305"/>
                    <a:pt x="84" y="308"/>
                  </a:cubicBezTo>
                  <a:lnTo>
                    <a:pt x="88" y="301"/>
                  </a:lnTo>
                  <a:close/>
                  <a:moveTo>
                    <a:pt x="124" y="316"/>
                  </a:moveTo>
                  <a:cubicBezTo>
                    <a:pt x="117" y="314"/>
                    <a:pt x="111" y="312"/>
                    <a:pt x="105" y="310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8" y="320"/>
                    <a:pt x="115" y="322"/>
                    <a:pt x="122" y="324"/>
                  </a:cubicBezTo>
                  <a:lnTo>
                    <a:pt x="124" y="316"/>
                  </a:lnTo>
                  <a:close/>
                  <a:moveTo>
                    <a:pt x="162" y="322"/>
                  </a:moveTo>
                  <a:cubicBezTo>
                    <a:pt x="156" y="321"/>
                    <a:pt x="149" y="321"/>
                    <a:pt x="143" y="320"/>
                  </a:cubicBezTo>
                  <a:cubicBezTo>
                    <a:pt x="142" y="328"/>
                    <a:pt x="142" y="328"/>
                    <a:pt x="142" y="328"/>
                  </a:cubicBezTo>
                  <a:cubicBezTo>
                    <a:pt x="148" y="329"/>
                    <a:pt x="155" y="329"/>
                    <a:pt x="162" y="330"/>
                  </a:cubicBezTo>
                  <a:lnTo>
                    <a:pt x="162" y="322"/>
                  </a:lnTo>
                  <a:close/>
                  <a:moveTo>
                    <a:pt x="201" y="317"/>
                  </a:moveTo>
                  <a:cubicBezTo>
                    <a:pt x="195" y="319"/>
                    <a:pt x="188" y="320"/>
                    <a:pt x="182" y="321"/>
                  </a:cubicBezTo>
                  <a:cubicBezTo>
                    <a:pt x="182" y="329"/>
                    <a:pt x="182" y="329"/>
                    <a:pt x="182" y="329"/>
                  </a:cubicBezTo>
                  <a:cubicBezTo>
                    <a:pt x="189" y="328"/>
                    <a:pt x="196" y="327"/>
                    <a:pt x="203" y="325"/>
                  </a:cubicBezTo>
                  <a:lnTo>
                    <a:pt x="201" y="317"/>
                  </a:lnTo>
                  <a:close/>
                  <a:moveTo>
                    <a:pt x="237" y="304"/>
                  </a:moveTo>
                  <a:cubicBezTo>
                    <a:pt x="232" y="307"/>
                    <a:pt x="226" y="310"/>
                    <a:pt x="219" y="312"/>
                  </a:cubicBezTo>
                  <a:cubicBezTo>
                    <a:pt x="222" y="319"/>
                    <a:pt x="222" y="319"/>
                    <a:pt x="222" y="319"/>
                  </a:cubicBezTo>
                  <a:cubicBezTo>
                    <a:pt x="229" y="317"/>
                    <a:pt x="235" y="314"/>
                    <a:pt x="241" y="311"/>
                  </a:cubicBezTo>
                  <a:lnTo>
                    <a:pt x="237" y="304"/>
                  </a:lnTo>
                  <a:close/>
                  <a:moveTo>
                    <a:pt x="269" y="282"/>
                  </a:moveTo>
                  <a:cubicBezTo>
                    <a:pt x="264" y="286"/>
                    <a:pt x="259" y="290"/>
                    <a:pt x="254" y="294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64" y="297"/>
                    <a:pt x="270" y="292"/>
                    <a:pt x="275" y="288"/>
                  </a:cubicBezTo>
                  <a:lnTo>
                    <a:pt x="269" y="282"/>
                  </a:lnTo>
                  <a:close/>
                  <a:moveTo>
                    <a:pt x="295" y="253"/>
                  </a:moveTo>
                  <a:cubicBezTo>
                    <a:pt x="291" y="258"/>
                    <a:pt x="287" y="263"/>
                    <a:pt x="283" y="268"/>
                  </a:cubicBezTo>
                  <a:cubicBezTo>
                    <a:pt x="289" y="273"/>
                    <a:pt x="289" y="273"/>
                    <a:pt x="289" y="273"/>
                  </a:cubicBezTo>
                  <a:cubicBezTo>
                    <a:pt x="293" y="268"/>
                    <a:pt x="298" y="263"/>
                    <a:pt x="301" y="257"/>
                  </a:cubicBezTo>
                  <a:lnTo>
                    <a:pt x="295" y="253"/>
                  </a:lnTo>
                  <a:close/>
                  <a:moveTo>
                    <a:pt x="312" y="218"/>
                  </a:moveTo>
                  <a:cubicBezTo>
                    <a:pt x="310" y="224"/>
                    <a:pt x="308" y="230"/>
                    <a:pt x="305" y="236"/>
                  </a:cubicBezTo>
                  <a:cubicBezTo>
                    <a:pt x="312" y="239"/>
                    <a:pt x="312" y="239"/>
                    <a:pt x="312" y="239"/>
                  </a:cubicBezTo>
                  <a:cubicBezTo>
                    <a:pt x="315" y="233"/>
                    <a:pt x="318" y="227"/>
                    <a:pt x="320" y="221"/>
                  </a:cubicBezTo>
                  <a:lnTo>
                    <a:pt x="312" y="218"/>
                  </a:lnTo>
                  <a:close/>
                  <a:moveTo>
                    <a:pt x="321" y="180"/>
                  </a:moveTo>
                  <a:cubicBezTo>
                    <a:pt x="320" y="186"/>
                    <a:pt x="319" y="193"/>
                    <a:pt x="318" y="199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7" y="194"/>
                    <a:pt x="328" y="187"/>
                    <a:pt x="329" y="181"/>
                  </a:cubicBezTo>
                  <a:lnTo>
                    <a:pt x="321" y="180"/>
                  </a:lnTo>
                  <a:close/>
                  <a:moveTo>
                    <a:pt x="320" y="141"/>
                  </a:moveTo>
                  <a:cubicBezTo>
                    <a:pt x="321" y="147"/>
                    <a:pt x="321" y="154"/>
                    <a:pt x="321" y="160"/>
                  </a:cubicBezTo>
                  <a:cubicBezTo>
                    <a:pt x="329" y="160"/>
                    <a:pt x="329" y="160"/>
                    <a:pt x="329" y="160"/>
                  </a:cubicBezTo>
                  <a:cubicBezTo>
                    <a:pt x="329" y="153"/>
                    <a:pt x="329" y="146"/>
                    <a:pt x="328" y="140"/>
                  </a:cubicBezTo>
                  <a:lnTo>
                    <a:pt x="320" y="141"/>
                  </a:lnTo>
                  <a:close/>
                  <a:moveTo>
                    <a:pt x="309" y="104"/>
                  </a:moveTo>
                  <a:cubicBezTo>
                    <a:pt x="312" y="110"/>
                    <a:pt x="314" y="116"/>
                    <a:pt x="316" y="122"/>
                  </a:cubicBezTo>
                  <a:cubicBezTo>
                    <a:pt x="323" y="120"/>
                    <a:pt x="323" y="120"/>
                    <a:pt x="323" y="120"/>
                  </a:cubicBezTo>
                  <a:cubicBezTo>
                    <a:pt x="321" y="113"/>
                    <a:pt x="319" y="107"/>
                    <a:pt x="316" y="100"/>
                  </a:cubicBezTo>
                  <a:lnTo>
                    <a:pt x="309" y="104"/>
                  </a:lnTo>
                  <a:close/>
                  <a:moveTo>
                    <a:pt x="289" y="70"/>
                  </a:moveTo>
                  <a:cubicBezTo>
                    <a:pt x="293" y="75"/>
                    <a:pt x="297" y="81"/>
                    <a:pt x="300" y="86"/>
                  </a:cubicBezTo>
                  <a:cubicBezTo>
                    <a:pt x="307" y="82"/>
                    <a:pt x="307" y="82"/>
                    <a:pt x="307" y="82"/>
                  </a:cubicBezTo>
                  <a:cubicBezTo>
                    <a:pt x="304" y="76"/>
                    <a:pt x="300" y="71"/>
                    <a:pt x="296" y="65"/>
                  </a:cubicBezTo>
                  <a:lnTo>
                    <a:pt x="289" y="70"/>
                  </a:lnTo>
                  <a:close/>
                  <a:moveTo>
                    <a:pt x="262" y="42"/>
                  </a:moveTo>
                  <a:cubicBezTo>
                    <a:pt x="267" y="46"/>
                    <a:pt x="272" y="51"/>
                    <a:pt x="277" y="55"/>
                  </a:cubicBezTo>
                  <a:cubicBezTo>
                    <a:pt x="282" y="50"/>
                    <a:pt x="282" y="50"/>
                    <a:pt x="282" y="50"/>
                  </a:cubicBezTo>
                  <a:cubicBezTo>
                    <a:pt x="278" y="45"/>
                    <a:pt x="273" y="40"/>
                    <a:pt x="267" y="36"/>
                  </a:cubicBezTo>
                  <a:lnTo>
                    <a:pt x="262" y="42"/>
                  </a:lnTo>
                  <a:close/>
                  <a:moveTo>
                    <a:pt x="229" y="22"/>
                  </a:moveTo>
                  <a:cubicBezTo>
                    <a:pt x="235" y="25"/>
                    <a:pt x="241" y="28"/>
                    <a:pt x="246" y="31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45" y="21"/>
                    <a:pt x="239" y="18"/>
                    <a:pt x="232" y="15"/>
                  </a:cubicBezTo>
                  <a:lnTo>
                    <a:pt x="229" y="22"/>
                  </a:lnTo>
                  <a:close/>
                  <a:moveTo>
                    <a:pt x="192" y="11"/>
                  </a:moveTo>
                  <a:cubicBezTo>
                    <a:pt x="198" y="12"/>
                    <a:pt x="205" y="13"/>
                    <a:pt x="211" y="15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07" y="6"/>
                    <a:pt x="200" y="4"/>
                    <a:pt x="193" y="3"/>
                  </a:cubicBezTo>
                  <a:lnTo>
                    <a:pt x="192" y="11"/>
                  </a:lnTo>
                  <a:close/>
                  <a:moveTo>
                    <a:pt x="153" y="9"/>
                  </a:moveTo>
                  <a:cubicBezTo>
                    <a:pt x="157" y="9"/>
                    <a:pt x="161" y="8"/>
                    <a:pt x="165" y="8"/>
                  </a:cubicBezTo>
                  <a:cubicBezTo>
                    <a:pt x="167" y="8"/>
                    <a:pt x="170" y="8"/>
                    <a:pt x="172" y="9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0" y="0"/>
                    <a:pt x="168" y="0"/>
                    <a:pt x="165" y="0"/>
                  </a:cubicBezTo>
                  <a:cubicBezTo>
                    <a:pt x="161" y="0"/>
                    <a:pt x="156" y="1"/>
                    <a:pt x="152" y="1"/>
                  </a:cubicBezTo>
                  <a:lnTo>
                    <a:pt x="153" y="9"/>
                  </a:lnTo>
                  <a:close/>
                  <a:moveTo>
                    <a:pt x="115" y="17"/>
                  </a:moveTo>
                  <a:cubicBezTo>
                    <a:pt x="121" y="15"/>
                    <a:pt x="127" y="13"/>
                    <a:pt x="134" y="12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5"/>
                    <a:pt x="119" y="7"/>
                    <a:pt x="112" y="9"/>
                  </a:cubicBezTo>
                  <a:lnTo>
                    <a:pt x="115" y="17"/>
                  </a:lnTo>
                  <a:close/>
                  <a:moveTo>
                    <a:pt x="80" y="34"/>
                  </a:moveTo>
                  <a:cubicBezTo>
                    <a:pt x="85" y="30"/>
                    <a:pt x="91" y="27"/>
                    <a:pt x="97" y="24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87" y="20"/>
                    <a:pt x="81" y="23"/>
                    <a:pt x="75" y="27"/>
                  </a:cubicBezTo>
                  <a:lnTo>
                    <a:pt x="80" y="34"/>
                  </a:lnTo>
                  <a:close/>
                  <a:moveTo>
                    <a:pt x="50" y="59"/>
                  </a:moveTo>
                  <a:cubicBezTo>
                    <a:pt x="54" y="54"/>
                    <a:pt x="59" y="49"/>
                    <a:pt x="64" y="45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4" y="43"/>
                    <a:pt x="49" y="48"/>
                    <a:pt x="44" y="53"/>
                  </a:cubicBezTo>
                  <a:lnTo>
                    <a:pt x="50" y="59"/>
                  </a:lnTo>
                  <a:close/>
                  <a:moveTo>
                    <a:pt x="27" y="90"/>
                  </a:moveTo>
                  <a:cubicBezTo>
                    <a:pt x="30" y="84"/>
                    <a:pt x="34" y="79"/>
                    <a:pt x="38" y="74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7" y="75"/>
                    <a:pt x="24" y="80"/>
                    <a:pt x="20" y="86"/>
                  </a:cubicBezTo>
                  <a:lnTo>
                    <a:pt x="27" y="90"/>
                  </a:lnTo>
                  <a:close/>
                  <a:moveTo>
                    <a:pt x="13" y="126"/>
                  </a:moveTo>
                  <a:cubicBezTo>
                    <a:pt x="15" y="120"/>
                    <a:pt x="17" y="114"/>
                    <a:pt x="19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9" y="111"/>
                    <a:pt x="7" y="118"/>
                    <a:pt x="5" y="124"/>
                  </a:cubicBezTo>
                  <a:lnTo>
                    <a:pt x="13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2" name="Oval 29"/>
            <p:cNvSpPr>
              <a:spLocks noChangeArrowheads="1"/>
            </p:cNvSpPr>
            <p:nvPr/>
          </p:nvSpPr>
          <p:spPr bwMode="auto">
            <a:xfrm>
              <a:off x="10736361" y="5382202"/>
              <a:ext cx="520813" cy="5174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10677749" y="5321915"/>
              <a:ext cx="639713" cy="638039"/>
            </a:xfrm>
            <a:custGeom>
              <a:avLst/>
              <a:gdLst>
                <a:gd name="T0" fmla="*/ 9 w 329"/>
                <a:gd name="T1" fmla="*/ 145 h 329"/>
                <a:gd name="T2" fmla="*/ 0 w 329"/>
                <a:gd name="T3" fmla="*/ 174 h 329"/>
                <a:gd name="T4" fmla="*/ 10 w 329"/>
                <a:gd name="T5" fmla="*/ 193 h 329"/>
                <a:gd name="T6" fmla="*/ 15 w 329"/>
                <a:gd name="T7" fmla="*/ 212 h 329"/>
                <a:gd name="T8" fmla="*/ 15 w 329"/>
                <a:gd name="T9" fmla="*/ 233 h 329"/>
                <a:gd name="T10" fmla="*/ 56 w 329"/>
                <a:gd name="T11" fmla="*/ 277 h 329"/>
                <a:gd name="T12" fmla="*/ 50 w 329"/>
                <a:gd name="T13" fmla="*/ 283 h 329"/>
                <a:gd name="T14" fmla="*/ 71 w 329"/>
                <a:gd name="T15" fmla="*/ 290 h 329"/>
                <a:gd name="T16" fmla="*/ 87 w 329"/>
                <a:gd name="T17" fmla="*/ 301 h 329"/>
                <a:gd name="T18" fmla="*/ 101 w 329"/>
                <a:gd name="T19" fmla="*/ 317 h 329"/>
                <a:gd name="T20" fmla="*/ 161 w 329"/>
                <a:gd name="T21" fmla="*/ 321 h 329"/>
                <a:gd name="T22" fmla="*/ 161 w 329"/>
                <a:gd name="T23" fmla="*/ 329 h 329"/>
                <a:gd name="T24" fmla="*/ 181 w 329"/>
                <a:gd name="T25" fmla="*/ 320 h 329"/>
                <a:gd name="T26" fmla="*/ 200 w 329"/>
                <a:gd name="T27" fmla="*/ 317 h 329"/>
                <a:gd name="T28" fmla="*/ 222 w 329"/>
                <a:gd name="T29" fmla="*/ 319 h 329"/>
                <a:gd name="T30" fmla="*/ 269 w 329"/>
                <a:gd name="T31" fmla="*/ 281 h 329"/>
                <a:gd name="T32" fmla="*/ 274 w 329"/>
                <a:gd name="T33" fmla="*/ 287 h 329"/>
                <a:gd name="T34" fmla="*/ 282 w 329"/>
                <a:gd name="T35" fmla="*/ 267 h 329"/>
                <a:gd name="T36" fmla="*/ 294 w 329"/>
                <a:gd name="T37" fmla="*/ 252 h 329"/>
                <a:gd name="T38" fmla="*/ 311 w 329"/>
                <a:gd name="T39" fmla="*/ 239 h 329"/>
                <a:gd name="T40" fmla="*/ 320 w 329"/>
                <a:gd name="T41" fmla="*/ 179 h 329"/>
                <a:gd name="T42" fmla="*/ 328 w 329"/>
                <a:gd name="T43" fmla="*/ 180 h 329"/>
                <a:gd name="T44" fmla="*/ 321 w 329"/>
                <a:gd name="T45" fmla="*/ 160 h 329"/>
                <a:gd name="T46" fmla="*/ 319 w 329"/>
                <a:gd name="T47" fmla="*/ 140 h 329"/>
                <a:gd name="T48" fmla="*/ 323 w 329"/>
                <a:gd name="T49" fmla="*/ 119 h 329"/>
                <a:gd name="T50" fmla="*/ 289 w 329"/>
                <a:gd name="T51" fmla="*/ 69 h 329"/>
                <a:gd name="T52" fmla="*/ 295 w 329"/>
                <a:gd name="T53" fmla="*/ 64 h 329"/>
                <a:gd name="T54" fmla="*/ 276 w 329"/>
                <a:gd name="T55" fmla="*/ 55 h 329"/>
                <a:gd name="T56" fmla="*/ 262 w 329"/>
                <a:gd name="T57" fmla="*/ 42 h 329"/>
                <a:gd name="T58" fmla="*/ 250 w 329"/>
                <a:gd name="T59" fmla="*/ 24 h 329"/>
                <a:gd name="T60" fmla="*/ 191 w 329"/>
                <a:gd name="T61" fmla="*/ 10 h 329"/>
                <a:gd name="T62" fmla="*/ 192 w 329"/>
                <a:gd name="T63" fmla="*/ 2 h 329"/>
                <a:gd name="T64" fmla="*/ 164 w 329"/>
                <a:gd name="T65" fmla="*/ 8 h 329"/>
                <a:gd name="T66" fmla="*/ 164 w 329"/>
                <a:gd name="T67" fmla="*/ 0 h 329"/>
                <a:gd name="T68" fmla="*/ 114 w 329"/>
                <a:gd name="T69" fmla="*/ 16 h 329"/>
                <a:gd name="T70" fmla="*/ 112 w 329"/>
                <a:gd name="T71" fmla="*/ 8 h 329"/>
                <a:gd name="T72" fmla="*/ 96 w 329"/>
                <a:gd name="T73" fmla="*/ 23 h 329"/>
                <a:gd name="T74" fmla="*/ 79 w 329"/>
                <a:gd name="T75" fmla="*/ 33 h 329"/>
                <a:gd name="T76" fmla="*/ 58 w 329"/>
                <a:gd name="T77" fmla="*/ 38 h 329"/>
                <a:gd name="T78" fmla="*/ 27 w 329"/>
                <a:gd name="T79" fmla="*/ 90 h 329"/>
                <a:gd name="T80" fmla="*/ 20 w 329"/>
                <a:gd name="T81" fmla="*/ 86 h 329"/>
                <a:gd name="T82" fmla="*/ 18 w 329"/>
                <a:gd name="T83" fmla="*/ 107 h 329"/>
                <a:gd name="T84" fmla="*/ 12 w 329"/>
                <a:gd name="T85" fmla="*/ 12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9" h="329">
                  <a:moveTo>
                    <a:pt x="8" y="174"/>
                  </a:moveTo>
                  <a:cubicBezTo>
                    <a:pt x="8" y="171"/>
                    <a:pt x="8" y="167"/>
                    <a:pt x="8" y="164"/>
                  </a:cubicBezTo>
                  <a:cubicBezTo>
                    <a:pt x="8" y="158"/>
                    <a:pt x="8" y="151"/>
                    <a:pt x="9" y="145"/>
                  </a:cubicBezTo>
                  <a:cubicBezTo>
                    <a:pt x="1" y="144"/>
                    <a:pt x="1" y="144"/>
                    <a:pt x="1" y="144"/>
                  </a:cubicBezTo>
                  <a:cubicBezTo>
                    <a:pt x="0" y="151"/>
                    <a:pt x="0" y="157"/>
                    <a:pt x="0" y="164"/>
                  </a:cubicBezTo>
                  <a:cubicBezTo>
                    <a:pt x="0" y="168"/>
                    <a:pt x="0" y="171"/>
                    <a:pt x="0" y="174"/>
                  </a:cubicBezTo>
                  <a:lnTo>
                    <a:pt x="8" y="174"/>
                  </a:lnTo>
                  <a:close/>
                  <a:moveTo>
                    <a:pt x="15" y="212"/>
                  </a:moveTo>
                  <a:cubicBezTo>
                    <a:pt x="13" y="206"/>
                    <a:pt x="11" y="199"/>
                    <a:pt x="10" y="193"/>
                  </a:cubicBezTo>
                  <a:cubicBezTo>
                    <a:pt x="2" y="194"/>
                    <a:pt x="2" y="194"/>
                    <a:pt x="2" y="194"/>
                  </a:cubicBezTo>
                  <a:cubicBezTo>
                    <a:pt x="4" y="201"/>
                    <a:pt x="5" y="208"/>
                    <a:pt x="7" y="214"/>
                  </a:cubicBezTo>
                  <a:lnTo>
                    <a:pt x="15" y="212"/>
                  </a:lnTo>
                  <a:close/>
                  <a:moveTo>
                    <a:pt x="31" y="247"/>
                  </a:moveTo>
                  <a:cubicBezTo>
                    <a:pt x="28" y="242"/>
                    <a:pt x="25" y="236"/>
                    <a:pt x="22" y="230"/>
                  </a:cubicBezTo>
                  <a:cubicBezTo>
                    <a:pt x="15" y="233"/>
                    <a:pt x="15" y="233"/>
                    <a:pt x="15" y="233"/>
                  </a:cubicBezTo>
                  <a:cubicBezTo>
                    <a:pt x="18" y="240"/>
                    <a:pt x="21" y="246"/>
                    <a:pt x="25" y="251"/>
                  </a:cubicBezTo>
                  <a:lnTo>
                    <a:pt x="31" y="247"/>
                  </a:lnTo>
                  <a:close/>
                  <a:moveTo>
                    <a:pt x="56" y="277"/>
                  </a:moveTo>
                  <a:cubicBezTo>
                    <a:pt x="51" y="273"/>
                    <a:pt x="47" y="268"/>
                    <a:pt x="43" y="263"/>
                  </a:cubicBezTo>
                  <a:cubicBezTo>
                    <a:pt x="36" y="268"/>
                    <a:pt x="36" y="268"/>
                    <a:pt x="36" y="268"/>
                  </a:cubicBezTo>
                  <a:cubicBezTo>
                    <a:pt x="41" y="273"/>
                    <a:pt x="45" y="278"/>
                    <a:pt x="50" y="283"/>
                  </a:cubicBezTo>
                  <a:lnTo>
                    <a:pt x="56" y="277"/>
                  </a:lnTo>
                  <a:close/>
                  <a:moveTo>
                    <a:pt x="87" y="301"/>
                  </a:moveTo>
                  <a:cubicBezTo>
                    <a:pt x="81" y="297"/>
                    <a:pt x="76" y="294"/>
                    <a:pt x="71" y="290"/>
                  </a:cubicBezTo>
                  <a:cubicBezTo>
                    <a:pt x="66" y="296"/>
                    <a:pt x="66" y="296"/>
                    <a:pt x="66" y="296"/>
                  </a:cubicBezTo>
                  <a:cubicBezTo>
                    <a:pt x="71" y="300"/>
                    <a:pt x="77" y="304"/>
                    <a:pt x="83" y="308"/>
                  </a:cubicBezTo>
                  <a:lnTo>
                    <a:pt x="87" y="301"/>
                  </a:lnTo>
                  <a:close/>
                  <a:moveTo>
                    <a:pt x="123" y="315"/>
                  </a:moveTo>
                  <a:cubicBezTo>
                    <a:pt x="117" y="314"/>
                    <a:pt x="111" y="312"/>
                    <a:pt x="105" y="309"/>
                  </a:cubicBezTo>
                  <a:cubicBezTo>
                    <a:pt x="101" y="317"/>
                    <a:pt x="101" y="317"/>
                    <a:pt x="101" y="317"/>
                  </a:cubicBezTo>
                  <a:cubicBezTo>
                    <a:pt x="108" y="319"/>
                    <a:pt x="114" y="321"/>
                    <a:pt x="121" y="323"/>
                  </a:cubicBezTo>
                  <a:lnTo>
                    <a:pt x="123" y="315"/>
                  </a:lnTo>
                  <a:close/>
                  <a:moveTo>
                    <a:pt x="161" y="321"/>
                  </a:moveTo>
                  <a:cubicBezTo>
                    <a:pt x="155" y="321"/>
                    <a:pt x="148" y="320"/>
                    <a:pt x="142" y="319"/>
                  </a:cubicBezTo>
                  <a:cubicBezTo>
                    <a:pt x="141" y="327"/>
                    <a:pt x="141" y="327"/>
                    <a:pt x="141" y="327"/>
                  </a:cubicBezTo>
                  <a:cubicBezTo>
                    <a:pt x="148" y="328"/>
                    <a:pt x="154" y="329"/>
                    <a:pt x="161" y="329"/>
                  </a:cubicBezTo>
                  <a:lnTo>
                    <a:pt x="161" y="321"/>
                  </a:lnTo>
                  <a:close/>
                  <a:moveTo>
                    <a:pt x="200" y="317"/>
                  </a:moveTo>
                  <a:cubicBezTo>
                    <a:pt x="194" y="318"/>
                    <a:pt x="187" y="319"/>
                    <a:pt x="181" y="320"/>
                  </a:cubicBezTo>
                  <a:cubicBezTo>
                    <a:pt x="182" y="328"/>
                    <a:pt x="182" y="328"/>
                    <a:pt x="182" y="328"/>
                  </a:cubicBezTo>
                  <a:cubicBezTo>
                    <a:pt x="189" y="327"/>
                    <a:pt x="195" y="326"/>
                    <a:pt x="202" y="325"/>
                  </a:cubicBezTo>
                  <a:lnTo>
                    <a:pt x="200" y="317"/>
                  </a:lnTo>
                  <a:close/>
                  <a:moveTo>
                    <a:pt x="237" y="303"/>
                  </a:moveTo>
                  <a:cubicBezTo>
                    <a:pt x="231" y="306"/>
                    <a:pt x="225" y="309"/>
                    <a:pt x="219" y="311"/>
                  </a:cubicBezTo>
                  <a:cubicBezTo>
                    <a:pt x="222" y="319"/>
                    <a:pt x="222" y="319"/>
                    <a:pt x="222" y="319"/>
                  </a:cubicBezTo>
                  <a:cubicBezTo>
                    <a:pt x="228" y="316"/>
                    <a:pt x="234" y="314"/>
                    <a:pt x="240" y="310"/>
                  </a:cubicBezTo>
                  <a:lnTo>
                    <a:pt x="237" y="303"/>
                  </a:lnTo>
                  <a:close/>
                  <a:moveTo>
                    <a:pt x="269" y="281"/>
                  </a:moveTo>
                  <a:cubicBezTo>
                    <a:pt x="264" y="286"/>
                    <a:pt x="259" y="290"/>
                    <a:pt x="253" y="293"/>
                  </a:cubicBezTo>
                  <a:cubicBezTo>
                    <a:pt x="258" y="300"/>
                    <a:pt x="258" y="300"/>
                    <a:pt x="258" y="300"/>
                  </a:cubicBezTo>
                  <a:cubicBezTo>
                    <a:pt x="263" y="296"/>
                    <a:pt x="269" y="292"/>
                    <a:pt x="274" y="287"/>
                  </a:cubicBezTo>
                  <a:lnTo>
                    <a:pt x="269" y="281"/>
                  </a:lnTo>
                  <a:close/>
                  <a:moveTo>
                    <a:pt x="294" y="252"/>
                  </a:moveTo>
                  <a:cubicBezTo>
                    <a:pt x="291" y="257"/>
                    <a:pt x="287" y="262"/>
                    <a:pt x="282" y="267"/>
                  </a:cubicBezTo>
                  <a:cubicBezTo>
                    <a:pt x="288" y="273"/>
                    <a:pt x="288" y="273"/>
                    <a:pt x="288" y="273"/>
                  </a:cubicBezTo>
                  <a:cubicBezTo>
                    <a:pt x="293" y="267"/>
                    <a:pt x="297" y="262"/>
                    <a:pt x="301" y="256"/>
                  </a:cubicBezTo>
                  <a:lnTo>
                    <a:pt x="294" y="252"/>
                  </a:lnTo>
                  <a:close/>
                  <a:moveTo>
                    <a:pt x="312" y="217"/>
                  </a:moveTo>
                  <a:cubicBezTo>
                    <a:pt x="310" y="223"/>
                    <a:pt x="307" y="229"/>
                    <a:pt x="304" y="235"/>
                  </a:cubicBezTo>
                  <a:cubicBezTo>
                    <a:pt x="311" y="239"/>
                    <a:pt x="311" y="239"/>
                    <a:pt x="311" y="239"/>
                  </a:cubicBezTo>
                  <a:cubicBezTo>
                    <a:pt x="314" y="233"/>
                    <a:pt x="317" y="226"/>
                    <a:pt x="319" y="220"/>
                  </a:cubicBezTo>
                  <a:lnTo>
                    <a:pt x="312" y="217"/>
                  </a:lnTo>
                  <a:close/>
                  <a:moveTo>
                    <a:pt x="320" y="179"/>
                  </a:moveTo>
                  <a:cubicBezTo>
                    <a:pt x="320" y="186"/>
                    <a:pt x="319" y="192"/>
                    <a:pt x="317" y="198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6" y="194"/>
                    <a:pt x="328" y="187"/>
                    <a:pt x="328" y="180"/>
                  </a:cubicBezTo>
                  <a:lnTo>
                    <a:pt x="320" y="179"/>
                  </a:lnTo>
                  <a:close/>
                  <a:moveTo>
                    <a:pt x="319" y="140"/>
                  </a:moveTo>
                  <a:cubicBezTo>
                    <a:pt x="320" y="147"/>
                    <a:pt x="321" y="153"/>
                    <a:pt x="321" y="160"/>
                  </a:cubicBezTo>
                  <a:cubicBezTo>
                    <a:pt x="329" y="159"/>
                    <a:pt x="329" y="159"/>
                    <a:pt x="329" y="159"/>
                  </a:cubicBezTo>
                  <a:cubicBezTo>
                    <a:pt x="329" y="153"/>
                    <a:pt x="328" y="146"/>
                    <a:pt x="327" y="139"/>
                  </a:cubicBezTo>
                  <a:lnTo>
                    <a:pt x="319" y="140"/>
                  </a:lnTo>
                  <a:close/>
                  <a:moveTo>
                    <a:pt x="308" y="103"/>
                  </a:moveTo>
                  <a:cubicBezTo>
                    <a:pt x="311" y="109"/>
                    <a:pt x="313" y="115"/>
                    <a:pt x="315" y="121"/>
                  </a:cubicBezTo>
                  <a:cubicBezTo>
                    <a:pt x="323" y="119"/>
                    <a:pt x="323" y="119"/>
                    <a:pt x="323" y="119"/>
                  </a:cubicBezTo>
                  <a:cubicBezTo>
                    <a:pt x="321" y="112"/>
                    <a:pt x="318" y="106"/>
                    <a:pt x="316" y="100"/>
                  </a:cubicBezTo>
                  <a:lnTo>
                    <a:pt x="308" y="103"/>
                  </a:lnTo>
                  <a:close/>
                  <a:moveTo>
                    <a:pt x="289" y="69"/>
                  </a:moveTo>
                  <a:cubicBezTo>
                    <a:pt x="293" y="75"/>
                    <a:pt x="296" y="80"/>
                    <a:pt x="300" y="86"/>
                  </a:cubicBezTo>
                  <a:cubicBezTo>
                    <a:pt x="307" y="82"/>
                    <a:pt x="307" y="82"/>
                    <a:pt x="307" y="82"/>
                  </a:cubicBezTo>
                  <a:cubicBezTo>
                    <a:pt x="303" y="76"/>
                    <a:pt x="299" y="70"/>
                    <a:pt x="295" y="64"/>
                  </a:cubicBezTo>
                  <a:lnTo>
                    <a:pt x="289" y="69"/>
                  </a:lnTo>
                  <a:close/>
                  <a:moveTo>
                    <a:pt x="262" y="42"/>
                  </a:moveTo>
                  <a:cubicBezTo>
                    <a:pt x="267" y="46"/>
                    <a:pt x="271" y="50"/>
                    <a:pt x="276" y="55"/>
                  </a:cubicBezTo>
                  <a:cubicBezTo>
                    <a:pt x="282" y="49"/>
                    <a:pt x="282" y="49"/>
                    <a:pt x="282" y="49"/>
                  </a:cubicBezTo>
                  <a:cubicBezTo>
                    <a:pt x="277" y="44"/>
                    <a:pt x="272" y="40"/>
                    <a:pt x="267" y="35"/>
                  </a:cubicBezTo>
                  <a:lnTo>
                    <a:pt x="262" y="42"/>
                  </a:lnTo>
                  <a:close/>
                  <a:moveTo>
                    <a:pt x="228" y="21"/>
                  </a:moveTo>
                  <a:cubicBezTo>
                    <a:pt x="234" y="24"/>
                    <a:pt x="240" y="27"/>
                    <a:pt x="246" y="30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44" y="20"/>
                    <a:pt x="238" y="17"/>
                    <a:pt x="232" y="14"/>
                  </a:cubicBezTo>
                  <a:lnTo>
                    <a:pt x="228" y="21"/>
                  </a:lnTo>
                  <a:close/>
                  <a:moveTo>
                    <a:pt x="191" y="10"/>
                  </a:moveTo>
                  <a:cubicBezTo>
                    <a:pt x="198" y="11"/>
                    <a:pt x="204" y="13"/>
                    <a:pt x="210" y="15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06" y="5"/>
                    <a:pt x="199" y="3"/>
                    <a:pt x="192" y="2"/>
                  </a:cubicBezTo>
                  <a:lnTo>
                    <a:pt x="191" y="10"/>
                  </a:lnTo>
                  <a:close/>
                  <a:moveTo>
                    <a:pt x="152" y="8"/>
                  </a:moveTo>
                  <a:cubicBezTo>
                    <a:pt x="156" y="8"/>
                    <a:pt x="160" y="8"/>
                    <a:pt x="164" y="8"/>
                  </a:cubicBezTo>
                  <a:cubicBezTo>
                    <a:pt x="167" y="8"/>
                    <a:pt x="169" y="8"/>
                    <a:pt x="172" y="8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0" y="0"/>
                    <a:pt x="167" y="0"/>
                    <a:pt x="164" y="0"/>
                  </a:cubicBezTo>
                  <a:cubicBezTo>
                    <a:pt x="160" y="0"/>
                    <a:pt x="156" y="0"/>
                    <a:pt x="152" y="0"/>
                  </a:cubicBezTo>
                  <a:lnTo>
                    <a:pt x="152" y="8"/>
                  </a:lnTo>
                  <a:close/>
                  <a:moveTo>
                    <a:pt x="114" y="16"/>
                  </a:moveTo>
                  <a:cubicBezTo>
                    <a:pt x="120" y="14"/>
                    <a:pt x="127" y="12"/>
                    <a:pt x="133" y="11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5" y="4"/>
                    <a:pt x="118" y="6"/>
                    <a:pt x="112" y="8"/>
                  </a:cubicBezTo>
                  <a:lnTo>
                    <a:pt x="114" y="16"/>
                  </a:lnTo>
                  <a:close/>
                  <a:moveTo>
                    <a:pt x="79" y="33"/>
                  </a:moveTo>
                  <a:cubicBezTo>
                    <a:pt x="85" y="29"/>
                    <a:pt x="90" y="26"/>
                    <a:pt x="96" y="23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6" y="19"/>
                    <a:pt x="81" y="22"/>
                    <a:pt x="75" y="26"/>
                  </a:cubicBezTo>
                  <a:lnTo>
                    <a:pt x="79" y="33"/>
                  </a:lnTo>
                  <a:close/>
                  <a:moveTo>
                    <a:pt x="49" y="58"/>
                  </a:moveTo>
                  <a:cubicBezTo>
                    <a:pt x="54" y="53"/>
                    <a:pt x="59" y="49"/>
                    <a:pt x="63" y="45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3" y="43"/>
                    <a:pt x="48" y="48"/>
                    <a:pt x="44" y="53"/>
                  </a:cubicBezTo>
                  <a:lnTo>
                    <a:pt x="49" y="58"/>
                  </a:lnTo>
                  <a:close/>
                  <a:moveTo>
                    <a:pt x="27" y="90"/>
                  </a:moveTo>
                  <a:cubicBezTo>
                    <a:pt x="30" y="84"/>
                    <a:pt x="33" y="78"/>
                    <a:pt x="37" y="73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7" y="74"/>
                    <a:pt x="23" y="80"/>
                    <a:pt x="20" y="86"/>
                  </a:cubicBezTo>
                  <a:lnTo>
                    <a:pt x="27" y="90"/>
                  </a:lnTo>
                  <a:close/>
                  <a:moveTo>
                    <a:pt x="12" y="126"/>
                  </a:moveTo>
                  <a:cubicBezTo>
                    <a:pt x="14" y="119"/>
                    <a:pt x="16" y="113"/>
                    <a:pt x="18" y="107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9" y="111"/>
                    <a:pt x="6" y="117"/>
                    <a:pt x="5" y="124"/>
                  </a:cubicBezTo>
                  <a:lnTo>
                    <a:pt x="12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4" name="Freeform 31"/>
            <p:cNvSpPr>
              <a:spLocks noEditPoints="1"/>
            </p:cNvSpPr>
            <p:nvPr/>
          </p:nvSpPr>
          <p:spPr bwMode="auto">
            <a:xfrm>
              <a:off x="6802630" y="1719761"/>
              <a:ext cx="326555" cy="267942"/>
            </a:xfrm>
            <a:custGeom>
              <a:avLst/>
              <a:gdLst>
                <a:gd name="T0" fmla="*/ 21 w 168"/>
                <a:gd name="T1" fmla="*/ 51 h 138"/>
                <a:gd name="T2" fmla="*/ 21 w 168"/>
                <a:gd name="T3" fmla="*/ 52 h 138"/>
                <a:gd name="T4" fmla="*/ 22 w 168"/>
                <a:gd name="T5" fmla="*/ 52 h 138"/>
                <a:gd name="T6" fmla="*/ 23 w 168"/>
                <a:gd name="T7" fmla="*/ 53 h 138"/>
                <a:gd name="T8" fmla="*/ 45 w 168"/>
                <a:gd name="T9" fmla="*/ 62 h 138"/>
                <a:gd name="T10" fmla="*/ 66 w 168"/>
                <a:gd name="T11" fmla="*/ 53 h 138"/>
                <a:gd name="T12" fmla="*/ 67 w 168"/>
                <a:gd name="T13" fmla="*/ 53 h 138"/>
                <a:gd name="T14" fmla="*/ 68 w 168"/>
                <a:gd name="T15" fmla="*/ 52 h 138"/>
                <a:gd name="T16" fmla="*/ 68 w 168"/>
                <a:gd name="T17" fmla="*/ 52 h 138"/>
                <a:gd name="T18" fmla="*/ 73 w 168"/>
                <a:gd name="T19" fmla="*/ 45 h 138"/>
                <a:gd name="T20" fmla="*/ 73 w 168"/>
                <a:gd name="T21" fmla="*/ 45 h 138"/>
                <a:gd name="T22" fmla="*/ 76 w 168"/>
                <a:gd name="T23" fmla="*/ 31 h 138"/>
                <a:gd name="T24" fmla="*/ 67 w 168"/>
                <a:gd name="T25" fmla="*/ 9 h 138"/>
                <a:gd name="T26" fmla="*/ 45 w 168"/>
                <a:gd name="T27" fmla="*/ 0 h 138"/>
                <a:gd name="T28" fmla="*/ 23 w 168"/>
                <a:gd name="T29" fmla="*/ 9 h 138"/>
                <a:gd name="T30" fmla="*/ 23 w 168"/>
                <a:gd name="T31" fmla="*/ 9 h 138"/>
                <a:gd name="T32" fmla="*/ 14 w 168"/>
                <a:gd name="T33" fmla="*/ 31 h 138"/>
                <a:gd name="T34" fmla="*/ 17 w 168"/>
                <a:gd name="T35" fmla="*/ 45 h 138"/>
                <a:gd name="T36" fmla="*/ 21 w 168"/>
                <a:gd name="T37" fmla="*/ 51 h 138"/>
                <a:gd name="T38" fmla="*/ 75 w 168"/>
                <a:gd name="T39" fmla="*/ 60 h 138"/>
                <a:gd name="T40" fmla="*/ 74 w 168"/>
                <a:gd name="T41" fmla="*/ 60 h 138"/>
                <a:gd name="T42" fmla="*/ 74 w 168"/>
                <a:gd name="T43" fmla="*/ 60 h 138"/>
                <a:gd name="T44" fmla="*/ 45 w 168"/>
                <a:gd name="T45" fmla="*/ 72 h 138"/>
                <a:gd name="T46" fmla="*/ 16 w 168"/>
                <a:gd name="T47" fmla="*/ 60 h 138"/>
                <a:gd name="T48" fmla="*/ 15 w 168"/>
                <a:gd name="T49" fmla="*/ 60 h 138"/>
                <a:gd name="T50" fmla="*/ 15 w 168"/>
                <a:gd name="T51" fmla="*/ 60 h 138"/>
                <a:gd name="T52" fmla="*/ 0 w 168"/>
                <a:gd name="T53" fmla="*/ 74 h 138"/>
                <a:gd name="T54" fmla="*/ 0 w 168"/>
                <a:gd name="T55" fmla="*/ 124 h 138"/>
                <a:gd name="T56" fmla="*/ 2 w 168"/>
                <a:gd name="T57" fmla="*/ 132 h 138"/>
                <a:gd name="T58" fmla="*/ 15 w 168"/>
                <a:gd name="T59" fmla="*/ 138 h 138"/>
                <a:gd name="T60" fmla="*/ 78 w 168"/>
                <a:gd name="T61" fmla="*/ 138 h 138"/>
                <a:gd name="T62" fmla="*/ 88 w 168"/>
                <a:gd name="T63" fmla="*/ 132 h 138"/>
                <a:gd name="T64" fmla="*/ 90 w 168"/>
                <a:gd name="T65" fmla="*/ 124 h 138"/>
                <a:gd name="T66" fmla="*/ 90 w 168"/>
                <a:gd name="T67" fmla="*/ 74 h 138"/>
                <a:gd name="T68" fmla="*/ 75 w 168"/>
                <a:gd name="T69" fmla="*/ 60 h 138"/>
                <a:gd name="T70" fmla="*/ 103 w 168"/>
                <a:gd name="T71" fmla="*/ 70 h 138"/>
                <a:gd name="T72" fmla="*/ 123 w 168"/>
                <a:gd name="T73" fmla="*/ 79 h 138"/>
                <a:gd name="T74" fmla="*/ 143 w 168"/>
                <a:gd name="T75" fmla="*/ 70 h 138"/>
                <a:gd name="T76" fmla="*/ 143 w 168"/>
                <a:gd name="T77" fmla="*/ 70 h 138"/>
                <a:gd name="T78" fmla="*/ 143 w 168"/>
                <a:gd name="T79" fmla="*/ 69 h 138"/>
                <a:gd name="T80" fmla="*/ 144 w 168"/>
                <a:gd name="T81" fmla="*/ 69 h 138"/>
                <a:gd name="T82" fmla="*/ 148 w 168"/>
                <a:gd name="T83" fmla="*/ 63 h 138"/>
                <a:gd name="T84" fmla="*/ 148 w 168"/>
                <a:gd name="T85" fmla="*/ 63 h 138"/>
                <a:gd name="T86" fmla="*/ 151 w 168"/>
                <a:gd name="T87" fmla="*/ 51 h 138"/>
                <a:gd name="T88" fmla="*/ 143 w 168"/>
                <a:gd name="T89" fmla="*/ 31 h 138"/>
                <a:gd name="T90" fmla="*/ 123 w 168"/>
                <a:gd name="T91" fmla="*/ 23 h 138"/>
                <a:gd name="T92" fmla="*/ 103 w 168"/>
                <a:gd name="T93" fmla="*/ 31 h 138"/>
                <a:gd name="T94" fmla="*/ 95 w 168"/>
                <a:gd name="T95" fmla="*/ 51 h 138"/>
                <a:gd name="T96" fmla="*/ 96 w 168"/>
                <a:gd name="T97" fmla="*/ 56 h 138"/>
                <a:gd name="T98" fmla="*/ 102 w 168"/>
                <a:gd name="T99" fmla="*/ 69 h 138"/>
                <a:gd name="T100" fmla="*/ 103 w 168"/>
                <a:gd name="T101" fmla="*/ 70 h 138"/>
                <a:gd name="T102" fmla="*/ 153 w 168"/>
                <a:gd name="T103" fmla="*/ 77 h 138"/>
                <a:gd name="T104" fmla="*/ 152 w 168"/>
                <a:gd name="T105" fmla="*/ 77 h 138"/>
                <a:gd name="T106" fmla="*/ 123 w 168"/>
                <a:gd name="T107" fmla="*/ 90 h 138"/>
                <a:gd name="T108" fmla="*/ 100 w 168"/>
                <a:gd name="T109" fmla="*/ 83 h 138"/>
                <a:gd name="T110" fmla="*/ 100 w 168"/>
                <a:gd name="T111" fmla="*/ 138 h 138"/>
                <a:gd name="T112" fmla="*/ 156 w 168"/>
                <a:gd name="T113" fmla="*/ 138 h 138"/>
                <a:gd name="T114" fmla="*/ 166 w 168"/>
                <a:gd name="T115" fmla="*/ 132 h 138"/>
                <a:gd name="T116" fmla="*/ 168 w 168"/>
                <a:gd name="T117" fmla="*/ 124 h 138"/>
                <a:gd name="T118" fmla="*/ 168 w 168"/>
                <a:gd name="T119" fmla="*/ 91 h 138"/>
                <a:gd name="T120" fmla="*/ 153 w 168"/>
                <a:gd name="T121" fmla="*/ 7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8" h="138">
                  <a:moveTo>
                    <a:pt x="21" y="51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3" y="53"/>
                    <a:pt x="23" y="53"/>
                  </a:cubicBezTo>
                  <a:cubicBezTo>
                    <a:pt x="29" y="59"/>
                    <a:pt x="36" y="62"/>
                    <a:pt x="45" y="62"/>
                  </a:cubicBezTo>
                  <a:cubicBezTo>
                    <a:pt x="53" y="62"/>
                    <a:pt x="61" y="59"/>
                    <a:pt x="66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0"/>
                    <a:pt x="71" y="48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1"/>
                    <a:pt x="76" y="36"/>
                    <a:pt x="76" y="31"/>
                  </a:cubicBezTo>
                  <a:cubicBezTo>
                    <a:pt x="76" y="23"/>
                    <a:pt x="73" y="15"/>
                    <a:pt x="67" y="9"/>
                  </a:cubicBezTo>
                  <a:cubicBezTo>
                    <a:pt x="61" y="3"/>
                    <a:pt x="53" y="0"/>
                    <a:pt x="45" y="0"/>
                  </a:cubicBezTo>
                  <a:cubicBezTo>
                    <a:pt x="36" y="0"/>
                    <a:pt x="29" y="3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7" y="16"/>
                    <a:pt x="14" y="23"/>
                    <a:pt x="14" y="31"/>
                  </a:cubicBezTo>
                  <a:cubicBezTo>
                    <a:pt x="14" y="36"/>
                    <a:pt x="15" y="41"/>
                    <a:pt x="17" y="45"/>
                  </a:cubicBezTo>
                  <a:cubicBezTo>
                    <a:pt x="18" y="47"/>
                    <a:pt x="20" y="49"/>
                    <a:pt x="21" y="51"/>
                  </a:cubicBezTo>
                  <a:close/>
                  <a:moveTo>
                    <a:pt x="75" y="60"/>
                  </a:move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6" y="68"/>
                    <a:pt x="56" y="72"/>
                    <a:pt x="45" y="72"/>
                  </a:cubicBezTo>
                  <a:cubicBezTo>
                    <a:pt x="33" y="72"/>
                    <a:pt x="24" y="68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5" y="60"/>
                    <a:pt x="0" y="64"/>
                    <a:pt x="0" y="7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7"/>
                    <a:pt x="1" y="130"/>
                    <a:pt x="2" y="132"/>
                  </a:cubicBezTo>
                  <a:cubicBezTo>
                    <a:pt x="4" y="136"/>
                    <a:pt x="9" y="138"/>
                    <a:pt x="15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83" y="137"/>
                    <a:pt x="86" y="135"/>
                    <a:pt x="88" y="132"/>
                  </a:cubicBezTo>
                  <a:cubicBezTo>
                    <a:pt x="89" y="130"/>
                    <a:pt x="90" y="127"/>
                    <a:pt x="90" y="124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64"/>
                    <a:pt x="85" y="60"/>
                    <a:pt x="75" y="60"/>
                  </a:cubicBezTo>
                  <a:close/>
                  <a:moveTo>
                    <a:pt x="103" y="70"/>
                  </a:moveTo>
                  <a:cubicBezTo>
                    <a:pt x="108" y="76"/>
                    <a:pt x="115" y="79"/>
                    <a:pt x="123" y="79"/>
                  </a:cubicBezTo>
                  <a:cubicBezTo>
                    <a:pt x="130" y="79"/>
                    <a:pt x="137" y="76"/>
                    <a:pt x="143" y="70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3" y="69"/>
                    <a:pt x="143" y="69"/>
                    <a:pt x="144" y="69"/>
                  </a:cubicBezTo>
                  <a:cubicBezTo>
                    <a:pt x="145" y="67"/>
                    <a:pt x="147" y="65"/>
                    <a:pt x="148" y="63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50" y="59"/>
                    <a:pt x="151" y="55"/>
                    <a:pt x="151" y="51"/>
                  </a:cubicBezTo>
                  <a:cubicBezTo>
                    <a:pt x="151" y="43"/>
                    <a:pt x="148" y="36"/>
                    <a:pt x="143" y="31"/>
                  </a:cubicBezTo>
                  <a:cubicBezTo>
                    <a:pt x="137" y="26"/>
                    <a:pt x="130" y="23"/>
                    <a:pt x="123" y="23"/>
                  </a:cubicBezTo>
                  <a:cubicBezTo>
                    <a:pt x="115" y="23"/>
                    <a:pt x="109" y="26"/>
                    <a:pt x="103" y="31"/>
                  </a:cubicBezTo>
                  <a:cubicBezTo>
                    <a:pt x="97" y="36"/>
                    <a:pt x="95" y="43"/>
                    <a:pt x="95" y="51"/>
                  </a:cubicBezTo>
                  <a:cubicBezTo>
                    <a:pt x="95" y="53"/>
                    <a:pt x="95" y="54"/>
                    <a:pt x="96" y="56"/>
                  </a:cubicBezTo>
                  <a:cubicBezTo>
                    <a:pt x="99" y="59"/>
                    <a:pt x="101" y="63"/>
                    <a:pt x="102" y="69"/>
                  </a:cubicBezTo>
                  <a:cubicBezTo>
                    <a:pt x="102" y="70"/>
                    <a:pt x="103" y="70"/>
                    <a:pt x="103" y="70"/>
                  </a:cubicBezTo>
                  <a:close/>
                  <a:moveTo>
                    <a:pt x="153" y="77"/>
                  </a:moveTo>
                  <a:cubicBezTo>
                    <a:pt x="152" y="77"/>
                    <a:pt x="152" y="77"/>
                    <a:pt x="152" y="77"/>
                  </a:cubicBezTo>
                  <a:cubicBezTo>
                    <a:pt x="144" y="85"/>
                    <a:pt x="134" y="90"/>
                    <a:pt x="123" y="90"/>
                  </a:cubicBezTo>
                  <a:cubicBezTo>
                    <a:pt x="114" y="90"/>
                    <a:pt x="106" y="87"/>
                    <a:pt x="100" y="83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61" y="137"/>
                    <a:pt x="164" y="135"/>
                    <a:pt x="166" y="132"/>
                  </a:cubicBezTo>
                  <a:cubicBezTo>
                    <a:pt x="167" y="130"/>
                    <a:pt x="168" y="127"/>
                    <a:pt x="168" y="124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82"/>
                    <a:pt x="163" y="77"/>
                    <a:pt x="153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10250717" y="1252536"/>
              <a:ext cx="326555" cy="267942"/>
            </a:xfrm>
            <a:custGeom>
              <a:avLst/>
              <a:gdLst>
                <a:gd name="T0" fmla="*/ 21 w 168"/>
                <a:gd name="T1" fmla="*/ 51 h 138"/>
                <a:gd name="T2" fmla="*/ 21 w 168"/>
                <a:gd name="T3" fmla="*/ 52 h 138"/>
                <a:gd name="T4" fmla="*/ 22 w 168"/>
                <a:gd name="T5" fmla="*/ 52 h 138"/>
                <a:gd name="T6" fmla="*/ 23 w 168"/>
                <a:gd name="T7" fmla="*/ 53 h 138"/>
                <a:gd name="T8" fmla="*/ 45 w 168"/>
                <a:gd name="T9" fmla="*/ 62 h 138"/>
                <a:gd name="T10" fmla="*/ 66 w 168"/>
                <a:gd name="T11" fmla="*/ 53 h 138"/>
                <a:gd name="T12" fmla="*/ 67 w 168"/>
                <a:gd name="T13" fmla="*/ 53 h 138"/>
                <a:gd name="T14" fmla="*/ 68 w 168"/>
                <a:gd name="T15" fmla="*/ 52 h 138"/>
                <a:gd name="T16" fmla="*/ 68 w 168"/>
                <a:gd name="T17" fmla="*/ 52 h 138"/>
                <a:gd name="T18" fmla="*/ 73 w 168"/>
                <a:gd name="T19" fmla="*/ 45 h 138"/>
                <a:gd name="T20" fmla="*/ 73 w 168"/>
                <a:gd name="T21" fmla="*/ 45 h 138"/>
                <a:gd name="T22" fmla="*/ 76 w 168"/>
                <a:gd name="T23" fmla="*/ 31 h 138"/>
                <a:gd name="T24" fmla="*/ 67 w 168"/>
                <a:gd name="T25" fmla="*/ 9 h 138"/>
                <a:gd name="T26" fmla="*/ 45 w 168"/>
                <a:gd name="T27" fmla="*/ 0 h 138"/>
                <a:gd name="T28" fmla="*/ 23 w 168"/>
                <a:gd name="T29" fmla="*/ 9 h 138"/>
                <a:gd name="T30" fmla="*/ 23 w 168"/>
                <a:gd name="T31" fmla="*/ 9 h 138"/>
                <a:gd name="T32" fmla="*/ 14 w 168"/>
                <a:gd name="T33" fmla="*/ 31 h 138"/>
                <a:gd name="T34" fmla="*/ 17 w 168"/>
                <a:gd name="T35" fmla="*/ 45 h 138"/>
                <a:gd name="T36" fmla="*/ 21 w 168"/>
                <a:gd name="T37" fmla="*/ 51 h 138"/>
                <a:gd name="T38" fmla="*/ 75 w 168"/>
                <a:gd name="T39" fmla="*/ 60 h 138"/>
                <a:gd name="T40" fmla="*/ 74 w 168"/>
                <a:gd name="T41" fmla="*/ 60 h 138"/>
                <a:gd name="T42" fmla="*/ 74 w 168"/>
                <a:gd name="T43" fmla="*/ 60 h 138"/>
                <a:gd name="T44" fmla="*/ 45 w 168"/>
                <a:gd name="T45" fmla="*/ 72 h 138"/>
                <a:gd name="T46" fmla="*/ 16 w 168"/>
                <a:gd name="T47" fmla="*/ 60 h 138"/>
                <a:gd name="T48" fmla="*/ 15 w 168"/>
                <a:gd name="T49" fmla="*/ 60 h 138"/>
                <a:gd name="T50" fmla="*/ 15 w 168"/>
                <a:gd name="T51" fmla="*/ 60 h 138"/>
                <a:gd name="T52" fmla="*/ 0 w 168"/>
                <a:gd name="T53" fmla="*/ 74 h 138"/>
                <a:gd name="T54" fmla="*/ 0 w 168"/>
                <a:gd name="T55" fmla="*/ 124 h 138"/>
                <a:gd name="T56" fmla="*/ 2 w 168"/>
                <a:gd name="T57" fmla="*/ 132 h 138"/>
                <a:gd name="T58" fmla="*/ 15 w 168"/>
                <a:gd name="T59" fmla="*/ 138 h 138"/>
                <a:gd name="T60" fmla="*/ 78 w 168"/>
                <a:gd name="T61" fmla="*/ 138 h 138"/>
                <a:gd name="T62" fmla="*/ 88 w 168"/>
                <a:gd name="T63" fmla="*/ 132 h 138"/>
                <a:gd name="T64" fmla="*/ 90 w 168"/>
                <a:gd name="T65" fmla="*/ 124 h 138"/>
                <a:gd name="T66" fmla="*/ 90 w 168"/>
                <a:gd name="T67" fmla="*/ 74 h 138"/>
                <a:gd name="T68" fmla="*/ 75 w 168"/>
                <a:gd name="T69" fmla="*/ 60 h 138"/>
                <a:gd name="T70" fmla="*/ 103 w 168"/>
                <a:gd name="T71" fmla="*/ 70 h 138"/>
                <a:gd name="T72" fmla="*/ 123 w 168"/>
                <a:gd name="T73" fmla="*/ 79 h 138"/>
                <a:gd name="T74" fmla="*/ 143 w 168"/>
                <a:gd name="T75" fmla="*/ 70 h 138"/>
                <a:gd name="T76" fmla="*/ 143 w 168"/>
                <a:gd name="T77" fmla="*/ 70 h 138"/>
                <a:gd name="T78" fmla="*/ 143 w 168"/>
                <a:gd name="T79" fmla="*/ 69 h 138"/>
                <a:gd name="T80" fmla="*/ 144 w 168"/>
                <a:gd name="T81" fmla="*/ 69 h 138"/>
                <a:gd name="T82" fmla="*/ 148 w 168"/>
                <a:gd name="T83" fmla="*/ 63 h 138"/>
                <a:gd name="T84" fmla="*/ 148 w 168"/>
                <a:gd name="T85" fmla="*/ 63 h 138"/>
                <a:gd name="T86" fmla="*/ 151 w 168"/>
                <a:gd name="T87" fmla="*/ 51 h 138"/>
                <a:gd name="T88" fmla="*/ 143 w 168"/>
                <a:gd name="T89" fmla="*/ 31 h 138"/>
                <a:gd name="T90" fmla="*/ 123 w 168"/>
                <a:gd name="T91" fmla="*/ 23 h 138"/>
                <a:gd name="T92" fmla="*/ 103 w 168"/>
                <a:gd name="T93" fmla="*/ 31 h 138"/>
                <a:gd name="T94" fmla="*/ 95 w 168"/>
                <a:gd name="T95" fmla="*/ 51 h 138"/>
                <a:gd name="T96" fmla="*/ 96 w 168"/>
                <a:gd name="T97" fmla="*/ 56 h 138"/>
                <a:gd name="T98" fmla="*/ 102 w 168"/>
                <a:gd name="T99" fmla="*/ 69 h 138"/>
                <a:gd name="T100" fmla="*/ 103 w 168"/>
                <a:gd name="T101" fmla="*/ 70 h 138"/>
                <a:gd name="T102" fmla="*/ 153 w 168"/>
                <a:gd name="T103" fmla="*/ 77 h 138"/>
                <a:gd name="T104" fmla="*/ 152 w 168"/>
                <a:gd name="T105" fmla="*/ 77 h 138"/>
                <a:gd name="T106" fmla="*/ 123 w 168"/>
                <a:gd name="T107" fmla="*/ 90 h 138"/>
                <a:gd name="T108" fmla="*/ 100 w 168"/>
                <a:gd name="T109" fmla="*/ 83 h 138"/>
                <a:gd name="T110" fmla="*/ 100 w 168"/>
                <a:gd name="T111" fmla="*/ 138 h 138"/>
                <a:gd name="T112" fmla="*/ 156 w 168"/>
                <a:gd name="T113" fmla="*/ 138 h 138"/>
                <a:gd name="T114" fmla="*/ 166 w 168"/>
                <a:gd name="T115" fmla="*/ 132 h 138"/>
                <a:gd name="T116" fmla="*/ 168 w 168"/>
                <a:gd name="T117" fmla="*/ 124 h 138"/>
                <a:gd name="T118" fmla="*/ 168 w 168"/>
                <a:gd name="T119" fmla="*/ 91 h 138"/>
                <a:gd name="T120" fmla="*/ 153 w 168"/>
                <a:gd name="T121" fmla="*/ 7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8" h="138">
                  <a:moveTo>
                    <a:pt x="21" y="51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3" y="53"/>
                    <a:pt x="23" y="53"/>
                  </a:cubicBezTo>
                  <a:cubicBezTo>
                    <a:pt x="29" y="59"/>
                    <a:pt x="36" y="62"/>
                    <a:pt x="45" y="62"/>
                  </a:cubicBezTo>
                  <a:cubicBezTo>
                    <a:pt x="53" y="62"/>
                    <a:pt x="61" y="59"/>
                    <a:pt x="66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0"/>
                    <a:pt x="71" y="48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1"/>
                    <a:pt x="76" y="36"/>
                    <a:pt x="76" y="31"/>
                  </a:cubicBezTo>
                  <a:cubicBezTo>
                    <a:pt x="76" y="23"/>
                    <a:pt x="73" y="15"/>
                    <a:pt x="67" y="9"/>
                  </a:cubicBezTo>
                  <a:cubicBezTo>
                    <a:pt x="61" y="3"/>
                    <a:pt x="53" y="0"/>
                    <a:pt x="45" y="0"/>
                  </a:cubicBezTo>
                  <a:cubicBezTo>
                    <a:pt x="36" y="0"/>
                    <a:pt x="29" y="3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7" y="16"/>
                    <a:pt x="14" y="23"/>
                    <a:pt x="14" y="31"/>
                  </a:cubicBezTo>
                  <a:cubicBezTo>
                    <a:pt x="14" y="36"/>
                    <a:pt x="15" y="41"/>
                    <a:pt x="17" y="45"/>
                  </a:cubicBezTo>
                  <a:cubicBezTo>
                    <a:pt x="18" y="47"/>
                    <a:pt x="20" y="49"/>
                    <a:pt x="21" y="51"/>
                  </a:cubicBezTo>
                  <a:close/>
                  <a:moveTo>
                    <a:pt x="75" y="60"/>
                  </a:move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6" y="68"/>
                    <a:pt x="56" y="72"/>
                    <a:pt x="45" y="72"/>
                  </a:cubicBezTo>
                  <a:cubicBezTo>
                    <a:pt x="33" y="72"/>
                    <a:pt x="24" y="68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5" y="60"/>
                    <a:pt x="0" y="64"/>
                    <a:pt x="0" y="7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7"/>
                    <a:pt x="1" y="130"/>
                    <a:pt x="2" y="132"/>
                  </a:cubicBezTo>
                  <a:cubicBezTo>
                    <a:pt x="4" y="136"/>
                    <a:pt x="9" y="138"/>
                    <a:pt x="15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83" y="137"/>
                    <a:pt x="86" y="135"/>
                    <a:pt x="88" y="132"/>
                  </a:cubicBezTo>
                  <a:cubicBezTo>
                    <a:pt x="89" y="130"/>
                    <a:pt x="90" y="127"/>
                    <a:pt x="90" y="124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64"/>
                    <a:pt x="85" y="60"/>
                    <a:pt x="75" y="60"/>
                  </a:cubicBezTo>
                  <a:close/>
                  <a:moveTo>
                    <a:pt x="103" y="70"/>
                  </a:moveTo>
                  <a:cubicBezTo>
                    <a:pt x="108" y="76"/>
                    <a:pt x="115" y="79"/>
                    <a:pt x="123" y="79"/>
                  </a:cubicBezTo>
                  <a:cubicBezTo>
                    <a:pt x="130" y="79"/>
                    <a:pt x="137" y="76"/>
                    <a:pt x="143" y="70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3" y="69"/>
                    <a:pt x="143" y="69"/>
                    <a:pt x="144" y="69"/>
                  </a:cubicBezTo>
                  <a:cubicBezTo>
                    <a:pt x="145" y="67"/>
                    <a:pt x="147" y="65"/>
                    <a:pt x="148" y="63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50" y="59"/>
                    <a:pt x="151" y="55"/>
                    <a:pt x="151" y="51"/>
                  </a:cubicBezTo>
                  <a:cubicBezTo>
                    <a:pt x="151" y="43"/>
                    <a:pt x="148" y="36"/>
                    <a:pt x="143" y="31"/>
                  </a:cubicBezTo>
                  <a:cubicBezTo>
                    <a:pt x="137" y="26"/>
                    <a:pt x="130" y="23"/>
                    <a:pt x="123" y="23"/>
                  </a:cubicBezTo>
                  <a:cubicBezTo>
                    <a:pt x="115" y="23"/>
                    <a:pt x="109" y="26"/>
                    <a:pt x="103" y="31"/>
                  </a:cubicBezTo>
                  <a:cubicBezTo>
                    <a:pt x="97" y="36"/>
                    <a:pt x="95" y="43"/>
                    <a:pt x="95" y="51"/>
                  </a:cubicBezTo>
                  <a:cubicBezTo>
                    <a:pt x="95" y="53"/>
                    <a:pt x="95" y="54"/>
                    <a:pt x="96" y="56"/>
                  </a:cubicBezTo>
                  <a:cubicBezTo>
                    <a:pt x="99" y="59"/>
                    <a:pt x="101" y="63"/>
                    <a:pt x="102" y="69"/>
                  </a:cubicBezTo>
                  <a:cubicBezTo>
                    <a:pt x="102" y="70"/>
                    <a:pt x="103" y="70"/>
                    <a:pt x="103" y="70"/>
                  </a:cubicBezTo>
                  <a:close/>
                  <a:moveTo>
                    <a:pt x="153" y="77"/>
                  </a:moveTo>
                  <a:cubicBezTo>
                    <a:pt x="152" y="77"/>
                    <a:pt x="152" y="77"/>
                    <a:pt x="152" y="77"/>
                  </a:cubicBezTo>
                  <a:cubicBezTo>
                    <a:pt x="144" y="85"/>
                    <a:pt x="134" y="90"/>
                    <a:pt x="123" y="90"/>
                  </a:cubicBezTo>
                  <a:cubicBezTo>
                    <a:pt x="114" y="90"/>
                    <a:pt x="106" y="87"/>
                    <a:pt x="100" y="83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61" y="137"/>
                    <a:pt x="164" y="135"/>
                    <a:pt x="166" y="132"/>
                  </a:cubicBezTo>
                  <a:cubicBezTo>
                    <a:pt x="167" y="130"/>
                    <a:pt x="168" y="127"/>
                    <a:pt x="168" y="124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82"/>
                    <a:pt x="163" y="77"/>
                    <a:pt x="153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10974161" y="1914020"/>
              <a:ext cx="324880" cy="267942"/>
            </a:xfrm>
            <a:custGeom>
              <a:avLst/>
              <a:gdLst>
                <a:gd name="T0" fmla="*/ 21 w 168"/>
                <a:gd name="T1" fmla="*/ 51 h 138"/>
                <a:gd name="T2" fmla="*/ 21 w 168"/>
                <a:gd name="T3" fmla="*/ 52 h 138"/>
                <a:gd name="T4" fmla="*/ 22 w 168"/>
                <a:gd name="T5" fmla="*/ 52 h 138"/>
                <a:gd name="T6" fmla="*/ 23 w 168"/>
                <a:gd name="T7" fmla="*/ 53 h 138"/>
                <a:gd name="T8" fmla="*/ 45 w 168"/>
                <a:gd name="T9" fmla="*/ 62 h 138"/>
                <a:gd name="T10" fmla="*/ 66 w 168"/>
                <a:gd name="T11" fmla="*/ 53 h 138"/>
                <a:gd name="T12" fmla="*/ 67 w 168"/>
                <a:gd name="T13" fmla="*/ 53 h 138"/>
                <a:gd name="T14" fmla="*/ 68 w 168"/>
                <a:gd name="T15" fmla="*/ 52 h 138"/>
                <a:gd name="T16" fmla="*/ 68 w 168"/>
                <a:gd name="T17" fmla="*/ 52 h 138"/>
                <a:gd name="T18" fmla="*/ 73 w 168"/>
                <a:gd name="T19" fmla="*/ 45 h 138"/>
                <a:gd name="T20" fmla="*/ 73 w 168"/>
                <a:gd name="T21" fmla="*/ 45 h 138"/>
                <a:gd name="T22" fmla="*/ 76 w 168"/>
                <a:gd name="T23" fmla="*/ 31 h 138"/>
                <a:gd name="T24" fmla="*/ 67 w 168"/>
                <a:gd name="T25" fmla="*/ 9 h 138"/>
                <a:gd name="T26" fmla="*/ 45 w 168"/>
                <a:gd name="T27" fmla="*/ 0 h 138"/>
                <a:gd name="T28" fmla="*/ 23 w 168"/>
                <a:gd name="T29" fmla="*/ 9 h 138"/>
                <a:gd name="T30" fmla="*/ 23 w 168"/>
                <a:gd name="T31" fmla="*/ 9 h 138"/>
                <a:gd name="T32" fmla="*/ 14 w 168"/>
                <a:gd name="T33" fmla="*/ 31 h 138"/>
                <a:gd name="T34" fmla="*/ 17 w 168"/>
                <a:gd name="T35" fmla="*/ 45 h 138"/>
                <a:gd name="T36" fmla="*/ 21 w 168"/>
                <a:gd name="T37" fmla="*/ 51 h 138"/>
                <a:gd name="T38" fmla="*/ 75 w 168"/>
                <a:gd name="T39" fmla="*/ 60 h 138"/>
                <a:gd name="T40" fmla="*/ 74 w 168"/>
                <a:gd name="T41" fmla="*/ 60 h 138"/>
                <a:gd name="T42" fmla="*/ 74 w 168"/>
                <a:gd name="T43" fmla="*/ 60 h 138"/>
                <a:gd name="T44" fmla="*/ 45 w 168"/>
                <a:gd name="T45" fmla="*/ 72 h 138"/>
                <a:gd name="T46" fmla="*/ 16 w 168"/>
                <a:gd name="T47" fmla="*/ 60 h 138"/>
                <a:gd name="T48" fmla="*/ 15 w 168"/>
                <a:gd name="T49" fmla="*/ 60 h 138"/>
                <a:gd name="T50" fmla="*/ 15 w 168"/>
                <a:gd name="T51" fmla="*/ 60 h 138"/>
                <a:gd name="T52" fmla="*/ 0 w 168"/>
                <a:gd name="T53" fmla="*/ 74 h 138"/>
                <a:gd name="T54" fmla="*/ 0 w 168"/>
                <a:gd name="T55" fmla="*/ 124 h 138"/>
                <a:gd name="T56" fmla="*/ 2 w 168"/>
                <a:gd name="T57" fmla="*/ 132 h 138"/>
                <a:gd name="T58" fmla="*/ 15 w 168"/>
                <a:gd name="T59" fmla="*/ 138 h 138"/>
                <a:gd name="T60" fmla="*/ 78 w 168"/>
                <a:gd name="T61" fmla="*/ 138 h 138"/>
                <a:gd name="T62" fmla="*/ 88 w 168"/>
                <a:gd name="T63" fmla="*/ 132 h 138"/>
                <a:gd name="T64" fmla="*/ 90 w 168"/>
                <a:gd name="T65" fmla="*/ 124 h 138"/>
                <a:gd name="T66" fmla="*/ 90 w 168"/>
                <a:gd name="T67" fmla="*/ 74 h 138"/>
                <a:gd name="T68" fmla="*/ 75 w 168"/>
                <a:gd name="T69" fmla="*/ 60 h 138"/>
                <a:gd name="T70" fmla="*/ 103 w 168"/>
                <a:gd name="T71" fmla="*/ 70 h 138"/>
                <a:gd name="T72" fmla="*/ 123 w 168"/>
                <a:gd name="T73" fmla="*/ 79 h 138"/>
                <a:gd name="T74" fmla="*/ 143 w 168"/>
                <a:gd name="T75" fmla="*/ 70 h 138"/>
                <a:gd name="T76" fmla="*/ 143 w 168"/>
                <a:gd name="T77" fmla="*/ 70 h 138"/>
                <a:gd name="T78" fmla="*/ 143 w 168"/>
                <a:gd name="T79" fmla="*/ 69 h 138"/>
                <a:gd name="T80" fmla="*/ 144 w 168"/>
                <a:gd name="T81" fmla="*/ 69 h 138"/>
                <a:gd name="T82" fmla="*/ 148 w 168"/>
                <a:gd name="T83" fmla="*/ 63 h 138"/>
                <a:gd name="T84" fmla="*/ 148 w 168"/>
                <a:gd name="T85" fmla="*/ 63 h 138"/>
                <a:gd name="T86" fmla="*/ 151 w 168"/>
                <a:gd name="T87" fmla="*/ 51 h 138"/>
                <a:gd name="T88" fmla="*/ 143 w 168"/>
                <a:gd name="T89" fmla="*/ 31 h 138"/>
                <a:gd name="T90" fmla="*/ 123 w 168"/>
                <a:gd name="T91" fmla="*/ 23 h 138"/>
                <a:gd name="T92" fmla="*/ 103 w 168"/>
                <a:gd name="T93" fmla="*/ 31 h 138"/>
                <a:gd name="T94" fmla="*/ 95 w 168"/>
                <a:gd name="T95" fmla="*/ 51 h 138"/>
                <a:gd name="T96" fmla="*/ 96 w 168"/>
                <a:gd name="T97" fmla="*/ 56 h 138"/>
                <a:gd name="T98" fmla="*/ 102 w 168"/>
                <a:gd name="T99" fmla="*/ 69 h 138"/>
                <a:gd name="T100" fmla="*/ 103 w 168"/>
                <a:gd name="T101" fmla="*/ 70 h 138"/>
                <a:gd name="T102" fmla="*/ 153 w 168"/>
                <a:gd name="T103" fmla="*/ 77 h 138"/>
                <a:gd name="T104" fmla="*/ 152 w 168"/>
                <a:gd name="T105" fmla="*/ 77 h 138"/>
                <a:gd name="T106" fmla="*/ 123 w 168"/>
                <a:gd name="T107" fmla="*/ 90 h 138"/>
                <a:gd name="T108" fmla="*/ 100 w 168"/>
                <a:gd name="T109" fmla="*/ 83 h 138"/>
                <a:gd name="T110" fmla="*/ 100 w 168"/>
                <a:gd name="T111" fmla="*/ 138 h 138"/>
                <a:gd name="T112" fmla="*/ 156 w 168"/>
                <a:gd name="T113" fmla="*/ 138 h 138"/>
                <a:gd name="T114" fmla="*/ 166 w 168"/>
                <a:gd name="T115" fmla="*/ 132 h 138"/>
                <a:gd name="T116" fmla="*/ 168 w 168"/>
                <a:gd name="T117" fmla="*/ 124 h 138"/>
                <a:gd name="T118" fmla="*/ 168 w 168"/>
                <a:gd name="T119" fmla="*/ 91 h 138"/>
                <a:gd name="T120" fmla="*/ 153 w 168"/>
                <a:gd name="T121" fmla="*/ 7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8" h="138">
                  <a:moveTo>
                    <a:pt x="21" y="51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3" y="53"/>
                    <a:pt x="23" y="53"/>
                  </a:cubicBezTo>
                  <a:cubicBezTo>
                    <a:pt x="29" y="59"/>
                    <a:pt x="36" y="62"/>
                    <a:pt x="45" y="62"/>
                  </a:cubicBezTo>
                  <a:cubicBezTo>
                    <a:pt x="53" y="62"/>
                    <a:pt x="61" y="59"/>
                    <a:pt x="66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0"/>
                    <a:pt x="71" y="48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1"/>
                    <a:pt x="76" y="36"/>
                    <a:pt x="76" y="31"/>
                  </a:cubicBezTo>
                  <a:cubicBezTo>
                    <a:pt x="76" y="23"/>
                    <a:pt x="73" y="15"/>
                    <a:pt x="67" y="9"/>
                  </a:cubicBezTo>
                  <a:cubicBezTo>
                    <a:pt x="61" y="3"/>
                    <a:pt x="53" y="0"/>
                    <a:pt x="45" y="0"/>
                  </a:cubicBezTo>
                  <a:cubicBezTo>
                    <a:pt x="36" y="0"/>
                    <a:pt x="29" y="3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7" y="16"/>
                    <a:pt x="14" y="23"/>
                    <a:pt x="14" y="31"/>
                  </a:cubicBezTo>
                  <a:cubicBezTo>
                    <a:pt x="14" y="36"/>
                    <a:pt x="15" y="41"/>
                    <a:pt x="17" y="45"/>
                  </a:cubicBezTo>
                  <a:cubicBezTo>
                    <a:pt x="18" y="47"/>
                    <a:pt x="20" y="49"/>
                    <a:pt x="21" y="51"/>
                  </a:cubicBezTo>
                  <a:close/>
                  <a:moveTo>
                    <a:pt x="75" y="60"/>
                  </a:move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6" y="68"/>
                    <a:pt x="56" y="72"/>
                    <a:pt x="45" y="72"/>
                  </a:cubicBezTo>
                  <a:cubicBezTo>
                    <a:pt x="33" y="72"/>
                    <a:pt x="24" y="68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5" y="60"/>
                    <a:pt x="0" y="64"/>
                    <a:pt x="0" y="7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7"/>
                    <a:pt x="1" y="130"/>
                    <a:pt x="2" y="132"/>
                  </a:cubicBezTo>
                  <a:cubicBezTo>
                    <a:pt x="4" y="136"/>
                    <a:pt x="9" y="138"/>
                    <a:pt x="15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83" y="137"/>
                    <a:pt x="86" y="135"/>
                    <a:pt x="88" y="132"/>
                  </a:cubicBezTo>
                  <a:cubicBezTo>
                    <a:pt x="89" y="130"/>
                    <a:pt x="90" y="127"/>
                    <a:pt x="90" y="124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64"/>
                    <a:pt x="85" y="60"/>
                    <a:pt x="75" y="60"/>
                  </a:cubicBezTo>
                  <a:close/>
                  <a:moveTo>
                    <a:pt x="103" y="70"/>
                  </a:moveTo>
                  <a:cubicBezTo>
                    <a:pt x="108" y="76"/>
                    <a:pt x="115" y="79"/>
                    <a:pt x="123" y="79"/>
                  </a:cubicBezTo>
                  <a:cubicBezTo>
                    <a:pt x="130" y="79"/>
                    <a:pt x="137" y="76"/>
                    <a:pt x="143" y="70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3" y="69"/>
                    <a:pt x="143" y="69"/>
                    <a:pt x="144" y="69"/>
                  </a:cubicBezTo>
                  <a:cubicBezTo>
                    <a:pt x="145" y="67"/>
                    <a:pt x="147" y="65"/>
                    <a:pt x="148" y="63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50" y="59"/>
                    <a:pt x="151" y="55"/>
                    <a:pt x="151" y="51"/>
                  </a:cubicBezTo>
                  <a:cubicBezTo>
                    <a:pt x="151" y="43"/>
                    <a:pt x="148" y="36"/>
                    <a:pt x="143" y="31"/>
                  </a:cubicBezTo>
                  <a:cubicBezTo>
                    <a:pt x="137" y="26"/>
                    <a:pt x="130" y="23"/>
                    <a:pt x="123" y="23"/>
                  </a:cubicBezTo>
                  <a:cubicBezTo>
                    <a:pt x="115" y="23"/>
                    <a:pt x="109" y="26"/>
                    <a:pt x="103" y="31"/>
                  </a:cubicBezTo>
                  <a:cubicBezTo>
                    <a:pt x="97" y="36"/>
                    <a:pt x="95" y="43"/>
                    <a:pt x="95" y="51"/>
                  </a:cubicBezTo>
                  <a:cubicBezTo>
                    <a:pt x="95" y="53"/>
                    <a:pt x="95" y="54"/>
                    <a:pt x="96" y="56"/>
                  </a:cubicBezTo>
                  <a:cubicBezTo>
                    <a:pt x="99" y="59"/>
                    <a:pt x="101" y="63"/>
                    <a:pt x="102" y="69"/>
                  </a:cubicBezTo>
                  <a:cubicBezTo>
                    <a:pt x="102" y="70"/>
                    <a:pt x="103" y="70"/>
                    <a:pt x="103" y="70"/>
                  </a:cubicBezTo>
                  <a:close/>
                  <a:moveTo>
                    <a:pt x="153" y="77"/>
                  </a:moveTo>
                  <a:cubicBezTo>
                    <a:pt x="152" y="77"/>
                    <a:pt x="152" y="77"/>
                    <a:pt x="152" y="77"/>
                  </a:cubicBezTo>
                  <a:cubicBezTo>
                    <a:pt x="144" y="85"/>
                    <a:pt x="134" y="90"/>
                    <a:pt x="123" y="90"/>
                  </a:cubicBezTo>
                  <a:cubicBezTo>
                    <a:pt x="114" y="90"/>
                    <a:pt x="106" y="87"/>
                    <a:pt x="100" y="83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61" y="137"/>
                    <a:pt x="164" y="135"/>
                    <a:pt x="166" y="132"/>
                  </a:cubicBezTo>
                  <a:cubicBezTo>
                    <a:pt x="167" y="130"/>
                    <a:pt x="168" y="127"/>
                    <a:pt x="168" y="124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82"/>
                    <a:pt x="163" y="77"/>
                    <a:pt x="153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10833493" y="5494403"/>
              <a:ext cx="326555" cy="267942"/>
            </a:xfrm>
            <a:custGeom>
              <a:avLst/>
              <a:gdLst>
                <a:gd name="T0" fmla="*/ 21 w 168"/>
                <a:gd name="T1" fmla="*/ 51 h 138"/>
                <a:gd name="T2" fmla="*/ 21 w 168"/>
                <a:gd name="T3" fmla="*/ 52 h 138"/>
                <a:gd name="T4" fmla="*/ 22 w 168"/>
                <a:gd name="T5" fmla="*/ 52 h 138"/>
                <a:gd name="T6" fmla="*/ 23 w 168"/>
                <a:gd name="T7" fmla="*/ 53 h 138"/>
                <a:gd name="T8" fmla="*/ 45 w 168"/>
                <a:gd name="T9" fmla="*/ 62 h 138"/>
                <a:gd name="T10" fmla="*/ 66 w 168"/>
                <a:gd name="T11" fmla="*/ 53 h 138"/>
                <a:gd name="T12" fmla="*/ 67 w 168"/>
                <a:gd name="T13" fmla="*/ 53 h 138"/>
                <a:gd name="T14" fmla="*/ 68 w 168"/>
                <a:gd name="T15" fmla="*/ 52 h 138"/>
                <a:gd name="T16" fmla="*/ 68 w 168"/>
                <a:gd name="T17" fmla="*/ 52 h 138"/>
                <a:gd name="T18" fmla="*/ 73 w 168"/>
                <a:gd name="T19" fmla="*/ 45 h 138"/>
                <a:gd name="T20" fmla="*/ 73 w 168"/>
                <a:gd name="T21" fmla="*/ 45 h 138"/>
                <a:gd name="T22" fmla="*/ 76 w 168"/>
                <a:gd name="T23" fmla="*/ 31 h 138"/>
                <a:gd name="T24" fmla="*/ 67 w 168"/>
                <a:gd name="T25" fmla="*/ 9 h 138"/>
                <a:gd name="T26" fmla="*/ 45 w 168"/>
                <a:gd name="T27" fmla="*/ 0 h 138"/>
                <a:gd name="T28" fmla="*/ 23 w 168"/>
                <a:gd name="T29" fmla="*/ 9 h 138"/>
                <a:gd name="T30" fmla="*/ 23 w 168"/>
                <a:gd name="T31" fmla="*/ 9 h 138"/>
                <a:gd name="T32" fmla="*/ 14 w 168"/>
                <a:gd name="T33" fmla="*/ 31 h 138"/>
                <a:gd name="T34" fmla="*/ 17 w 168"/>
                <a:gd name="T35" fmla="*/ 45 h 138"/>
                <a:gd name="T36" fmla="*/ 21 w 168"/>
                <a:gd name="T37" fmla="*/ 51 h 138"/>
                <a:gd name="T38" fmla="*/ 75 w 168"/>
                <a:gd name="T39" fmla="*/ 60 h 138"/>
                <a:gd name="T40" fmla="*/ 74 w 168"/>
                <a:gd name="T41" fmla="*/ 60 h 138"/>
                <a:gd name="T42" fmla="*/ 74 w 168"/>
                <a:gd name="T43" fmla="*/ 60 h 138"/>
                <a:gd name="T44" fmla="*/ 45 w 168"/>
                <a:gd name="T45" fmla="*/ 72 h 138"/>
                <a:gd name="T46" fmla="*/ 16 w 168"/>
                <a:gd name="T47" fmla="*/ 60 h 138"/>
                <a:gd name="T48" fmla="*/ 15 w 168"/>
                <a:gd name="T49" fmla="*/ 60 h 138"/>
                <a:gd name="T50" fmla="*/ 15 w 168"/>
                <a:gd name="T51" fmla="*/ 60 h 138"/>
                <a:gd name="T52" fmla="*/ 0 w 168"/>
                <a:gd name="T53" fmla="*/ 74 h 138"/>
                <a:gd name="T54" fmla="*/ 0 w 168"/>
                <a:gd name="T55" fmla="*/ 124 h 138"/>
                <a:gd name="T56" fmla="*/ 2 w 168"/>
                <a:gd name="T57" fmla="*/ 132 h 138"/>
                <a:gd name="T58" fmla="*/ 15 w 168"/>
                <a:gd name="T59" fmla="*/ 138 h 138"/>
                <a:gd name="T60" fmla="*/ 78 w 168"/>
                <a:gd name="T61" fmla="*/ 138 h 138"/>
                <a:gd name="T62" fmla="*/ 88 w 168"/>
                <a:gd name="T63" fmla="*/ 132 h 138"/>
                <a:gd name="T64" fmla="*/ 90 w 168"/>
                <a:gd name="T65" fmla="*/ 124 h 138"/>
                <a:gd name="T66" fmla="*/ 90 w 168"/>
                <a:gd name="T67" fmla="*/ 74 h 138"/>
                <a:gd name="T68" fmla="*/ 75 w 168"/>
                <a:gd name="T69" fmla="*/ 60 h 138"/>
                <a:gd name="T70" fmla="*/ 103 w 168"/>
                <a:gd name="T71" fmla="*/ 70 h 138"/>
                <a:gd name="T72" fmla="*/ 123 w 168"/>
                <a:gd name="T73" fmla="*/ 79 h 138"/>
                <a:gd name="T74" fmla="*/ 143 w 168"/>
                <a:gd name="T75" fmla="*/ 70 h 138"/>
                <a:gd name="T76" fmla="*/ 143 w 168"/>
                <a:gd name="T77" fmla="*/ 70 h 138"/>
                <a:gd name="T78" fmla="*/ 143 w 168"/>
                <a:gd name="T79" fmla="*/ 69 h 138"/>
                <a:gd name="T80" fmla="*/ 144 w 168"/>
                <a:gd name="T81" fmla="*/ 69 h 138"/>
                <a:gd name="T82" fmla="*/ 148 w 168"/>
                <a:gd name="T83" fmla="*/ 63 h 138"/>
                <a:gd name="T84" fmla="*/ 148 w 168"/>
                <a:gd name="T85" fmla="*/ 63 h 138"/>
                <a:gd name="T86" fmla="*/ 151 w 168"/>
                <a:gd name="T87" fmla="*/ 51 h 138"/>
                <a:gd name="T88" fmla="*/ 143 w 168"/>
                <a:gd name="T89" fmla="*/ 31 h 138"/>
                <a:gd name="T90" fmla="*/ 123 w 168"/>
                <a:gd name="T91" fmla="*/ 23 h 138"/>
                <a:gd name="T92" fmla="*/ 103 w 168"/>
                <a:gd name="T93" fmla="*/ 31 h 138"/>
                <a:gd name="T94" fmla="*/ 95 w 168"/>
                <a:gd name="T95" fmla="*/ 51 h 138"/>
                <a:gd name="T96" fmla="*/ 96 w 168"/>
                <a:gd name="T97" fmla="*/ 56 h 138"/>
                <a:gd name="T98" fmla="*/ 102 w 168"/>
                <a:gd name="T99" fmla="*/ 69 h 138"/>
                <a:gd name="T100" fmla="*/ 103 w 168"/>
                <a:gd name="T101" fmla="*/ 70 h 138"/>
                <a:gd name="T102" fmla="*/ 153 w 168"/>
                <a:gd name="T103" fmla="*/ 77 h 138"/>
                <a:gd name="T104" fmla="*/ 152 w 168"/>
                <a:gd name="T105" fmla="*/ 77 h 138"/>
                <a:gd name="T106" fmla="*/ 123 w 168"/>
                <a:gd name="T107" fmla="*/ 90 h 138"/>
                <a:gd name="T108" fmla="*/ 100 w 168"/>
                <a:gd name="T109" fmla="*/ 83 h 138"/>
                <a:gd name="T110" fmla="*/ 100 w 168"/>
                <a:gd name="T111" fmla="*/ 138 h 138"/>
                <a:gd name="T112" fmla="*/ 156 w 168"/>
                <a:gd name="T113" fmla="*/ 138 h 138"/>
                <a:gd name="T114" fmla="*/ 166 w 168"/>
                <a:gd name="T115" fmla="*/ 132 h 138"/>
                <a:gd name="T116" fmla="*/ 168 w 168"/>
                <a:gd name="T117" fmla="*/ 124 h 138"/>
                <a:gd name="T118" fmla="*/ 168 w 168"/>
                <a:gd name="T119" fmla="*/ 91 h 138"/>
                <a:gd name="T120" fmla="*/ 153 w 168"/>
                <a:gd name="T121" fmla="*/ 7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8" h="138">
                  <a:moveTo>
                    <a:pt x="21" y="51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3" y="53"/>
                    <a:pt x="23" y="53"/>
                  </a:cubicBezTo>
                  <a:cubicBezTo>
                    <a:pt x="29" y="59"/>
                    <a:pt x="36" y="62"/>
                    <a:pt x="45" y="62"/>
                  </a:cubicBezTo>
                  <a:cubicBezTo>
                    <a:pt x="53" y="62"/>
                    <a:pt x="61" y="59"/>
                    <a:pt x="66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0"/>
                    <a:pt x="71" y="48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1"/>
                    <a:pt x="76" y="36"/>
                    <a:pt x="76" y="31"/>
                  </a:cubicBezTo>
                  <a:cubicBezTo>
                    <a:pt x="76" y="23"/>
                    <a:pt x="73" y="15"/>
                    <a:pt x="67" y="9"/>
                  </a:cubicBezTo>
                  <a:cubicBezTo>
                    <a:pt x="61" y="3"/>
                    <a:pt x="53" y="0"/>
                    <a:pt x="45" y="0"/>
                  </a:cubicBezTo>
                  <a:cubicBezTo>
                    <a:pt x="36" y="0"/>
                    <a:pt x="29" y="3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7" y="16"/>
                    <a:pt x="14" y="23"/>
                    <a:pt x="14" y="31"/>
                  </a:cubicBezTo>
                  <a:cubicBezTo>
                    <a:pt x="14" y="36"/>
                    <a:pt x="15" y="41"/>
                    <a:pt x="17" y="45"/>
                  </a:cubicBezTo>
                  <a:cubicBezTo>
                    <a:pt x="18" y="47"/>
                    <a:pt x="20" y="49"/>
                    <a:pt x="21" y="51"/>
                  </a:cubicBezTo>
                  <a:close/>
                  <a:moveTo>
                    <a:pt x="75" y="60"/>
                  </a:move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6" y="68"/>
                    <a:pt x="56" y="72"/>
                    <a:pt x="45" y="72"/>
                  </a:cubicBezTo>
                  <a:cubicBezTo>
                    <a:pt x="33" y="72"/>
                    <a:pt x="24" y="68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5" y="60"/>
                    <a:pt x="0" y="64"/>
                    <a:pt x="0" y="7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7"/>
                    <a:pt x="1" y="130"/>
                    <a:pt x="2" y="132"/>
                  </a:cubicBezTo>
                  <a:cubicBezTo>
                    <a:pt x="4" y="136"/>
                    <a:pt x="9" y="138"/>
                    <a:pt x="15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83" y="137"/>
                    <a:pt x="86" y="135"/>
                    <a:pt x="88" y="132"/>
                  </a:cubicBezTo>
                  <a:cubicBezTo>
                    <a:pt x="89" y="130"/>
                    <a:pt x="90" y="127"/>
                    <a:pt x="90" y="124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64"/>
                    <a:pt x="85" y="60"/>
                    <a:pt x="75" y="60"/>
                  </a:cubicBezTo>
                  <a:close/>
                  <a:moveTo>
                    <a:pt x="103" y="70"/>
                  </a:moveTo>
                  <a:cubicBezTo>
                    <a:pt x="108" y="76"/>
                    <a:pt x="115" y="79"/>
                    <a:pt x="123" y="79"/>
                  </a:cubicBezTo>
                  <a:cubicBezTo>
                    <a:pt x="130" y="79"/>
                    <a:pt x="137" y="76"/>
                    <a:pt x="143" y="70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3" y="69"/>
                    <a:pt x="143" y="69"/>
                    <a:pt x="144" y="69"/>
                  </a:cubicBezTo>
                  <a:cubicBezTo>
                    <a:pt x="145" y="67"/>
                    <a:pt x="147" y="65"/>
                    <a:pt x="148" y="63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50" y="59"/>
                    <a:pt x="151" y="55"/>
                    <a:pt x="151" y="51"/>
                  </a:cubicBezTo>
                  <a:cubicBezTo>
                    <a:pt x="151" y="43"/>
                    <a:pt x="148" y="36"/>
                    <a:pt x="143" y="31"/>
                  </a:cubicBezTo>
                  <a:cubicBezTo>
                    <a:pt x="137" y="26"/>
                    <a:pt x="130" y="23"/>
                    <a:pt x="123" y="23"/>
                  </a:cubicBezTo>
                  <a:cubicBezTo>
                    <a:pt x="115" y="23"/>
                    <a:pt x="109" y="26"/>
                    <a:pt x="103" y="31"/>
                  </a:cubicBezTo>
                  <a:cubicBezTo>
                    <a:pt x="97" y="36"/>
                    <a:pt x="95" y="43"/>
                    <a:pt x="95" y="51"/>
                  </a:cubicBezTo>
                  <a:cubicBezTo>
                    <a:pt x="95" y="53"/>
                    <a:pt x="95" y="54"/>
                    <a:pt x="96" y="56"/>
                  </a:cubicBezTo>
                  <a:cubicBezTo>
                    <a:pt x="99" y="59"/>
                    <a:pt x="101" y="63"/>
                    <a:pt x="102" y="69"/>
                  </a:cubicBezTo>
                  <a:cubicBezTo>
                    <a:pt x="102" y="70"/>
                    <a:pt x="103" y="70"/>
                    <a:pt x="103" y="70"/>
                  </a:cubicBezTo>
                  <a:close/>
                  <a:moveTo>
                    <a:pt x="153" y="77"/>
                  </a:moveTo>
                  <a:cubicBezTo>
                    <a:pt x="152" y="77"/>
                    <a:pt x="152" y="77"/>
                    <a:pt x="152" y="77"/>
                  </a:cubicBezTo>
                  <a:cubicBezTo>
                    <a:pt x="144" y="85"/>
                    <a:pt x="134" y="90"/>
                    <a:pt x="123" y="90"/>
                  </a:cubicBezTo>
                  <a:cubicBezTo>
                    <a:pt x="114" y="90"/>
                    <a:pt x="106" y="87"/>
                    <a:pt x="100" y="83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61" y="137"/>
                    <a:pt x="164" y="135"/>
                    <a:pt x="166" y="132"/>
                  </a:cubicBezTo>
                  <a:cubicBezTo>
                    <a:pt x="167" y="130"/>
                    <a:pt x="168" y="127"/>
                    <a:pt x="168" y="124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82"/>
                    <a:pt x="163" y="77"/>
                    <a:pt x="153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6646887" y="5680288"/>
              <a:ext cx="326555" cy="267942"/>
            </a:xfrm>
            <a:custGeom>
              <a:avLst/>
              <a:gdLst>
                <a:gd name="T0" fmla="*/ 21 w 168"/>
                <a:gd name="T1" fmla="*/ 51 h 138"/>
                <a:gd name="T2" fmla="*/ 21 w 168"/>
                <a:gd name="T3" fmla="*/ 52 h 138"/>
                <a:gd name="T4" fmla="*/ 22 w 168"/>
                <a:gd name="T5" fmla="*/ 52 h 138"/>
                <a:gd name="T6" fmla="*/ 23 w 168"/>
                <a:gd name="T7" fmla="*/ 53 h 138"/>
                <a:gd name="T8" fmla="*/ 45 w 168"/>
                <a:gd name="T9" fmla="*/ 62 h 138"/>
                <a:gd name="T10" fmla="*/ 66 w 168"/>
                <a:gd name="T11" fmla="*/ 53 h 138"/>
                <a:gd name="T12" fmla="*/ 67 w 168"/>
                <a:gd name="T13" fmla="*/ 53 h 138"/>
                <a:gd name="T14" fmla="*/ 68 w 168"/>
                <a:gd name="T15" fmla="*/ 52 h 138"/>
                <a:gd name="T16" fmla="*/ 68 w 168"/>
                <a:gd name="T17" fmla="*/ 52 h 138"/>
                <a:gd name="T18" fmla="*/ 73 w 168"/>
                <a:gd name="T19" fmla="*/ 45 h 138"/>
                <a:gd name="T20" fmla="*/ 73 w 168"/>
                <a:gd name="T21" fmla="*/ 45 h 138"/>
                <a:gd name="T22" fmla="*/ 76 w 168"/>
                <a:gd name="T23" fmla="*/ 31 h 138"/>
                <a:gd name="T24" fmla="*/ 67 w 168"/>
                <a:gd name="T25" fmla="*/ 9 h 138"/>
                <a:gd name="T26" fmla="*/ 45 w 168"/>
                <a:gd name="T27" fmla="*/ 0 h 138"/>
                <a:gd name="T28" fmla="*/ 23 w 168"/>
                <a:gd name="T29" fmla="*/ 9 h 138"/>
                <a:gd name="T30" fmla="*/ 23 w 168"/>
                <a:gd name="T31" fmla="*/ 9 h 138"/>
                <a:gd name="T32" fmla="*/ 14 w 168"/>
                <a:gd name="T33" fmla="*/ 31 h 138"/>
                <a:gd name="T34" fmla="*/ 17 w 168"/>
                <a:gd name="T35" fmla="*/ 45 h 138"/>
                <a:gd name="T36" fmla="*/ 21 w 168"/>
                <a:gd name="T37" fmla="*/ 51 h 138"/>
                <a:gd name="T38" fmla="*/ 75 w 168"/>
                <a:gd name="T39" fmla="*/ 60 h 138"/>
                <a:gd name="T40" fmla="*/ 74 w 168"/>
                <a:gd name="T41" fmla="*/ 60 h 138"/>
                <a:gd name="T42" fmla="*/ 74 w 168"/>
                <a:gd name="T43" fmla="*/ 60 h 138"/>
                <a:gd name="T44" fmla="*/ 45 w 168"/>
                <a:gd name="T45" fmla="*/ 72 h 138"/>
                <a:gd name="T46" fmla="*/ 16 w 168"/>
                <a:gd name="T47" fmla="*/ 60 h 138"/>
                <a:gd name="T48" fmla="*/ 15 w 168"/>
                <a:gd name="T49" fmla="*/ 60 h 138"/>
                <a:gd name="T50" fmla="*/ 15 w 168"/>
                <a:gd name="T51" fmla="*/ 60 h 138"/>
                <a:gd name="T52" fmla="*/ 0 w 168"/>
                <a:gd name="T53" fmla="*/ 74 h 138"/>
                <a:gd name="T54" fmla="*/ 0 w 168"/>
                <a:gd name="T55" fmla="*/ 124 h 138"/>
                <a:gd name="T56" fmla="*/ 2 w 168"/>
                <a:gd name="T57" fmla="*/ 132 h 138"/>
                <a:gd name="T58" fmla="*/ 15 w 168"/>
                <a:gd name="T59" fmla="*/ 138 h 138"/>
                <a:gd name="T60" fmla="*/ 78 w 168"/>
                <a:gd name="T61" fmla="*/ 138 h 138"/>
                <a:gd name="T62" fmla="*/ 88 w 168"/>
                <a:gd name="T63" fmla="*/ 132 h 138"/>
                <a:gd name="T64" fmla="*/ 90 w 168"/>
                <a:gd name="T65" fmla="*/ 124 h 138"/>
                <a:gd name="T66" fmla="*/ 90 w 168"/>
                <a:gd name="T67" fmla="*/ 74 h 138"/>
                <a:gd name="T68" fmla="*/ 75 w 168"/>
                <a:gd name="T69" fmla="*/ 60 h 138"/>
                <a:gd name="T70" fmla="*/ 103 w 168"/>
                <a:gd name="T71" fmla="*/ 70 h 138"/>
                <a:gd name="T72" fmla="*/ 123 w 168"/>
                <a:gd name="T73" fmla="*/ 79 h 138"/>
                <a:gd name="T74" fmla="*/ 143 w 168"/>
                <a:gd name="T75" fmla="*/ 70 h 138"/>
                <a:gd name="T76" fmla="*/ 143 w 168"/>
                <a:gd name="T77" fmla="*/ 70 h 138"/>
                <a:gd name="T78" fmla="*/ 143 w 168"/>
                <a:gd name="T79" fmla="*/ 69 h 138"/>
                <a:gd name="T80" fmla="*/ 144 w 168"/>
                <a:gd name="T81" fmla="*/ 69 h 138"/>
                <a:gd name="T82" fmla="*/ 148 w 168"/>
                <a:gd name="T83" fmla="*/ 63 h 138"/>
                <a:gd name="T84" fmla="*/ 148 w 168"/>
                <a:gd name="T85" fmla="*/ 63 h 138"/>
                <a:gd name="T86" fmla="*/ 151 w 168"/>
                <a:gd name="T87" fmla="*/ 51 h 138"/>
                <a:gd name="T88" fmla="*/ 143 w 168"/>
                <a:gd name="T89" fmla="*/ 31 h 138"/>
                <a:gd name="T90" fmla="*/ 123 w 168"/>
                <a:gd name="T91" fmla="*/ 23 h 138"/>
                <a:gd name="T92" fmla="*/ 103 w 168"/>
                <a:gd name="T93" fmla="*/ 31 h 138"/>
                <a:gd name="T94" fmla="*/ 95 w 168"/>
                <a:gd name="T95" fmla="*/ 51 h 138"/>
                <a:gd name="T96" fmla="*/ 96 w 168"/>
                <a:gd name="T97" fmla="*/ 56 h 138"/>
                <a:gd name="T98" fmla="*/ 102 w 168"/>
                <a:gd name="T99" fmla="*/ 69 h 138"/>
                <a:gd name="T100" fmla="*/ 103 w 168"/>
                <a:gd name="T101" fmla="*/ 70 h 138"/>
                <a:gd name="T102" fmla="*/ 153 w 168"/>
                <a:gd name="T103" fmla="*/ 77 h 138"/>
                <a:gd name="T104" fmla="*/ 152 w 168"/>
                <a:gd name="T105" fmla="*/ 77 h 138"/>
                <a:gd name="T106" fmla="*/ 123 w 168"/>
                <a:gd name="T107" fmla="*/ 90 h 138"/>
                <a:gd name="T108" fmla="*/ 100 w 168"/>
                <a:gd name="T109" fmla="*/ 83 h 138"/>
                <a:gd name="T110" fmla="*/ 100 w 168"/>
                <a:gd name="T111" fmla="*/ 138 h 138"/>
                <a:gd name="T112" fmla="*/ 156 w 168"/>
                <a:gd name="T113" fmla="*/ 138 h 138"/>
                <a:gd name="T114" fmla="*/ 166 w 168"/>
                <a:gd name="T115" fmla="*/ 132 h 138"/>
                <a:gd name="T116" fmla="*/ 168 w 168"/>
                <a:gd name="T117" fmla="*/ 124 h 138"/>
                <a:gd name="T118" fmla="*/ 168 w 168"/>
                <a:gd name="T119" fmla="*/ 91 h 138"/>
                <a:gd name="T120" fmla="*/ 153 w 168"/>
                <a:gd name="T121" fmla="*/ 7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8" h="138">
                  <a:moveTo>
                    <a:pt x="21" y="51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3" y="53"/>
                    <a:pt x="23" y="53"/>
                  </a:cubicBezTo>
                  <a:cubicBezTo>
                    <a:pt x="29" y="59"/>
                    <a:pt x="36" y="62"/>
                    <a:pt x="45" y="62"/>
                  </a:cubicBezTo>
                  <a:cubicBezTo>
                    <a:pt x="53" y="62"/>
                    <a:pt x="61" y="59"/>
                    <a:pt x="66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0"/>
                    <a:pt x="71" y="48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5" y="41"/>
                    <a:pt x="76" y="36"/>
                    <a:pt x="76" y="31"/>
                  </a:cubicBezTo>
                  <a:cubicBezTo>
                    <a:pt x="76" y="23"/>
                    <a:pt x="73" y="15"/>
                    <a:pt x="67" y="9"/>
                  </a:cubicBezTo>
                  <a:cubicBezTo>
                    <a:pt x="61" y="3"/>
                    <a:pt x="53" y="0"/>
                    <a:pt x="45" y="0"/>
                  </a:cubicBezTo>
                  <a:cubicBezTo>
                    <a:pt x="36" y="0"/>
                    <a:pt x="29" y="3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7" y="16"/>
                    <a:pt x="14" y="23"/>
                    <a:pt x="14" y="31"/>
                  </a:cubicBezTo>
                  <a:cubicBezTo>
                    <a:pt x="14" y="36"/>
                    <a:pt x="15" y="41"/>
                    <a:pt x="17" y="45"/>
                  </a:cubicBezTo>
                  <a:cubicBezTo>
                    <a:pt x="18" y="47"/>
                    <a:pt x="20" y="49"/>
                    <a:pt x="21" y="51"/>
                  </a:cubicBezTo>
                  <a:close/>
                  <a:moveTo>
                    <a:pt x="75" y="60"/>
                  </a:move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6" y="68"/>
                    <a:pt x="56" y="72"/>
                    <a:pt x="45" y="72"/>
                  </a:cubicBezTo>
                  <a:cubicBezTo>
                    <a:pt x="33" y="72"/>
                    <a:pt x="24" y="68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5" y="60"/>
                    <a:pt x="0" y="64"/>
                    <a:pt x="0" y="7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7"/>
                    <a:pt x="1" y="130"/>
                    <a:pt x="2" y="132"/>
                  </a:cubicBezTo>
                  <a:cubicBezTo>
                    <a:pt x="4" y="136"/>
                    <a:pt x="9" y="138"/>
                    <a:pt x="15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83" y="137"/>
                    <a:pt x="86" y="135"/>
                    <a:pt x="88" y="132"/>
                  </a:cubicBezTo>
                  <a:cubicBezTo>
                    <a:pt x="89" y="130"/>
                    <a:pt x="90" y="127"/>
                    <a:pt x="90" y="124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64"/>
                    <a:pt x="85" y="60"/>
                    <a:pt x="75" y="60"/>
                  </a:cubicBezTo>
                  <a:close/>
                  <a:moveTo>
                    <a:pt x="103" y="70"/>
                  </a:moveTo>
                  <a:cubicBezTo>
                    <a:pt x="108" y="76"/>
                    <a:pt x="115" y="79"/>
                    <a:pt x="123" y="79"/>
                  </a:cubicBezTo>
                  <a:cubicBezTo>
                    <a:pt x="130" y="79"/>
                    <a:pt x="137" y="76"/>
                    <a:pt x="143" y="70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3" y="69"/>
                    <a:pt x="143" y="69"/>
                    <a:pt x="144" y="69"/>
                  </a:cubicBezTo>
                  <a:cubicBezTo>
                    <a:pt x="145" y="67"/>
                    <a:pt x="147" y="65"/>
                    <a:pt x="148" y="63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50" y="59"/>
                    <a:pt x="151" y="55"/>
                    <a:pt x="151" y="51"/>
                  </a:cubicBezTo>
                  <a:cubicBezTo>
                    <a:pt x="151" y="43"/>
                    <a:pt x="148" y="36"/>
                    <a:pt x="143" y="31"/>
                  </a:cubicBezTo>
                  <a:cubicBezTo>
                    <a:pt x="137" y="26"/>
                    <a:pt x="130" y="23"/>
                    <a:pt x="123" y="23"/>
                  </a:cubicBezTo>
                  <a:cubicBezTo>
                    <a:pt x="115" y="23"/>
                    <a:pt x="109" y="26"/>
                    <a:pt x="103" y="31"/>
                  </a:cubicBezTo>
                  <a:cubicBezTo>
                    <a:pt x="97" y="36"/>
                    <a:pt x="95" y="43"/>
                    <a:pt x="95" y="51"/>
                  </a:cubicBezTo>
                  <a:cubicBezTo>
                    <a:pt x="95" y="53"/>
                    <a:pt x="95" y="54"/>
                    <a:pt x="96" y="56"/>
                  </a:cubicBezTo>
                  <a:cubicBezTo>
                    <a:pt x="99" y="59"/>
                    <a:pt x="101" y="63"/>
                    <a:pt x="102" y="69"/>
                  </a:cubicBezTo>
                  <a:cubicBezTo>
                    <a:pt x="102" y="70"/>
                    <a:pt x="103" y="70"/>
                    <a:pt x="103" y="70"/>
                  </a:cubicBezTo>
                  <a:close/>
                  <a:moveTo>
                    <a:pt x="153" y="77"/>
                  </a:moveTo>
                  <a:cubicBezTo>
                    <a:pt x="152" y="77"/>
                    <a:pt x="152" y="77"/>
                    <a:pt x="152" y="77"/>
                  </a:cubicBezTo>
                  <a:cubicBezTo>
                    <a:pt x="144" y="85"/>
                    <a:pt x="134" y="90"/>
                    <a:pt x="123" y="90"/>
                  </a:cubicBezTo>
                  <a:cubicBezTo>
                    <a:pt x="114" y="90"/>
                    <a:pt x="106" y="87"/>
                    <a:pt x="100" y="83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61" y="137"/>
                    <a:pt x="164" y="135"/>
                    <a:pt x="166" y="132"/>
                  </a:cubicBezTo>
                  <a:cubicBezTo>
                    <a:pt x="167" y="130"/>
                    <a:pt x="168" y="127"/>
                    <a:pt x="168" y="124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82"/>
                    <a:pt x="163" y="77"/>
                    <a:pt x="153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516391" y="2087185"/>
            <a:ext cx="2424616" cy="1091814"/>
            <a:chOff x="6536361" y="2423109"/>
            <a:chExt cx="4369140" cy="2175360"/>
          </a:xfrm>
        </p:grpSpPr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6536361" y="2423109"/>
              <a:ext cx="4369140" cy="2108372"/>
            </a:xfrm>
            <a:custGeom>
              <a:avLst/>
              <a:gdLst>
                <a:gd name="T0" fmla="*/ 971 w 2250"/>
                <a:gd name="T1" fmla="*/ 0 h 1086"/>
                <a:gd name="T2" fmla="*/ 598 w 2250"/>
                <a:gd name="T3" fmla="*/ 313 h 1086"/>
                <a:gd name="T4" fmla="*/ 531 w 2250"/>
                <a:gd name="T5" fmla="*/ 306 h 1086"/>
                <a:gd name="T6" fmla="*/ 317 w 2250"/>
                <a:gd name="T7" fmla="*/ 465 h 1086"/>
                <a:gd name="T8" fmla="*/ 291 w 2250"/>
                <a:gd name="T9" fmla="*/ 463 h 1086"/>
                <a:gd name="T10" fmla="*/ 65 w 2250"/>
                <a:gd name="T11" fmla="*/ 608 h 1086"/>
                <a:gd name="T12" fmla="*/ 57 w 2250"/>
                <a:gd name="T13" fmla="*/ 944 h 1086"/>
                <a:gd name="T14" fmla="*/ 371 w 2250"/>
                <a:gd name="T15" fmla="*/ 1083 h 1086"/>
                <a:gd name="T16" fmla="*/ 1988 w 2250"/>
                <a:gd name="T17" fmla="*/ 1083 h 1086"/>
                <a:gd name="T18" fmla="*/ 2198 w 2250"/>
                <a:gd name="T19" fmla="*/ 930 h 1086"/>
                <a:gd name="T20" fmla="*/ 2186 w 2250"/>
                <a:gd name="T21" fmla="*/ 634 h 1086"/>
                <a:gd name="T22" fmla="*/ 1895 w 2250"/>
                <a:gd name="T23" fmla="*/ 506 h 1086"/>
                <a:gd name="T24" fmla="*/ 1853 w 2250"/>
                <a:gd name="T25" fmla="*/ 508 h 1086"/>
                <a:gd name="T26" fmla="*/ 1731 w 2250"/>
                <a:gd name="T27" fmla="*/ 233 h 1086"/>
                <a:gd name="T28" fmla="*/ 1523 w 2250"/>
                <a:gd name="T29" fmla="*/ 156 h 1086"/>
                <a:gd name="T30" fmla="*/ 1354 w 2250"/>
                <a:gd name="T31" fmla="*/ 190 h 1086"/>
                <a:gd name="T32" fmla="*/ 992 w 2250"/>
                <a:gd name="T33" fmla="*/ 0 h 1086"/>
                <a:gd name="T34" fmla="*/ 971 w 2250"/>
                <a:gd name="T3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50" h="1086">
                  <a:moveTo>
                    <a:pt x="971" y="0"/>
                  </a:moveTo>
                  <a:cubicBezTo>
                    <a:pt x="676" y="9"/>
                    <a:pt x="611" y="245"/>
                    <a:pt x="598" y="313"/>
                  </a:cubicBezTo>
                  <a:cubicBezTo>
                    <a:pt x="574" y="308"/>
                    <a:pt x="552" y="306"/>
                    <a:pt x="531" y="306"/>
                  </a:cubicBezTo>
                  <a:cubicBezTo>
                    <a:pt x="381" y="306"/>
                    <a:pt x="331" y="422"/>
                    <a:pt x="317" y="465"/>
                  </a:cubicBezTo>
                  <a:cubicBezTo>
                    <a:pt x="309" y="464"/>
                    <a:pt x="300" y="463"/>
                    <a:pt x="291" y="463"/>
                  </a:cubicBezTo>
                  <a:cubicBezTo>
                    <a:pt x="205" y="463"/>
                    <a:pt x="118" y="519"/>
                    <a:pt x="65" y="608"/>
                  </a:cubicBezTo>
                  <a:cubicBezTo>
                    <a:pt x="3" y="714"/>
                    <a:pt x="0" y="840"/>
                    <a:pt x="57" y="944"/>
                  </a:cubicBezTo>
                  <a:cubicBezTo>
                    <a:pt x="135" y="1086"/>
                    <a:pt x="371" y="1083"/>
                    <a:pt x="371" y="1083"/>
                  </a:cubicBezTo>
                  <a:cubicBezTo>
                    <a:pt x="371" y="1083"/>
                    <a:pt x="1592" y="1083"/>
                    <a:pt x="1988" y="1083"/>
                  </a:cubicBezTo>
                  <a:cubicBezTo>
                    <a:pt x="2053" y="1083"/>
                    <a:pt x="2152" y="1023"/>
                    <a:pt x="2198" y="930"/>
                  </a:cubicBezTo>
                  <a:cubicBezTo>
                    <a:pt x="2250" y="827"/>
                    <a:pt x="2245" y="713"/>
                    <a:pt x="2186" y="634"/>
                  </a:cubicBezTo>
                  <a:cubicBezTo>
                    <a:pt x="2103" y="523"/>
                    <a:pt x="1968" y="506"/>
                    <a:pt x="1895" y="506"/>
                  </a:cubicBezTo>
                  <a:cubicBezTo>
                    <a:pt x="1878" y="506"/>
                    <a:pt x="1864" y="507"/>
                    <a:pt x="1853" y="508"/>
                  </a:cubicBezTo>
                  <a:cubicBezTo>
                    <a:pt x="1859" y="460"/>
                    <a:pt x="1857" y="346"/>
                    <a:pt x="1731" y="233"/>
                  </a:cubicBezTo>
                  <a:cubicBezTo>
                    <a:pt x="1675" y="182"/>
                    <a:pt x="1605" y="156"/>
                    <a:pt x="1523" y="156"/>
                  </a:cubicBezTo>
                  <a:cubicBezTo>
                    <a:pt x="1447" y="156"/>
                    <a:pt x="1382" y="178"/>
                    <a:pt x="1354" y="190"/>
                  </a:cubicBezTo>
                  <a:cubicBezTo>
                    <a:pt x="1329" y="141"/>
                    <a:pt x="1236" y="0"/>
                    <a:pt x="992" y="0"/>
                  </a:cubicBezTo>
                  <a:cubicBezTo>
                    <a:pt x="985" y="0"/>
                    <a:pt x="978" y="0"/>
                    <a:pt x="971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8190906" y="3138182"/>
              <a:ext cx="731819" cy="1386603"/>
            </a:xfrm>
            <a:custGeom>
              <a:avLst/>
              <a:gdLst>
                <a:gd name="T0" fmla="*/ 29 w 437"/>
                <a:gd name="T1" fmla="*/ 828 h 828"/>
                <a:gd name="T2" fmla="*/ 29 w 437"/>
                <a:gd name="T3" fmla="*/ 29 h 828"/>
                <a:gd name="T4" fmla="*/ 408 w 437"/>
                <a:gd name="T5" fmla="*/ 29 h 828"/>
                <a:gd name="T6" fmla="*/ 408 w 437"/>
                <a:gd name="T7" fmla="*/ 828 h 828"/>
                <a:gd name="T8" fmla="*/ 437 w 437"/>
                <a:gd name="T9" fmla="*/ 828 h 828"/>
                <a:gd name="T10" fmla="*/ 437 w 437"/>
                <a:gd name="T11" fmla="*/ 0 h 828"/>
                <a:gd name="T12" fmla="*/ 0 w 437"/>
                <a:gd name="T13" fmla="*/ 0 h 828"/>
                <a:gd name="T14" fmla="*/ 0 w 437"/>
                <a:gd name="T15" fmla="*/ 828 h 828"/>
                <a:gd name="T16" fmla="*/ 29 w 437"/>
                <a:gd name="T17" fmla="*/ 828 h 828"/>
                <a:gd name="T18" fmla="*/ 29 w 437"/>
                <a:gd name="T19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7" h="828">
                  <a:moveTo>
                    <a:pt x="29" y="828"/>
                  </a:moveTo>
                  <a:lnTo>
                    <a:pt x="29" y="29"/>
                  </a:lnTo>
                  <a:lnTo>
                    <a:pt x="408" y="29"/>
                  </a:lnTo>
                  <a:lnTo>
                    <a:pt x="408" y="828"/>
                  </a:lnTo>
                  <a:lnTo>
                    <a:pt x="437" y="828"/>
                  </a:lnTo>
                  <a:lnTo>
                    <a:pt x="437" y="0"/>
                  </a:lnTo>
                  <a:lnTo>
                    <a:pt x="0" y="0"/>
                  </a:lnTo>
                  <a:lnTo>
                    <a:pt x="0" y="828"/>
                  </a:lnTo>
                  <a:lnTo>
                    <a:pt x="29" y="828"/>
                  </a:lnTo>
                  <a:lnTo>
                    <a:pt x="29" y="82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8190903" y="3138182"/>
              <a:ext cx="731817" cy="1386603"/>
            </a:xfrm>
            <a:custGeom>
              <a:avLst/>
              <a:gdLst>
                <a:gd name="T0" fmla="*/ 29 w 437"/>
                <a:gd name="T1" fmla="*/ 828 h 828"/>
                <a:gd name="T2" fmla="*/ 29 w 437"/>
                <a:gd name="T3" fmla="*/ 29 h 828"/>
                <a:gd name="T4" fmla="*/ 408 w 437"/>
                <a:gd name="T5" fmla="*/ 29 h 828"/>
                <a:gd name="T6" fmla="*/ 408 w 437"/>
                <a:gd name="T7" fmla="*/ 828 h 828"/>
                <a:gd name="T8" fmla="*/ 437 w 437"/>
                <a:gd name="T9" fmla="*/ 828 h 828"/>
                <a:gd name="T10" fmla="*/ 437 w 437"/>
                <a:gd name="T11" fmla="*/ 0 h 828"/>
                <a:gd name="T12" fmla="*/ 0 w 437"/>
                <a:gd name="T13" fmla="*/ 0 h 828"/>
                <a:gd name="T14" fmla="*/ 0 w 437"/>
                <a:gd name="T15" fmla="*/ 828 h 828"/>
                <a:gd name="T16" fmla="*/ 29 w 437"/>
                <a:gd name="T17" fmla="*/ 828 h 828"/>
                <a:gd name="T18" fmla="*/ 29 w 437"/>
                <a:gd name="T19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7" h="828">
                  <a:moveTo>
                    <a:pt x="29" y="828"/>
                  </a:moveTo>
                  <a:lnTo>
                    <a:pt x="29" y="29"/>
                  </a:lnTo>
                  <a:lnTo>
                    <a:pt x="408" y="29"/>
                  </a:lnTo>
                  <a:lnTo>
                    <a:pt x="408" y="828"/>
                  </a:lnTo>
                  <a:lnTo>
                    <a:pt x="437" y="828"/>
                  </a:lnTo>
                  <a:lnTo>
                    <a:pt x="437" y="0"/>
                  </a:lnTo>
                  <a:lnTo>
                    <a:pt x="0" y="0"/>
                  </a:lnTo>
                  <a:lnTo>
                    <a:pt x="0" y="828"/>
                  </a:lnTo>
                  <a:lnTo>
                    <a:pt x="29" y="828"/>
                  </a:lnTo>
                  <a:lnTo>
                    <a:pt x="29" y="8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8264588" y="3211866"/>
              <a:ext cx="584449" cy="1312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8264588" y="3211866"/>
              <a:ext cx="584449" cy="1312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8256212" y="3205168"/>
              <a:ext cx="601196" cy="1319618"/>
            </a:xfrm>
            <a:custGeom>
              <a:avLst/>
              <a:gdLst>
                <a:gd name="T0" fmla="*/ 10 w 359"/>
                <a:gd name="T1" fmla="*/ 788 h 788"/>
                <a:gd name="T2" fmla="*/ 10 w 359"/>
                <a:gd name="T3" fmla="*/ 9 h 788"/>
                <a:gd name="T4" fmla="*/ 349 w 359"/>
                <a:gd name="T5" fmla="*/ 9 h 788"/>
                <a:gd name="T6" fmla="*/ 349 w 359"/>
                <a:gd name="T7" fmla="*/ 788 h 788"/>
                <a:gd name="T8" fmla="*/ 359 w 359"/>
                <a:gd name="T9" fmla="*/ 788 h 788"/>
                <a:gd name="T10" fmla="*/ 359 w 359"/>
                <a:gd name="T11" fmla="*/ 0 h 788"/>
                <a:gd name="T12" fmla="*/ 0 w 359"/>
                <a:gd name="T13" fmla="*/ 0 h 788"/>
                <a:gd name="T14" fmla="*/ 0 w 359"/>
                <a:gd name="T15" fmla="*/ 788 h 788"/>
                <a:gd name="T16" fmla="*/ 10 w 359"/>
                <a:gd name="T17" fmla="*/ 788 h 788"/>
                <a:gd name="T18" fmla="*/ 10 w 359"/>
                <a:gd name="T19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788">
                  <a:moveTo>
                    <a:pt x="10" y="788"/>
                  </a:moveTo>
                  <a:lnTo>
                    <a:pt x="10" y="9"/>
                  </a:lnTo>
                  <a:lnTo>
                    <a:pt x="349" y="9"/>
                  </a:lnTo>
                  <a:lnTo>
                    <a:pt x="349" y="788"/>
                  </a:lnTo>
                  <a:lnTo>
                    <a:pt x="359" y="788"/>
                  </a:lnTo>
                  <a:lnTo>
                    <a:pt x="359" y="0"/>
                  </a:lnTo>
                  <a:lnTo>
                    <a:pt x="0" y="0"/>
                  </a:lnTo>
                  <a:lnTo>
                    <a:pt x="0" y="788"/>
                  </a:lnTo>
                  <a:lnTo>
                    <a:pt x="10" y="788"/>
                  </a:lnTo>
                  <a:lnTo>
                    <a:pt x="10" y="78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8256214" y="3205168"/>
              <a:ext cx="601196" cy="1319618"/>
            </a:xfrm>
            <a:custGeom>
              <a:avLst/>
              <a:gdLst>
                <a:gd name="T0" fmla="*/ 10 w 359"/>
                <a:gd name="T1" fmla="*/ 788 h 788"/>
                <a:gd name="T2" fmla="*/ 10 w 359"/>
                <a:gd name="T3" fmla="*/ 9 h 788"/>
                <a:gd name="T4" fmla="*/ 349 w 359"/>
                <a:gd name="T5" fmla="*/ 9 h 788"/>
                <a:gd name="T6" fmla="*/ 349 w 359"/>
                <a:gd name="T7" fmla="*/ 788 h 788"/>
                <a:gd name="T8" fmla="*/ 359 w 359"/>
                <a:gd name="T9" fmla="*/ 788 h 788"/>
                <a:gd name="T10" fmla="*/ 359 w 359"/>
                <a:gd name="T11" fmla="*/ 0 h 788"/>
                <a:gd name="T12" fmla="*/ 0 w 359"/>
                <a:gd name="T13" fmla="*/ 0 h 788"/>
                <a:gd name="T14" fmla="*/ 0 w 359"/>
                <a:gd name="T15" fmla="*/ 788 h 788"/>
                <a:gd name="T16" fmla="*/ 10 w 359"/>
                <a:gd name="T17" fmla="*/ 788 h 788"/>
                <a:gd name="T18" fmla="*/ 10 w 359"/>
                <a:gd name="T19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788">
                  <a:moveTo>
                    <a:pt x="10" y="788"/>
                  </a:moveTo>
                  <a:lnTo>
                    <a:pt x="10" y="9"/>
                  </a:lnTo>
                  <a:lnTo>
                    <a:pt x="349" y="9"/>
                  </a:lnTo>
                  <a:lnTo>
                    <a:pt x="349" y="788"/>
                  </a:lnTo>
                  <a:lnTo>
                    <a:pt x="359" y="788"/>
                  </a:lnTo>
                  <a:lnTo>
                    <a:pt x="359" y="0"/>
                  </a:lnTo>
                  <a:lnTo>
                    <a:pt x="0" y="0"/>
                  </a:lnTo>
                  <a:lnTo>
                    <a:pt x="0" y="788"/>
                  </a:lnTo>
                  <a:lnTo>
                    <a:pt x="10" y="788"/>
                  </a:lnTo>
                  <a:lnTo>
                    <a:pt x="10" y="7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69613" y="4404212"/>
              <a:ext cx="545933" cy="12057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9163871" y="3156603"/>
              <a:ext cx="77033" cy="14284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9" name="Freeform 37"/>
            <p:cNvSpPr>
              <a:spLocks/>
            </p:cNvSpPr>
            <p:nvPr/>
          </p:nvSpPr>
          <p:spPr bwMode="auto">
            <a:xfrm>
              <a:off x="9163871" y="3156603"/>
              <a:ext cx="77033" cy="1428469"/>
            </a:xfrm>
            <a:custGeom>
              <a:avLst/>
              <a:gdLst>
                <a:gd name="T0" fmla="*/ 0 w 46"/>
                <a:gd name="T1" fmla="*/ 0 h 853"/>
                <a:gd name="T2" fmla="*/ 0 w 46"/>
                <a:gd name="T3" fmla="*/ 853 h 853"/>
                <a:gd name="T4" fmla="*/ 46 w 46"/>
                <a:gd name="T5" fmla="*/ 853 h 853"/>
                <a:gd name="T6" fmla="*/ 46 w 46"/>
                <a:gd name="T7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53">
                  <a:moveTo>
                    <a:pt x="0" y="0"/>
                  </a:moveTo>
                  <a:lnTo>
                    <a:pt x="0" y="853"/>
                  </a:lnTo>
                  <a:lnTo>
                    <a:pt x="46" y="853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9215784" y="3133158"/>
              <a:ext cx="35168" cy="14653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9215784" y="3133158"/>
              <a:ext cx="35168" cy="1465311"/>
            </a:xfrm>
            <a:custGeom>
              <a:avLst/>
              <a:gdLst>
                <a:gd name="T0" fmla="*/ 0 w 21"/>
                <a:gd name="T1" fmla="*/ 0 h 875"/>
                <a:gd name="T2" fmla="*/ 0 w 21"/>
                <a:gd name="T3" fmla="*/ 875 h 875"/>
                <a:gd name="T4" fmla="*/ 21 w 21"/>
                <a:gd name="T5" fmla="*/ 875 h 875"/>
                <a:gd name="T6" fmla="*/ 21 w 21"/>
                <a:gd name="T7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875">
                  <a:moveTo>
                    <a:pt x="0" y="0"/>
                  </a:moveTo>
                  <a:lnTo>
                    <a:pt x="0" y="875"/>
                  </a:lnTo>
                  <a:lnTo>
                    <a:pt x="21" y="875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8798800" y="3133157"/>
              <a:ext cx="398565" cy="1465311"/>
            </a:xfrm>
            <a:custGeom>
              <a:avLst/>
              <a:gdLst>
                <a:gd name="T0" fmla="*/ 238 w 238"/>
                <a:gd name="T1" fmla="*/ 875 h 875"/>
                <a:gd name="T2" fmla="*/ 0 w 238"/>
                <a:gd name="T3" fmla="*/ 828 h 875"/>
                <a:gd name="T4" fmla="*/ 0 w 238"/>
                <a:gd name="T5" fmla="*/ 65 h 875"/>
                <a:gd name="T6" fmla="*/ 238 w 238"/>
                <a:gd name="T7" fmla="*/ 0 h 875"/>
                <a:gd name="T8" fmla="*/ 238 w 238"/>
                <a:gd name="T9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875">
                  <a:moveTo>
                    <a:pt x="238" y="875"/>
                  </a:moveTo>
                  <a:lnTo>
                    <a:pt x="0" y="828"/>
                  </a:lnTo>
                  <a:lnTo>
                    <a:pt x="0" y="65"/>
                  </a:lnTo>
                  <a:lnTo>
                    <a:pt x="238" y="0"/>
                  </a:lnTo>
                  <a:lnTo>
                    <a:pt x="238" y="8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563745" y="3137892"/>
            <a:ext cx="542726" cy="1434738"/>
            <a:chOff x="8450477" y="4132918"/>
            <a:chExt cx="977990" cy="2858613"/>
          </a:xfrm>
        </p:grpSpPr>
        <p:sp>
          <p:nvSpPr>
            <p:cNvPr id="54" name="Rectangle 80"/>
            <p:cNvSpPr>
              <a:spLocks noChangeArrowheads="1"/>
            </p:cNvSpPr>
            <p:nvPr/>
          </p:nvSpPr>
          <p:spPr bwMode="auto">
            <a:xfrm>
              <a:off x="9055018" y="5983398"/>
              <a:ext cx="370095" cy="3014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5" name="Rectangle 81"/>
            <p:cNvSpPr>
              <a:spLocks noChangeArrowheads="1"/>
            </p:cNvSpPr>
            <p:nvPr/>
          </p:nvSpPr>
          <p:spPr bwMode="auto">
            <a:xfrm>
              <a:off x="9055022" y="6112345"/>
              <a:ext cx="373445" cy="15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6" name="Freeform 82"/>
            <p:cNvSpPr>
              <a:spLocks/>
            </p:cNvSpPr>
            <p:nvPr/>
          </p:nvSpPr>
          <p:spPr bwMode="auto">
            <a:xfrm>
              <a:off x="9055018" y="6112345"/>
              <a:ext cx="373445" cy="15072"/>
            </a:xfrm>
            <a:custGeom>
              <a:avLst/>
              <a:gdLst>
                <a:gd name="T0" fmla="*/ 223 w 223"/>
                <a:gd name="T1" fmla="*/ 0 h 9"/>
                <a:gd name="T2" fmla="*/ 0 w 223"/>
                <a:gd name="T3" fmla="*/ 0 h 9"/>
                <a:gd name="T4" fmla="*/ 0 w 223"/>
                <a:gd name="T5" fmla="*/ 9 h 9"/>
                <a:gd name="T6" fmla="*/ 223 w 223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9">
                  <a:moveTo>
                    <a:pt x="223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223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7" name="Freeform 51"/>
            <p:cNvSpPr>
              <a:spLocks/>
            </p:cNvSpPr>
            <p:nvPr/>
          </p:nvSpPr>
          <p:spPr bwMode="auto">
            <a:xfrm>
              <a:off x="8857412" y="4884832"/>
              <a:ext cx="247847" cy="358372"/>
            </a:xfrm>
            <a:custGeom>
              <a:avLst/>
              <a:gdLst>
                <a:gd name="T0" fmla="*/ 128 w 128"/>
                <a:gd name="T1" fmla="*/ 130 h 185"/>
                <a:gd name="T2" fmla="*/ 99 w 128"/>
                <a:gd name="T3" fmla="*/ 4 h 185"/>
                <a:gd name="T4" fmla="*/ 32 w 128"/>
                <a:gd name="T5" fmla="*/ 4 h 185"/>
                <a:gd name="T6" fmla="*/ 0 w 128"/>
                <a:gd name="T7" fmla="*/ 71 h 185"/>
                <a:gd name="T8" fmla="*/ 18 w 128"/>
                <a:gd name="T9" fmla="*/ 71 h 185"/>
                <a:gd name="T10" fmla="*/ 18 w 128"/>
                <a:gd name="T11" fmla="*/ 105 h 185"/>
                <a:gd name="T12" fmla="*/ 34 w 128"/>
                <a:gd name="T13" fmla="*/ 114 h 185"/>
                <a:gd name="T14" fmla="*/ 56 w 128"/>
                <a:gd name="T15" fmla="*/ 114 h 185"/>
                <a:gd name="T16" fmla="*/ 46 w 128"/>
                <a:gd name="T17" fmla="*/ 174 h 185"/>
                <a:gd name="T18" fmla="*/ 128 w 128"/>
                <a:gd name="T19" fmla="*/ 13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85">
                  <a:moveTo>
                    <a:pt x="128" y="130"/>
                  </a:moveTo>
                  <a:cubicBezTo>
                    <a:pt x="128" y="130"/>
                    <a:pt x="128" y="9"/>
                    <a:pt x="99" y="4"/>
                  </a:cubicBezTo>
                  <a:cubicBezTo>
                    <a:pt x="70" y="0"/>
                    <a:pt x="32" y="4"/>
                    <a:pt x="32" y="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8" y="105"/>
                    <a:pt x="28" y="114"/>
                    <a:pt x="34" y="114"/>
                  </a:cubicBezTo>
                  <a:cubicBezTo>
                    <a:pt x="41" y="114"/>
                    <a:pt x="56" y="114"/>
                    <a:pt x="56" y="114"/>
                  </a:cubicBezTo>
                  <a:cubicBezTo>
                    <a:pt x="56" y="114"/>
                    <a:pt x="45" y="164"/>
                    <a:pt x="46" y="174"/>
                  </a:cubicBezTo>
                  <a:cubicBezTo>
                    <a:pt x="47" y="185"/>
                    <a:pt x="128" y="130"/>
                    <a:pt x="128" y="130"/>
                  </a:cubicBezTo>
                  <a:close/>
                </a:path>
              </a:pathLst>
            </a:custGeom>
            <a:solidFill>
              <a:srgbClr val="DDC5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8" name="Freeform 52"/>
            <p:cNvSpPr>
              <a:spLocks/>
            </p:cNvSpPr>
            <p:nvPr/>
          </p:nvSpPr>
          <p:spPr bwMode="auto">
            <a:xfrm>
              <a:off x="8900953" y="4876458"/>
              <a:ext cx="202630" cy="140670"/>
            </a:xfrm>
            <a:custGeom>
              <a:avLst/>
              <a:gdLst>
                <a:gd name="T0" fmla="*/ 104 w 104"/>
                <a:gd name="T1" fmla="*/ 72 h 72"/>
                <a:gd name="T2" fmla="*/ 73 w 104"/>
                <a:gd name="T3" fmla="*/ 72 h 72"/>
                <a:gd name="T4" fmla="*/ 52 w 104"/>
                <a:gd name="T5" fmla="*/ 65 h 72"/>
                <a:gd name="T6" fmla="*/ 40 w 104"/>
                <a:gd name="T7" fmla="*/ 65 h 72"/>
                <a:gd name="T8" fmla="*/ 5 w 104"/>
                <a:gd name="T9" fmla="*/ 19 h 72"/>
                <a:gd name="T10" fmla="*/ 0 w 104"/>
                <a:gd name="T11" fmla="*/ 19 h 72"/>
                <a:gd name="T12" fmla="*/ 6 w 104"/>
                <a:gd name="T13" fmla="*/ 7 h 72"/>
                <a:gd name="T14" fmla="*/ 83 w 104"/>
                <a:gd name="T15" fmla="*/ 10 h 72"/>
                <a:gd name="T16" fmla="*/ 104 w 104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2">
                  <a:moveTo>
                    <a:pt x="104" y="72"/>
                  </a:moveTo>
                  <a:cubicBezTo>
                    <a:pt x="73" y="72"/>
                    <a:pt x="73" y="72"/>
                    <a:pt x="73" y="72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39" y="20"/>
                    <a:pt x="5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5" y="0"/>
                    <a:pt x="83" y="10"/>
                  </a:cubicBezTo>
                  <a:cubicBezTo>
                    <a:pt x="92" y="21"/>
                    <a:pt x="100" y="31"/>
                    <a:pt x="104" y="7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8993058" y="4960191"/>
              <a:ext cx="51913" cy="73684"/>
            </a:xfrm>
            <a:prstGeom prst="ellipse">
              <a:avLst/>
            </a:prstGeom>
            <a:solidFill>
              <a:srgbClr val="DDC5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0" name="Freeform 54"/>
            <p:cNvSpPr>
              <a:spLocks/>
            </p:cNvSpPr>
            <p:nvPr/>
          </p:nvSpPr>
          <p:spPr bwMode="auto">
            <a:xfrm>
              <a:off x="8907651" y="4960191"/>
              <a:ext cx="31818" cy="8373"/>
            </a:xfrm>
            <a:custGeom>
              <a:avLst/>
              <a:gdLst>
                <a:gd name="T0" fmla="*/ 15 w 17"/>
                <a:gd name="T1" fmla="*/ 0 h 4"/>
                <a:gd name="T2" fmla="*/ 2 w 17"/>
                <a:gd name="T3" fmla="*/ 0 h 4"/>
                <a:gd name="T4" fmla="*/ 0 w 17"/>
                <a:gd name="T5" fmla="*/ 2 h 4"/>
                <a:gd name="T6" fmla="*/ 2 w 17"/>
                <a:gd name="T7" fmla="*/ 4 h 4"/>
                <a:gd name="T8" fmla="*/ 15 w 17"/>
                <a:gd name="T9" fmla="*/ 4 h 4"/>
                <a:gd name="T10" fmla="*/ 17 w 17"/>
                <a:gd name="T11" fmla="*/ 2 h 4"/>
                <a:gd name="T12" fmla="*/ 15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7" y="3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1" name="Freeform 55"/>
            <p:cNvSpPr>
              <a:spLocks/>
            </p:cNvSpPr>
            <p:nvPr/>
          </p:nvSpPr>
          <p:spPr bwMode="auto">
            <a:xfrm>
              <a:off x="8450477" y="4154689"/>
              <a:ext cx="284689" cy="2836842"/>
            </a:xfrm>
            <a:custGeom>
              <a:avLst/>
              <a:gdLst>
                <a:gd name="T0" fmla="*/ 0 w 146"/>
                <a:gd name="T1" fmla="*/ 7 h 1461"/>
                <a:gd name="T2" fmla="*/ 134 w 146"/>
                <a:gd name="T3" fmla="*/ 1456 h 1461"/>
                <a:gd name="T4" fmla="*/ 140 w 146"/>
                <a:gd name="T5" fmla="*/ 1461 h 1461"/>
                <a:gd name="T6" fmla="*/ 145 w 146"/>
                <a:gd name="T7" fmla="*/ 1455 h 1461"/>
                <a:gd name="T8" fmla="*/ 12 w 146"/>
                <a:gd name="T9" fmla="*/ 6 h 1461"/>
                <a:gd name="T10" fmla="*/ 5 w 146"/>
                <a:gd name="T11" fmla="*/ 1 h 1461"/>
                <a:gd name="T12" fmla="*/ 0 w 146"/>
                <a:gd name="T13" fmla="*/ 7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461">
                  <a:moveTo>
                    <a:pt x="0" y="7"/>
                  </a:moveTo>
                  <a:cubicBezTo>
                    <a:pt x="134" y="1456"/>
                    <a:pt x="134" y="1456"/>
                    <a:pt x="134" y="1456"/>
                  </a:cubicBezTo>
                  <a:cubicBezTo>
                    <a:pt x="134" y="1459"/>
                    <a:pt x="137" y="1461"/>
                    <a:pt x="140" y="1461"/>
                  </a:cubicBezTo>
                  <a:cubicBezTo>
                    <a:pt x="143" y="1461"/>
                    <a:pt x="146" y="1458"/>
                    <a:pt x="145" y="145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3"/>
                    <a:pt x="9" y="0"/>
                    <a:pt x="5" y="1"/>
                  </a:cubicBezTo>
                  <a:cubicBezTo>
                    <a:pt x="2" y="1"/>
                    <a:pt x="0" y="4"/>
                    <a:pt x="0" y="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2" name="Freeform 56"/>
            <p:cNvSpPr>
              <a:spLocks/>
            </p:cNvSpPr>
            <p:nvPr/>
          </p:nvSpPr>
          <p:spPr bwMode="auto">
            <a:xfrm>
              <a:off x="8703348" y="4132918"/>
              <a:ext cx="283015" cy="2836842"/>
            </a:xfrm>
            <a:custGeom>
              <a:avLst/>
              <a:gdLst>
                <a:gd name="T0" fmla="*/ 0 w 146"/>
                <a:gd name="T1" fmla="*/ 7 h 1461"/>
                <a:gd name="T2" fmla="*/ 134 w 146"/>
                <a:gd name="T3" fmla="*/ 1455 h 1461"/>
                <a:gd name="T4" fmla="*/ 140 w 146"/>
                <a:gd name="T5" fmla="*/ 1460 h 1461"/>
                <a:gd name="T6" fmla="*/ 146 w 146"/>
                <a:gd name="T7" fmla="*/ 1454 h 1461"/>
                <a:gd name="T8" fmla="*/ 12 w 146"/>
                <a:gd name="T9" fmla="*/ 5 h 1461"/>
                <a:gd name="T10" fmla="*/ 6 w 146"/>
                <a:gd name="T11" fmla="*/ 0 h 1461"/>
                <a:gd name="T12" fmla="*/ 0 w 146"/>
                <a:gd name="T13" fmla="*/ 7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461">
                  <a:moveTo>
                    <a:pt x="0" y="7"/>
                  </a:moveTo>
                  <a:cubicBezTo>
                    <a:pt x="134" y="1455"/>
                    <a:pt x="134" y="1455"/>
                    <a:pt x="134" y="1455"/>
                  </a:cubicBezTo>
                  <a:cubicBezTo>
                    <a:pt x="134" y="1458"/>
                    <a:pt x="137" y="1461"/>
                    <a:pt x="140" y="1460"/>
                  </a:cubicBezTo>
                  <a:cubicBezTo>
                    <a:pt x="144" y="1460"/>
                    <a:pt x="146" y="1457"/>
                    <a:pt x="146" y="145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3" name="Freeform 57"/>
            <p:cNvSpPr>
              <a:spLocks/>
            </p:cNvSpPr>
            <p:nvPr/>
          </p:nvSpPr>
          <p:spPr bwMode="auto">
            <a:xfrm>
              <a:off x="8711721" y="6842487"/>
              <a:ext cx="259570" cy="45215"/>
            </a:xfrm>
            <a:custGeom>
              <a:avLst/>
              <a:gdLst>
                <a:gd name="T0" fmla="*/ 127 w 134"/>
                <a:gd name="T1" fmla="*/ 1 h 24"/>
                <a:gd name="T2" fmla="*/ 6 w 134"/>
                <a:gd name="T3" fmla="*/ 11 h 24"/>
                <a:gd name="T4" fmla="*/ 1 w 134"/>
                <a:gd name="T5" fmla="*/ 18 h 24"/>
                <a:gd name="T6" fmla="*/ 7 w 134"/>
                <a:gd name="T7" fmla="*/ 23 h 24"/>
                <a:gd name="T8" fmla="*/ 129 w 134"/>
                <a:gd name="T9" fmla="*/ 12 h 24"/>
                <a:gd name="T10" fmla="*/ 134 w 134"/>
                <a:gd name="T11" fmla="*/ 6 h 24"/>
                <a:gd name="T12" fmla="*/ 127 w 134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">
                  <a:moveTo>
                    <a:pt x="127" y="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2"/>
                    <a:pt x="0" y="15"/>
                    <a:pt x="1" y="18"/>
                  </a:cubicBezTo>
                  <a:cubicBezTo>
                    <a:pt x="1" y="21"/>
                    <a:pt x="4" y="24"/>
                    <a:pt x="7" y="23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32" y="12"/>
                    <a:pt x="134" y="9"/>
                    <a:pt x="134" y="6"/>
                  </a:cubicBezTo>
                  <a:cubicBezTo>
                    <a:pt x="134" y="3"/>
                    <a:pt x="131" y="0"/>
                    <a:pt x="127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8701673" y="6720239"/>
              <a:ext cx="259570" cy="43540"/>
            </a:xfrm>
            <a:custGeom>
              <a:avLst/>
              <a:gdLst>
                <a:gd name="T0" fmla="*/ 127 w 134"/>
                <a:gd name="T1" fmla="*/ 0 h 23"/>
                <a:gd name="T2" fmla="*/ 5 w 134"/>
                <a:gd name="T3" fmla="*/ 11 h 23"/>
                <a:gd name="T4" fmla="*/ 0 w 134"/>
                <a:gd name="T5" fmla="*/ 17 h 23"/>
                <a:gd name="T6" fmla="*/ 7 w 134"/>
                <a:gd name="T7" fmla="*/ 23 h 23"/>
                <a:gd name="T8" fmla="*/ 128 w 134"/>
                <a:gd name="T9" fmla="*/ 12 h 23"/>
                <a:gd name="T10" fmla="*/ 133 w 134"/>
                <a:gd name="T11" fmla="*/ 5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4"/>
                    <a:pt x="0" y="17"/>
                  </a:cubicBezTo>
                  <a:cubicBezTo>
                    <a:pt x="0" y="21"/>
                    <a:pt x="3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4" y="9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5" name="Freeform 59"/>
            <p:cNvSpPr>
              <a:spLocks/>
            </p:cNvSpPr>
            <p:nvPr/>
          </p:nvSpPr>
          <p:spPr bwMode="auto">
            <a:xfrm>
              <a:off x="8689951" y="6594642"/>
              <a:ext cx="259570" cy="45215"/>
            </a:xfrm>
            <a:custGeom>
              <a:avLst/>
              <a:gdLst>
                <a:gd name="T0" fmla="*/ 127 w 134"/>
                <a:gd name="T1" fmla="*/ 0 h 23"/>
                <a:gd name="T2" fmla="*/ 6 w 134"/>
                <a:gd name="T3" fmla="*/ 11 h 23"/>
                <a:gd name="T4" fmla="*/ 0 w 134"/>
                <a:gd name="T5" fmla="*/ 18 h 23"/>
                <a:gd name="T6" fmla="*/ 7 w 134"/>
                <a:gd name="T7" fmla="*/ 23 h 23"/>
                <a:gd name="T8" fmla="*/ 128 w 134"/>
                <a:gd name="T9" fmla="*/ 12 h 23"/>
                <a:gd name="T10" fmla="*/ 133 w 134"/>
                <a:gd name="T11" fmla="*/ 6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14"/>
                    <a:pt x="0" y="18"/>
                  </a:cubicBezTo>
                  <a:cubicBezTo>
                    <a:pt x="1" y="21"/>
                    <a:pt x="3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4" y="9"/>
                    <a:pt x="133" y="6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8678228" y="6470719"/>
              <a:ext cx="259570" cy="46890"/>
            </a:xfrm>
            <a:custGeom>
              <a:avLst/>
              <a:gdLst>
                <a:gd name="T0" fmla="*/ 127 w 134"/>
                <a:gd name="T1" fmla="*/ 1 h 24"/>
                <a:gd name="T2" fmla="*/ 6 w 134"/>
                <a:gd name="T3" fmla="*/ 11 h 24"/>
                <a:gd name="T4" fmla="*/ 1 w 134"/>
                <a:gd name="T5" fmla="*/ 18 h 24"/>
                <a:gd name="T6" fmla="*/ 7 w 134"/>
                <a:gd name="T7" fmla="*/ 23 h 24"/>
                <a:gd name="T8" fmla="*/ 128 w 134"/>
                <a:gd name="T9" fmla="*/ 13 h 24"/>
                <a:gd name="T10" fmla="*/ 134 w 134"/>
                <a:gd name="T11" fmla="*/ 6 h 24"/>
                <a:gd name="T12" fmla="*/ 127 w 134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">
                  <a:moveTo>
                    <a:pt x="127" y="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2"/>
                    <a:pt x="0" y="15"/>
                    <a:pt x="1" y="18"/>
                  </a:cubicBezTo>
                  <a:cubicBezTo>
                    <a:pt x="1" y="21"/>
                    <a:pt x="4" y="24"/>
                    <a:pt x="7" y="23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32" y="12"/>
                    <a:pt x="134" y="9"/>
                    <a:pt x="134" y="6"/>
                  </a:cubicBezTo>
                  <a:cubicBezTo>
                    <a:pt x="133" y="3"/>
                    <a:pt x="131" y="0"/>
                    <a:pt x="127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8666506" y="6348471"/>
              <a:ext cx="259570" cy="45215"/>
            </a:xfrm>
            <a:custGeom>
              <a:avLst/>
              <a:gdLst>
                <a:gd name="T0" fmla="*/ 127 w 134"/>
                <a:gd name="T1" fmla="*/ 0 h 23"/>
                <a:gd name="T2" fmla="*/ 6 w 134"/>
                <a:gd name="T3" fmla="*/ 11 h 23"/>
                <a:gd name="T4" fmla="*/ 1 w 134"/>
                <a:gd name="T5" fmla="*/ 17 h 23"/>
                <a:gd name="T6" fmla="*/ 7 w 134"/>
                <a:gd name="T7" fmla="*/ 23 h 23"/>
                <a:gd name="T8" fmla="*/ 129 w 134"/>
                <a:gd name="T9" fmla="*/ 12 h 23"/>
                <a:gd name="T10" fmla="*/ 134 w 134"/>
                <a:gd name="T11" fmla="*/ 5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14"/>
                    <a:pt x="1" y="17"/>
                  </a:cubicBezTo>
                  <a:cubicBezTo>
                    <a:pt x="1" y="21"/>
                    <a:pt x="4" y="23"/>
                    <a:pt x="7" y="23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32" y="12"/>
                    <a:pt x="134" y="9"/>
                    <a:pt x="134" y="5"/>
                  </a:cubicBezTo>
                  <a:cubicBezTo>
                    <a:pt x="134" y="2"/>
                    <a:pt x="131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8" name="Freeform 62"/>
            <p:cNvSpPr>
              <a:spLocks/>
            </p:cNvSpPr>
            <p:nvPr/>
          </p:nvSpPr>
          <p:spPr bwMode="auto">
            <a:xfrm>
              <a:off x="8656458" y="6224547"/>
              <a:ext cx="261244" cy="45215"/>
            </a:xfrm>
            <a:custGeom>
              <a:avLst/>
              <a:gdLst>
                <a:gd name="T0" fmla="*/ 127 w 134"/>
                <a:gd name="T1" fmla="*/ 0 h 23"/>
                <a:gd name="T2" fmla="*/ 5 w 134"/>
                <a:gd name="T3" fmla="*/ 11 h 23"/>
                <a:gd name="T4" fmla="*/ 0 w 134"/>
                <a:gd name="T5" fmla="*/ 18 h 23"/>
                <a:gd name="T6" fmla="*/ 7 w 134"/>
                <a:gd name="T7" fmla="*/ 23 h 23"/>
                <a:gd name="T8" fmla="*/ 128 w 134"/>
                <a:gd name="T9" fmla="*/ 12 h 23"/>
                <a:gd name="T10" fmla="*/ 133 w 134"/>
                <a:gd name="T11" fmla="*/ 6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4"/>
                    <a:pt x="0" y="18"/>
                  </a:cubicBezTo>
                  <a:cubicBezTo>
                    <a:pt x="0" y="21"/>
                    <a:pt x="3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4" y="9"/>
                    <a:pt x="133" y="6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9" name="Freeform 63"/>
            <p:cNvSpPr>
              <a:spLocks/>
            </p:cNvSpPr>
            <p:nvPr/>
          </p:nvSpPr>
          <p:spPr bwMode="auto">
            <a:xfrm>
              <a:off x="8644735" y="6100623"/>
              <a:ext cx="261244" cy="45215"/>
            </a:xfrm>
            <a:custGeom>
              <a:avLst/>
              <a:gdLst>
                <a:gd name="T0" fmla="*/ 127 w 134"/>
                <a:gd name="T1" fmla="*/ 1 h 24"/>
                <a:gd name="T2" fmla="*/ 6 w 134"/>
                <a:gd name="T3" fmla="*/ 12 h 24"/>
                <a:gd name="T4" fmla="*/ 0 w 134"/>
                <a:gd name="T5" fmla="*/ 18 h 24"/>
                <a:gd name="T6" fmla="*/ 7 w 134"/>
                <a:gd name="T7" fmla="*/ 23 h 24"/>
                <a:gd name="T8" fmla="*/ 128 w 134"/>
                <a:gd name="T9" fmla="*/ 13 h 24"/>
                <a:gd name="T10" fmla="*/ 134 w 134"/>
                <a:gd name="T11" fmla="*/ 6 h 24"/>
                <a:gd name="T12" fmla="*/ 127 w 134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">
                  <a:moveTo>
                    <a:pt x="127" y="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1" y="21"/>
                    <a:pt x="4" y="24"/>
                    <a:pt x="7" y="23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31" y="12"/>
                    <a:pt x="134" y="9"/>
                    <a:pt x="134" y="6"/>
                  </a:cubicBezTo>
                  <a:cubicBezTo>
                    <a:pt x="133" y="3"/>
                    <a:pt x="130" y="0"/>
                    <a:pt x="127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0" name="Freeform 64"/>
            <p:cNvSpPr>
              <a:spLocks/>
            </p:cNvSpPr>
            <p:nvPr/>
          </p:nvSpPr>
          <p:spPr bwMode="auto">
            <a:xfrm>
              <a:off x="8633013" y="5978375"/>
              <a:ext cx="261244" cy="43540"/>
            </a:xfrm>
            <a:custGeom>
              <a:avLst/>
              <a:gdLst>
                <a:gd name="T0" fmla="*/ 127 w 134"/>
                <a:gd name="T1" fmla="*/ 0 h 23"/>
                <a:gd name="T2" fmla="*/ 6 w 134"/>
                <a:gd name="T3" fmla="*/ 11 h 23"/>
                <a:gd name="T4" fmla="*/ 1 w 134"/>
                <a:gd name="T5" fmla="*/ 17 h 23"/>
                <a:gd name="T6" fmla="*/ 7 w 134"/>
                <a:gd name="T7" fmla="*/ 23 h 23"/>
                <a:gd name="T8" fmla="*/ 128 w 134"/>
                <a:gd name="T9" fmla="*/ 12 h 23"/>
                <a:gd name="T10" fmla="*/ 134 w 134"/>
                <a:gd name="T11" fmla="*/ 5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14"/>
                    <a:pt x="1" y="17"/>
                  </a:cubicBezTo>
                  <a:cubicBezTo>
                    <a:pt x="1" y="21"/>
                    <a:pt x="4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2" y="12"/>
                    <a:pt x="134" y="9"/>
                    <a:pt x="134" y="5"/>
                  </a:cubicBezTo>
                  <a:cubicBezTo>
                    <a:pt x="133" y="2"/>
                    <a:pt x="131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8621290" y="5852775"/>
              <a:ext cx="261244" cy="45215"/>
            </a:xfrm>
            <a:custGeom>
              <a:avLst/>
              <a:gdLst>
                <a:gd name="T0" fmla="*/ 127 w 134"/>
                <a:gd name="T1" fmla="*/ 0 h 23"/>
                <a:gd name="T2" fmla="*/ 6 w 134"/>
                <a:gd name="T3" fmla="*/ 11 h 23"/>
                <a:gd name="T4" fmla="*/ 1 w 134"/>
                <a:gd name="T5" fmla="*/ 18 h 23"/>
                <a:gd name="T6" fmla="*/ 7 w 134"/>
                <a:gd name="T7" fmla="*/ 23 h 23"/>
                <a:gd name="T8" fmla="*/ 129 w 134"/>
                <a:gd name="T9" fmla="*/ 12 h 23"/>
                <a:gd name="T10" fmla="*/ 134 w 134"/>
                <a:gd name="T11" fmla="*/ 6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14"/>
                    <a:pt x="1" y="18"/>
                  </a:cubicBezTo>
                  <a:cubicBezTo>
                    <a:pt x="1" y="21"/>
                    <a:pt x="4" y="23"/>
                    <a:pt x="7" y="23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32" y="12"/>
                    <a:pt x="134" y="9"/>
                    <a:pt x="134" y="6"/>
                  </a:cubicBezTo>
                  <a:cubicBezTo>
                    <a:pt x="134" y="2"/>
                    <a:pt x="131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8611244" y="5728852"/>
              <a:ext cx="261244" cy="46890"/>
            </a:xfrm>
            <a:custGeom>
              <a:avLst/>
              <a:gdLst>
                <a:gd name="T0" fmla="*/ 127 w 134"/>
                <a:gd name="T1" fmla="*/ 1 h 24"/>
                <a:gd name="T2" fmla="*/ 5 w 134"/>
                <a:gd name="T3" fmla="*/ 12 h 24"/>
                <a:gd name="T4" fmla="*/ 0 w 134"/>
                <a:gd name="T5" fmla="*/ 18 h 24"/>
                <a:gd name="T6" fmla="*/ 7 w 134"/>
                <a:gd name="T7" fmla="*/ 23 h 24"/>
                <a:gd name="T8" fmla="*/ 128 w 134"/>
                <a:gd name="T9" fmla="*/ 13 h 24"/>
                <a:gd name="T10" fmla="*/ 133 w 134"/>
                <a:gd name="T11" fmla="*/ 6 h 24"/>
                <a:gd name="T12" fmla="*/ 127 w 134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">
                  <a:moveTo>
                    <a:pt x="127" y="1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0" y="21"/>
                    <a:pt x="3" y="24"/>
                    <a:pt x="7" y="23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31" y="12"/>
                    <a:pt x="134" y="9"/>
                    <a:pt x="133" y="6"/>
                  </a:cubicBezTo>
                  <a:cubicBezTo>
                    <a:pt x="133" y="3"/>
                    <a:pt x="130" y="0"/>
                    <a:pt x="127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3" name="Freeform 67"/>
            <p:cNvSpPr>
              <a:spLocks/>
            </p:cNvSpPr>
            <p:nvPr/>
          </p:nvSpPr>
          <p:spPr bwMode="auto">
            <a:xfrm>
              <a:off x="8601195" y="5606603"/>
              <a:ext cx="259570" cy="45215"/>
            </a:xfrm>
            <a:custGeom>
              <a:avLst/>
              <a:gdLst>
                <a:gd name="T0" fmla="*/ 127 w 134"/>
                <a:gd name="T1" fmla="*/ 0 h 23"/>
                <a:gd name="T2" fmla="*/ 6 w 134"/>
                <a:gd name="T3" fmla="*/ 11 h 23"/>
                <a:gd name="T4" fmla="*/ 0 w 134"/>
                <a:gd name="T5" fmla="*/ 17 h 23"/>
                <a:gd name="T6" fmla="*/ 7 w 134"/>
                <a:gd name="T7" fmla="*/ 23 h 23"/>
                <a:gd name="T8" fmla="*/ 128 w 134"/>
                <a:gd name="T9" fmla="*/ 12 h 23"/>
                <a:gd name="T10" fmla="*/ 134 w 134"/>
                <a:gd name="T11" fmla="*/ 5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14"/>
                    <a:pt x="0" y="17"/>
                  </a:cubicBezTo>
                  <a:cubicBezTo>
                    <a:pt x="1" y="21"/>
                    <a:pt x="4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4" y="9"/>
                    <a:pt x="134" y="5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4" name="Freeform 68"/>
            <p:cNvSpPr>
              <a:spLocks/>
            </p:cNvSpPr>
            <p:nvPr/>
          </p:nvSpPr>
          <p:spPr bwMode="auto">
            <a:xfrm>
              <a:off x="8589472" y="5482680"/>
              <a:ext cx="259570" cy="45215"/>
            </a:xfrm>
            <a:custGeom>
              <a:avLst/>
              <a:gdLst>
                <a:gd name="T0" fmla="*/ 127 w 134"/>
                <a:gd name="T1" fmla="*/ 0 h 23"/>
                <a:gd name="T2" fmla="*/ 6 w 134"/>
                <a:gd name="T3" fmla="*/ 11 h 23"/>
                <a:gd name="T4" fmla="*/ 1 w 134"/>
                <a:gd name="T5" fmla="*/ 18 h 23"/>
                <a:gd name="T6" fmla="*/ 7 w 134"/>
                <a:gd name="T7" fmla="*/ 23 h 23"/>
                <a:gd name="T8" fmla="*/ 128 w 134"/>
                <a:gd name="T9" fmla="*/ 12 h 23"/>
                <a:gd name="T10" fmla="*/ 134 w 134"/>
                <a:gd name="T11" fmla="*/ 6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14"/>
                    <a:pt x="1" y="18"/>
                  </a:cubicBezTo>
                  <a:cubicBezTo>
                    <a:pt x="1" y="21"/>
                    <a:pt x="4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2" y="12"/>
                    <a:pt x="134" y="9"/>
                    <a:pt x="134" y="6"/>
                  </a:cubicBezTo>
                  <a:cubicBezTo>
                    <a:pt x="133" y="2"/>
                    <a:pt x="131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5" name="Freeform 69"/>
            <p:cNvSpPr>
              <a:spLocks/>
            </p:cNvSpPr>
            <p:nvPr/>
          </p:nvSpPr>
          <p:spPr bwMode="auto">
            <a:xfrm>
              <a:off x="8579426" y="5358757"/>
              <a:ext cx="257894" cy="46890"/>
            </a:xfrm>
            <a:custGeom>
              <a:avLst/>
              <a:gdLst>
                <a:gd name="T0" fmla="*/ 127 w 133"/>
                <a:gd name="T1" fmla="*/ 1 h 24"/>
                <a:gd name="T2" fmla="*/ 5 w 133"/>
                <a:gd name="T3" fmla="*/ 12 h 24"/>
                <a:gd name="T4" fmla="*/ 0 w 133"/>
                <a:gd name="T5" fmla="*/ 18 h 24"/>
                <a:gd name="T6" fmla="*/ 6 w 133"/>
                <a:gd name="T7" fmla="*/ 23 h 24"/>
                <a:gd name="T8" fmla="*/ 128 w 133"/>
                <a:gd name="T9" fmla="*/ 13 h 24"/>
                <a:gd name="T10" fmla="*/ 133 w 133"/>
                <a:gd name="T11" fmla="*/ 6 h 24"/>
                <a:gd name="T12" fmla="*/ 127 w 133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4">
                  <a:moveTo>
                    <a:pt x="127" y="1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0" y="21"/>
                    <a:pt x="3" y="24"/>
                    <a:pt x="6" y="23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31" y="12"/>
                    <a:pt x="133" y="9"/>
                    <a:pt x="133" y="6"/>
                  </a:cubicBezTo>
                  <a:cubicBezTo>
                    <a:pt x="133" y="3"/>
                    <a:pt x="130" y="0"/>
                    <a:pt x="127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6" name="Freeform 70"/>
            <p:cNvSpPr>
              <a:spLocks/>
            </p:cNvSpPr>
            <p:nvPr/>
          </p:nvSpPr>
          <p:spPr bwMode="auto">
            <a:xfrm>
              <a:off x="8567702" y="5236508"/>
              <a:ext cx="259570" cy="43540"/>
            </a:xfrm>
            <a:custGeom>
              <a:avLst/>
              <a:gdLst>
                <a:gd name="T0" fmla="*/ 127 w 134"/>
                <a:gd name="T1" fmla="*/ 0 h 23"/>
                <a:gd name="T2" fmla="*/ 5 w 134"/>
                <a:gd name="T3" fmla="*/ 11 h 23"/>
                <a:gd name="T4" fmla="*/ 0 w 134"/>
                <a:gd name="T5" fmla="*/ 17 h 23"/>
                <a:gd name="T6" fmla="*/ 7 w 134"/>
                <a:gd name="T7" fmla="*/ 23 h 23"/>
                <a:gd name="T8" fmla="*/ 128 w 134"/>
                <a:gd name="T9" fmla="*/ 12 h 23"/>
                <a:gd name="T10" fmla="*/ 133 w 134"/>
                <a:gd name="T11" fmla="*/ 5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4"/>
                    <a:pt x="0" y="17"/>
                  </a:cubicBezTo>
                  <a:cubicBezTo>
                    <a:pt x="0" y="21"/>
                    <a:pt x="3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4" y="9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7" name="Freeform 71"/>
            <p:cNvSpPr>
              <a:spLocks/>
            </p:cNvSpPr>
            <p:nvPr/>
          </p:nvSpPr>
          <p:spPr bwMode="auto">
            <a:xfrm>
              <a:off x="8555981" y="5110910"/>
              <a:ext cx="259570" cy="45215"/>
            </a:xfrm>
            <a:custGeom>
              <a:avLst/>
              <a:gdLst>
                <a:gd name="T0" fmla="*/ 127 w 134"/>
                <a:gd name="T1" fmla="*/ 0 h 23"/>
                <a:gd name="T2" fmla="*/ 6 w 134"/>
                <a:gd name="T3" fmla="*/ 11 h 23"/>
                <a:gd name="T4" fmla="*/ 0 w 134"/>
                <a:gd name="T5" fmla="*/ 18 h 23"/>
                <a:gd name="T6" fmla="*/ 7 w 134"/>
                <a:gd name="T7" fmla="*/ 23 h 23"/>
                <a:gd name="T8" fmla="*/ 128 w 134"/>
                <a:gd name="T9" fmla="*/ 12 h 23"/>
                <a:gd name="T10" fmla="*/ 134 w 134"/>
                <a:gd name="T11" fmla="*/ 6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14"/>
                    <a:pt x="0" y="18"/>
                  </a:cubicBezTo>
                  <a:cubicBezTo>
                    <a:pt x="1" y="21"/>
                    <a:pt x="4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4" y="9"/>
                    <a:pt x="134" y="6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8" name="Freeform 72"/>
            <p:cNvSpPr>
              <a:spLocks/>
            </p:cNvSpPr>
            <p:nvPr/>
          </p:nvSpPr>
          <p:spPr bwMode="auto">
            <a:xfrm>
              <a:off x="8544257" y="4986987"/>
              <a:ext cx="259570" cy="46890"/>
            </a:xfrm>
            <a:custGeom>
              <a:avLst/>
              <a:gdLst>
                <a:gd name="T0" fmla="*/ 127 w 134"/>
                <a:gd name="T1" fmla="*/ 1 h 24"/>
                <a:gd name="T2" fmla="*/ 6 w 134"/>
                <a:gd name="T3" fmla="*/ 12 h 24"/>
                <a:gd name="T4" fmla="*/ 1 w 134"/>
                <a:gd name="T5" fmla="*/ 18 h 24"/>
                <a:gd name="T6" fmla="*/ 7 w 134"/>
                <a:gd name="T7" fmla="*/ 23 h 24"/>
                <a:gd name="T8" fmla="*/ 128 w 134"/>
                <a:gd name="T9" fmla="*/ 13 h 24"/>
                <a:gd name="T10" fmla="*/ 134 w 134"/>
                <a:gd name="T11" fmla="*/ 6 h 24"/>
                <a:gd name="T12" fmla="*/ 127 w 134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">
                  <a:moveTo>
                    <a:pt x="127" y="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5"/>
                    <a:pt x="1" y="18"/>
                  </a:cubicBezTo>
                  <a:cubicBezTo>
                    <a:pt x="1" y="21"/>
                    <a:pt x="4" y="24"/>
                    <a:pt x="7" y="23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32" y="12"/>
                    <a:pt x="134" y="9"/>
                    <a:pt x="134" y="6"/>
                  </a:cubicBezTo>
                  <a:cubicBezTo>
                    <a:pt x="133" y="3"/>
                    <a:pt x="131" y="0"/>
                    <a:pt x="127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9" name="Freeform 73"/>
            <p:cNvSpPr>
              <a:spLocks/>
            </p:cNvSpPr>
            <p:nvPr/>
          </p:nvSpPr>
          <p:spPr bwMode="auto">
            <a:xfrm>
              <a:off x="8534209" y="4864737"/>
              <a:ext cx="257894" cy="45215"/>
            </a:xfrm>
            <a:custGeom>
              <a:avLst/>
              <a:gdLst>
                <a:gd name="T0" fmla="*/ 127 w 133"/>
                <a:gd name="T1" fmla="*/ 0 h 23"/>
                <a:gd name="T2" fmla="*/ 5 w 133"/>
                <a:gd name="T3" fmla="*/ 11 h 23"/>
                <a:gd name="T4" fmla="*/ 0 w 133"/>
                <a:gd name="T5" fmla="*/ 17 h 23"/>
                <a:gd name="T6" fmla="*/ 6 w 133"/>
                <a:gd name="T7" fmla="*/ 23 h 23"/>
                <a:gd name="T8" fmla="*/ 128 w 133"/>
                <a:gd name="T9" fmla="*/ 12 h 23"/>
                <a:gd name="T10" fmla="*/ 133 w 133"/>
                <a:gd name="T11" fmla="*/ 5 h 23"/>
                <a:gd name="T12" fmla="*/ 127 w 13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3">
                  <a:moveTo>
                    <a:pt x="127" y="0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4"/>
                    <a:pt x="0" y="17"/>
                  </a:cubicBezTo>
                  <a:cubicBezTo>
                    <a:pt x="0" y="21"/>
                    <a:pt x="3" y="23"/>
                    <a:pt x="6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3" y="9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0" name="Freeform 74"/>
            <p:cNvSpPr>
              <a:spLocks/>
            </p:cNvSpPr>
            <p:nvPr/>
          </p:nvSpPr>
          <p:spPr bwMode="auto">
            <a:xfrm>
              <a:off x="8522487" y="4740813"/>
              <a:ext cx="261244" cy="45215"/>
            </a:xfrm>
            <a:custGeom>
              <a:avLst/>
              <a:gdLst>
                <a:gd name="T0" fmla="*/ 127 w 134"/>
                <a:gd name="T1" fmla="*/ 0 h 23"/>
                <a:gd name="T2" fmla="*/ 6 w 134"/>
                <a:gd name="T3" fmla="*/ 11 h 23"/>
                <a:gd name="T4" fmla="*/ 0 w 134"/>
                <a:gd name="T5" fmla="*/ 18 h 23"/>
                <a:gd name="T6" fmla="*/ 7 w 134"/>
                <a:gd name="T7" fmla="*/ 23 h 23"/>
                <a:gd name="T8" fmla="*/ 128 w 134"/>
                <a:gd name="T9" fmla="*/ 12 h 23"/>
                <a:gd name="T10" fmla="*/ 133 w 134"/>
                <a:gd name="T11" fmla="*/ 6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2"/>
                    <a:pt x="0" y="14"/>
                    <a:pt x="0" y="18"/>
                  </a:cubicBezTo>
                  <a:cubicBezTo>
                    <a:pt x="0" y="21"/>
                    <a:pt x="3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4" y="9"/>
                    <a:pt x="133" y="6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8510764" y="4616890"/>
              <a:ext cx="261244" cy="46890"/>
            </a:xfrm>
            <a:custGeom>
              <a:avLst/>
              <a:gdLst>
                <a:gd name="T0" fmla="*/ 127 w 134"/>
                <a:gd name="T1" fmla="*/ 1 h 24"/>
                <a:gd name="T2" fmla="*/ 6 w 134"/>
                <a:gd name="T3" fmla="*/ 12 h 24"/>
                <a:gd name="T4" fmla="*/ 0 w 134"/>
                <a:gd name="T5" fmla="*/ 18 h 24"/>
                <a:gd name="T6" fmla="*/ 7 w 134"/>
                <a:gd name="T7" fmla="*/ 24 h 24"/>
                <a:gd name="T8" fmla="*/ 128 w 134"/>
                <a:gd name="T9" fmla="*/ 13 h 24"/>
                <a:gd name="T10" fmla="*/ 134 w 134"/>
                <a:gd name="T11" fmla="*/ 6 h 24"/>
                <a:gd name="T12" fmla="*/ 127 w 134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">
                  <a:moveTo>
                    <a:pt x="127" y="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1" y="21"/>
                    <a:pt x="4" y="24"/>
                    <a:pt x="7" y="24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31" y="12"/>
                    <a:pt x="134" y="9"/>
                    <a:pt x="134" y="6"/>
                  </a:cubicBezTo>
                  <a:cubicBezTo>
                    <a:pt x="133" y="3"/>
                    <a:pt x="130" y="0"/>
                    <a:pt x="127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2" name="Freeform 76"/>
            <p:cNvSpPr>
              <a:spLocks/>
            </p:cNvSpPr>
            <p:nvPr/>
          </p:nvSpPr>
          <p:spPr bwMode="auto">
            <a:xfrm>
              <a:off x="8499042" y="4494642"/>
              <a:ext cx="261244" cy="43540"/>
            </a:xfrm>
            <a:custGeom>
              <a:avLst/>
              <a:gdLst>
                <a:gd name="T0" fmla="*/ 127 w 134"/>
                <a:gd name="T1" fmla="*/ 0 h 23"/>
                <a:gd name="T2" fmla="*/ 6 w 134"/>
                <a:gd name="T3" fmla="*/ 11 h 23"/>
                <a:gd name="T4" fmla="*/ 1 w 134"/>
                <a:gd name="T5" fmla="*/ 17 h 23"/>
                <a:gd name="T6" fmla="*/ 7 w 134"/>
                <a:gd name="T7" fmla="*/ 23 h 23"/>
                <a:gd name="T8" fmla="*/ 128 w 134"/>
                <a:gd name="T9" fmla="*/ 12 h 23"/>
                <a:gd name="T10" fmla="*/ 134 w 134"/>
                <a:gd name="T11" fmla="*/ 5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14"/>
                    <a:pt x="1" y="17"/>
                  </a:cubicBezTo>
                  <a:cubicBezTo>
                    <a:pt x="1" y="21"/>
                    <a:pt x="4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2" y="12"/>
                    <a:pt x="134" y="9"/>
                    <a:pt x="134" y="5"/>
                  </a:cubicBezTo>
                  <a:cubicBezTo>
                    <a:pt x="133" y="2"/>
                    <a:pt x="131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3" name="Freeform 77"/>
            <p:cNvSpPr>
              <a:spLocks/>
            </p:cNvSpPr>
            <p:nvPr/>
          </p:nvSpPr>
          <p:spPr bwMode="auto">
            <a:xfrm>
              <a:off x="8488994" y="4370718"/>
              <a:ext cx="259570" cy="43540"/>
            </a:xfrm>
            <a:custGeom>
              <a:avLst/>
              <a:gdLst>
                <a:gd name="T0" fmla="*/ 127 w 133"/>
                <a:gd name="T1" fmla="*/ 0 h 23"/>
                <a:gd name="T2" fmla="*/ 5 w 133"/>
                <a:gd name="T3" fmla="*/ 11 h 23"/>
                <a:gd name="T4" fmla="*/ 0 w 133"/>
                <a:gd name="T5" fmla="*/ 18 h 23"/>
                <a:gd name="T6" fmla="*/ 6 w 133"/>
                <a:gd name="T7" fmla="*/ 23 h 23"/>
                <a:gd name="T8" fmla="*/ 128 w 133"/>
                <a:gd name="T9" fmla="*/ 12 h 23"/>
                <a:gd name="T10" fmla="*/ 133 w 133"/>
                <a:gd name="T11" fmla="*/ 6 h 23"/>
                <a:gd name="T12" fmla="*/ 127 w 13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3">
                  <a:moveTo>
                    <a:pt x="127" y="0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2"/>
                    <a:pt x="0" y="14"/>
                    <a:pt x="0" y="18"/>
                  </a:cubicBezTo>
                  <a:cubicBezTo>
                    <a:pt x="0" y="21"/>
                    <a:pt x="3" y="23"/>
                    <a:pt x="6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3" y="9"/>
                    <a:pt x="133" y="6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4" name="Freeform 78"/>
            <p:cNvSpPr>
              <a:spLocks/>
            </p:cNvSpPr>
            <p:nvPr/>
          </p:nvSpPr>
          <p:spPr bwMode="auto">
            <a:xfrm>
              <a:off x="8477276" y="4245119"/>
              <a:ext cx="261244" cy="46890"/>
            </a:xfrm>
            <a:custGeom>
              <a:avLst/>
              <a:gdLst>
                <a:gd name="T0" fmla="*/ 127 w 134"/>
                <a:gd name="T1" fmla="*/ 1 h 24"/>
                <a:gd name="T2" fmla="*/ 6 w 134"/>
                <a:gd name="T3" fmla="*/ 12 h 24"/>
                <a:gd name="T4" fmla="*/ 0 w 134"/>
                <a:gd name="T5" fmla="*/ 18 h 24"/>
                <a:gd name="T6" fmla="*/ 7 w 134"/>
                <a:gd name="T7" fmla="*/ 24 h 24"/>
                <a:gd name="T8" fmla="*/ 128 w 134"/>
                <a:gd name="T9" fmla="*/ 13 h 24"/>
                <a:gd name="T10" fmla="*/ 133 w 134"/>
                <a:gd name="T11" fmla="*/ 6 h 24"/>
                <a:gd name="T12" fmla="*/ 127 w 134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">
                  <a:moveTo>
                    <a:pt x="127" y="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5"/>
                    <a:pt x="0" y="18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31" y="12"/>
                    <a:pt x="134" y="9"/>
                    <a:pt x="133" y="6"/>
                  </a:cubicBezTo>
                  <a:cubicBezTo>
                    <a:pt x="133" y="3"/>
                    <a:pt x="130" y="0"/>
                    <a:pt x="127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5" name="Freeform 79"/>
            <p:cNvSpPr>
              <a:spLocks/>
            </p:cNvSpPr>
            <p:nvPr/>
          </p:nvSpPr>
          <p:spPr bwMode="auto">
            <a:xfrm>
              <a:off x="9168903" y="5924784"/>
              <a:ext cx="138996" cy="90431"/>
            </a:xfrm>
            <a:custGeom>
              <a:avLst/>
              <a:gdLst>
                <a:gd name="T0" fmla="*/ 6 w 71"/>
                <a:gd name="T1" fmla="*/ 18 h 46"/>
                <a:gd name="T2" fmla="*/ 12 w 71"/>
                <a:gd name="T3" fmla="*/ 18 h 46"/>
                <a:gd name="T4" fmla="*/ 13 w 71"/>
                <a:gd name="T5" fmla="*/ 14 h 46"/>
                <a:gd name="T6" fmla="*/ 18 w 71"/>
                <a:gd name="T7" fmla="*/ 12 h 46"/>
                <a:gd name="T8" fmla="*/ 53 w 71"/>
                <a:gd name="T9" fmla="*/ 12 h 46"/>
                <a:gd name="T10" fmla="*/ 57 w 71"/>
                <a:gd name="T11" fmla="*/ 14 h 46"/>
                <a:gd name="T12" fmla="*/ 59 w 71"/>
                <a:gd name="T13" fmla="*/ 18 h 46"/>
                <a:gd name="T14" fmla="*/ 59 w 71"/>
                <a:gd name="T15" fmla="*/ 28 h 46"/>
                <a:gd name="T16" fmla="*/ 57 w 71"/>
                <a:gd name="T17" fmla="*/ 33 h 46"/>
                <a:gd name="T18" fmla="*/ 53 w 71"/>
                <a:gd name="T19" fmla="*/ 34 h 46"/>
                <a:gd name="T20" fmla="*/ 18 w 71"/>
                <a:gd name="T21" fmla="*/ 34 h 46"/>
                <a:gd name="T22" fmla="*/ 13 w 71"/>
                <a:gd name="T23" fmla="*/ 33 h 46"/>
                <a:gd name="T24" fmla="*/ 12 w 71"/>
                <a:gd name="T25" fmla="*/ 28 h 46"/>
                <a:gd name="T26" fmla="*/ 12 w 71"/>
                <a:gd name="T27" fmla="*/ 18 h 46"/>
                <a:gd name="T28" fmla="*/ 6 w 71"/>
                <a:gd name="T29" fmla="*/ 18 h 46"/>
                <a:gd name="T30" fmla="*/ 0 w 71"/>
                <a:gd name="T31" fmla="*/ 18 h 46"/>
                <a:gd name="T32" fmla="*/ 0 w 71"/>
                <a:gd name="T33" fmla="*/ 28 h 46"/>
                <a:gd name="T34" fmla="*/ 18 w 71"/>
                <a:gd name="T35" fmla="*/ 46 h 46"/>
                <a:gd name="T36" fmla="*/ 53 w 71"/>
                <a:gd name="T37" fmla="*/ 46 h 46"/>
                <a:gd name="T38" fmla="*/ 71 w 71"/>
                <a:gd name="T39" fmla="*/ 28 h 46"/>
                <a:gd name="T40" fmla="*/ 71 w 71"/>
                <a:gd name="T41" fmla="*/ 18 h 46"/>
                <a:gd name="T42" fmla="*/ 53 w 71"/>
                <a:gd name="T43" fmla="*/ 0 h 46"/>
                <a:gd name="T44" fmla="*/ 18 w 71"/>
                <a:gd name="T45" fmla="*/ 0 h 46"/>
                <a:gd name="T46" fmla="*/ 0 w 71"/>
                <a:gd name="T47" fmla="*/ 18 h 46"/>
                <a:gd name="T48" fmla="*/ 6 w 71"/>
                <a:gd name="T49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46">
                  <a:moveTo>
                    <a:pt x="6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5"/>
                    <a:pt x="13" y="14"/>
                  </a:cubicBezTo>
                  <a:cubicBezTo>
                    <a:pt x="15" y="13"/>
                    <a:pt x="16" y="12"/>
                    <a:pt x="18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5" y="12"/>
                    <a:pt x="56" y="13"/>
                    <a:pt x="57" y="14"/>
                  </a:cubicBezTo>
                  <a:cubicBezTo>
                    <a:pt x="58" y="15"/>
                    <a:pt x="59" y="17"/>
                    <a:pt x="59" y="1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30"/>
                    <a:pt x="58" y="32"/>
                    <a:pt x="57" y="33"/>
                  </a:cubicBezTo>
                  <a:cubicBezTo>
                    <a:pt x="56" y="34"/>
                    <a:pt x="55" y="34"/>
                    <a:pt x="53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6" y="34"/>
                    <a:pt x="15" y="34"/>
                    <a:pt x="13" y="33"/>
                  </a:cubicBezTo>
                  <a:cubicBezTo>
                    <a:pt x="12" y="32"/>
                    <a:pt x="12" y="30"/>
                    <a:pt x="12" y="2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8"/>
                    <a:pt x="8" y="46"/>
                    <a:pt x="18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63" y="46"/>
                    <a:pt x="71" y="38"/>
                    <a:pt x="71" y="2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8"/>
                    <a:pt x="63" y="0"/>
                    <a:pt x="5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lnTo>
                    <a:pt x="6" y="1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9214119" y="6120718"/>
              <a:ext cx="51913" cy="25120"/>
            </a:xfrm>
            <a:custGeom>
              <a:avLst/>
              <a:gdLst>
                <a:gd name="T0" fmla="*/ 0 w 27"/>
                <a:gd name="T1" fmla="*/ 0 h 13"/>
                <a:gd name="T2" fmla="*/ 14 w 27"/>
                <a:gd name="T3" fmla="*/ 13 h 13"/>
                <a:gd name="T4" fmla="*/ 27 w 27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3">
                  <a:moveTo>
                    <a:pt x="0" y="0"/>
                  </a:moveTo>
                  <a:cubicBezTo>
                    <a:pt x="0" y="7"/>
                    <a:pt x="6" y="13"/>
                    <a:pt x="14" y="13"/>
                  </a:cubicBezTo>
                  <a:cubicBezTo>
                    <a:pt x="21" y="13"/>
                    <a:pt x="27" y="7"/>
                    <a:pt x="27" y="0"/>
                  </a:cubicBezTo>
                </a:path>
              </a:pathLst>
            </a:custGeom>
            <a:solidFill>
              <a:srgbClr val="212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8577750" y="5224785"/>
              <a:ext cx="92106" cy="112202"/>
            </a:xfrm>
            <a:custGeom>
              <a:avLst/>
              <a:gdLst>
                <a:gd name="T0" fmla="*/ 47 w 48"/>
                <a:gd name="T1" fmla="*/ 45 h 58"/>
                <a:gd name="T2" fmla="*/ 20 w 48"/>
                <a:gd name="T3" fmla="*/ 4 h 58"/>
                <a:gd name="T4" fmla="*/ 2 w 48"/>
                <a:gd name="T5" fmla="*/ 26 h 58"/>
                <a:gd name="T6" fmla="*/ 8 w 48"/>
                <a:gd name="T7" fmla="*/ 58 h 58"/>
                <a:gd name="T8" fmla="*/ 48 w 48"/>
                <a:gd name="T9" fmla="*/ 53 h 58"/>
                <a:gd name="T10" fmla="*/ 47 w 48"/>
                <a:gd name="T11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8">
                  <a:moveTo>
                    <a:pt x="47" y="45"/>
                  </a:moveTo>
                  <a:cubicBezTo>
                    <a:pt x="47" y="45"/>
                    <a:pt x="36" y="0"/>
                    <a:pt x="20" y="4"/>
                  </a:cubicBezTo>
                  <a:cubicBezTo>
                    <a:pt x="4" y="7"/>
                    <a:pt x="0" y="10"/>
                    <a:pt x="2" y="26"/>
                  </a:cubicBezTo>
                  <a:cubicBezTo>
                    <a:pt x="3" y="41"/>
                    <a:pt x="8" y="58"/>
                    <a:pt x="8" y="58"/>
                  </a:cubicBezTo>
                  <a:cubicBezTo>
                    <a:pt x="48" y="53"/>
                    <a:pt x="48" y="53"/>
                    <a:pt x="48" y="53"/>
                  </a:cubicBezTo>
                  <a:lnTo>
                    <a:pt x="47" y="45"/>
                  </a:lnTo>
                  <a:close/>
                </a:path>
              </a:pathLst>
            </a:custGeom>
            <a:solidFill>
              <a:srgbClr val="DDC5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9197369" y="5869522"/>
              <a:ext cx="82058" cy="120574"/>
            </a:xfrm>
            <a:custGeom>
              <a:avLst/>
              <a:gdLst>
                <a:gd name="T0" fmla="*/ 42 w 43"/>
                <a:gd name="T1" fmla="*/ 6 h 62"/>
                <a:gd name="T2" fmla="*/ 33 w 43"/>
                <a:gd name="T3" fmla="*/ 52 h 62"/>
                <a:gd name="T4" fmla="*/ 3 w 43"/>
                <a:gd name="T5" fmla="*/ 40 h 62"/>
                <a:gd name="T6" fmla="*/ 2 w 43"/>
                <a:gd name="T7" fmla="*/ 0 h 62"/>
                <a:gd name="T8" fmla="*/ 42 w 43"/>
                <a:gd name="T9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62">
                  <a:moveTo>
                    <a:pt x="42" y="6"/>
                  </a:moveTo>
                  <a:cubicBezTo>
                    <a:pt x="42" y="6"/>
                    <a:pt x="43" y="48"/>
                    <a:pt x="33" y="52"/>
                  </a:cubicBezTo>
                  <a:cubicBezTo>
                    <a:pt x="23" y="57"/>
                    <a:pt x="7" y="62"/>
                    <a:pt x="3" y="40"/>
                  </a:cubicBezTo>
                  <a:cubicBezTo>
                    <a:pt x="0" y="17"/>
                    <a:pt x="2" y="0"/>
                    <a:pt x="2" y="0"/>
                  </a:cubicBezTo>
                  <a:lnTo>
                    <a:pt x="42" y="6"/>
                  </a:lnTo>
                  <a:close/>
                </a:path>
              </a:pathLst>
            </a:custGeom>
            <a:solidFill>
              <a:srgbClr val="DDC5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8597845" y="5730527"/>
              <a:ext cx="601196" cy="808852"/>
            </a:xfrm>
            <a:custGeom>
              <a:avLst/>
              <a:gdLst>
                <a:gd name="T0" fmla="*/ 128 w 309"/>
                <a:gd name="T1" fmla="*/ 0 h 416"/>
                <a:gd name="T2" fmla="*/ 24 w 309"/>
                <a:gd name="T3" fmla="*/ 54 h 416"/>
                <a:gd name="T4" fmla="*/ 56 w 309"/>
                <a:gd name="T5" fmla="*/ 244 h 416"/>
                <a:gd name="T6" fmla="*/ 91 w 309"/>
                <a:gd name="T7" fmla="*/ 234 h 416"/>
                <a:gd name="T8" fmla="*/ 101 w 309"/>
                <a:gd name="T9" fmla="*/ 89 h 416"/>
                <a:gd name="T10" fmla="*/ 194 w 309"/>
                <a:gd name="T11" fmla="*/ 95 h 416"/>
                <a:gd name="T12" fmla="*/ 194 w 309"/>
                <a:gd name="T13" fmla="*/ 311 h 416"/>
                <a:gd name="T14" fmla="*/ 196 w 309"/>
                <a:gd name="T15" fmla="*/ 413 h 416"/>
                <a:gd name="T16" fmla="*/ 233 w 309"/>
                <a:gd name="T17" fmla="*/ 416 h 416"/>
                <a:gd name="T18" fmla="*/ 283 w 309"/>
                <a:gd name="T19" fmla="*/ 111 h 416"/>
                <a:gd name="T20" fmla="*/ 128 w 309"/>
                <a:gd name="T21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9" h="416">
                  <a:moveTo>
                    <a:pt x="128" y="0"/>
                  </a:moveTo>
                  <a:cubicBezTo>
                    <a:pt x="128" y="0"/>
                    <a:pt x="48" y="4"/>
                    <a:pt x="24" y="54"/>
                  </a:cubicBezTo>
                  <a:cubicBezTo>
                    <a:pt x="0" y="105"/>
                    <a:pt x="26" y="213"/>
                    <a:pt x="56" y="244"/>
                  </a:cubicBezTo>
                  <a:cubicBezTo>
                    <a:pt x="85" y="274"/>
                    <a:pt x="91" y="234"/>
                    <a:pt x="91" y="234"/>
                  </a:cubicBezTo>
                  <a:cubicBezTo>
                    <a:pt x="91" y="234"/>
                    <a:pt x="61" y="121"/>
                    <a:pt x="101" y="89"/>
                  </a:cubicBezTo>
                  <a:cubicBezTo>
                    <a:pt x="140" y="58"/>
                    <a:pt x="189" y="81"/>
                    <a:pt x="194" y="95"/>
                  </a:cubicBezTo>
                  <a:cubicBezTo>
                    <a:pt x="198" y="109"/>
                    <a:pt x="190" y="252"/>
                    <a:pt x="194" y="311"/>
                  </a:cubicBezTo>
                  <a:cubicBezTo>
                    <a:pt x="197" y="370"/>
                    <a:pt x="196" y="413"/>
                    <a:pt x="196" y="413"/>
                  </a:cubicBezTo>
                  <a:cubicBezTo>
                    <a:pt x="233" y="416"/>
                    <a:pt x="233" y="416"/>
                    <a:pt x="233" y="416"/>
                  </a:cubicBezTo>
                  <a:cubicBezTo>
                    <a:pt x="233" y="416"/>
                    <a:pt x="257" y="145"/>
                    <a:pt x="283" y="111"/>
                  </a:cubicBezTo>
                  <a:cubicBezTo>
                    <a:pt x="309" y="76"/>
                    <a:pt x="128" y="0"/>
                    <a:pt x="12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8594497" y="6186028"/>
              <a:ext cx="197608" cy="105504"/>
            </a:xfrm>
            <a:custGeom>
              <a:avLst/>
              <a:gdLst>
                <a:gd name="T0" fmla="*/ 102 w 102"/>
                <a:gd name="T1" fmla="*/ 24 h 55"/>
                <a:gd name="T2" fmla="*/ 93 w 102"/>
                <a:gd name="T3" fmla="*/ 0 h 55"/>
                <a:gd name="T4" fmla="*/ 10 w 102"/>
                <a:gd name="T5" fmla="*/ 30 h 55"/>
                <a:gd name="T6" fmla="*/ 45 w 102"/>
                <a:gd name="T7" fmla="*/ 46 h 55"/>
                <a:gd name="T8" fmla="*/ 102 w 102"/>
                <a:gd name="T9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55">
                  <a:moveTo>
                    <a:pt x="102" y="24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20" y="15"/>
                    <a:pt x="10" y="30"/>
                  </a:cubicBezTo>
                  <a:cubicBezTo>
                    <a:pt x="0" y="45"/>
                    <a:pt x="27" y="55"/>
                    <a:pt x="45" y="46"/>
                  </a:cubicBezTo>
                  <a:cubicBezTo>
                    <a:pt x="63" y="36"/>
                    <a:pt x="102" y="24"/>
                    <a:pt x="102" y="2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8862439" y="6519281"/>
              <a:ext cx="189234" cy="75358"/>
            </a:xfrm>
            <a:custGeom>
              <a:avLst/>
              <a:gdLst>
                <a:gd name="T0" fmla="*/ 97 w 97"/>
                <a:gd name="T1" fmla="*/ 10 h 39"/>
                <a:gd name="T2" fmla="*/ 24 w 97"/>
                <a:gd name="T3" fmla="*/ 2 h 39"/>
                <a:gd name="T4" fmla="*/ 2 w 97"/>
                <a:gd name="T5" fmla="*/ 25 h 39"/>
                <a:gd name="T6" fmla="*/ 95 w 97"/>
                <a:gd name="T7" fmla="*/ 37 h 39"/>
                <a:gd name="T8" fmla="*/ 97 w 97"/>
                <a:gd name="T9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9">
                  <a:moveTo>
                    <a:pt x="97" y="10"/>
                  </a:moveTo>
                  <a:cubicBezTo>
                    <a:pt x="97" y="10"/>
                    <a:pt x="42" y="0"/>
                    <a:pt x="24" y="2"/>
                  </a:cubicBezTo>
                  <a:cubicBezTo>
                    <a:pt x="16" y="3"/>
                    <a:pt x="0" y="12"/>
                    <a:pt x="2" y="25"/>
                  </a:cubicBezTo>
                  <a:cubicBezTo>
                    <a:pt x="3" y="39"/>
                    <a:pt x="95" y="37"/>
                    <a:pt x="95" y="37"/>
                  </a:cubicBezTo>
                  <a:lnTo>
                    <a:pt x="97" y="1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8581098" y="5134351"/>
              <a:ext cx="798804" cy="812201"/>
            </a:xfrm>
            <a:custGeom>
              <a:avLst/>
              <a:gdLst>
                <a:gd name="T0" fmla="*/ 291 w 411"/>
                <a:gd name="T1" fmla="*/ 0 h 418"/>
                <a:gd name="T2" fmla="*/ 184 w 411"/>
                <a:gd name="T3" fmla="*/ 2 h 418"/>
                <a:gd name="T4" fmla="*/ 127 w 411"/>
                <a:gd name="T5" fmla="*/ 59 h 418"/>
                <a:gd name="T6" fmla="*/ 82 w 411"/>
                <a:gd name="T7" fmla="*/ 154 h 418"/>
                <a:gd name="T8" fmla="*/ 54 w 411"/>
                <a:gd name="T9" fmla="*/ 94 h 418"/>
                <a:gd name="T10" fmla="*/ 0 w 411"/>
                <a:gd name="T11" fmla="*/ 101 h 418"/>
                <a:gd name="T12" fmla="*/ 80 w 411"/>
                <a:gd name="T13" fmla="*/ 207 h 418"/>
                <a:gd name="T14" fmla="*/ 138 w 411"/>
                <a:gd name="T15" fmla="*/ 170 h 418"/>
                <a:gd name="T16" fmla="*/ 133 w 411"/>
                <a:gd name="T17" fmla="*/ 305 h 418"/>
                <a:gd name="T18" fmla="*/ 292 w 411"/>
                <a:gd name="T19" fmla="*/ 418 h 418"/>
                <a:gd name="T20" fmla="*/ 305 w 411"/>
                <a:gd name="T21" fmla="*/ 101 h 418"/>
                <a:gd name="T22" fmla="*/ 312 w 411"/>
                <a:gd name="T23" fmla="*/ 381 h 418"/>
                <a:gd name="T24" fmla="*/ 365 w 411"/>
                <a:gd name="T25" fmla="*/ 391 h 418"/>
                <a:gd name="T26" fmla="*/ 291 w 411"/>
                <a:gd name="T27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418">
                  <a:moveTo>
                    <a:pt x="291" y="0"/>
                  </a:moveTo>
                  <a:cubicBezTo>
                    <a:pt x="184" y="2"/>
                    <a:pt x="184" y="2"/>
                    <a:pt x="184" y="2"/>
                  </a:cubicBezTo>
                  <a:cubicBezTo>
                    <a:pt x="184" y="2"/>
                    <a:pt x="131" y="10"/>
                    <a:pt x="127" y="59"/>
                  </a:cubicBezTo>
                  <a:cubicBezTo>
                    <a:pt x="124" y="108"/>
                    <a:pt x="96" y="153"/>
                    <a:pt x="82" y="154"/>
                  </a:cubicBezTo>
                  <a:cubicBezTo>
                    <a:pt x="68" y="155"/>
                    <a:pt x="54" y="94"/>
                    <a:pt x="54" y="9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1"/>
                    <a:pt x="14" y="215"/>
                    <a:pt x="80" y="207"/>
                  </a:cubicBezTo>
                  <a:cubicBezTo>
                    <a:pt x="132" y="201"/>
                    <a:pt x="126" y="171"/>
                    <a:pt x="138" y="170"/>
                  </a:cubicBezTo>
                  <a:cubicBezTo>
                    <a:pt x="143" y="170"/>
                    <a:pt x="142" y="302"/>
                    <a:pt x="133" y="305"/>
                  </a:cubicBezTo>
                  <a:cubicBezTo>
                    <a:pt x="124" y="309"/>
                    <a:pt x="201" y="326"/>
                    <a:pt x="292" y="418"/>
                  </a:cubicBezTo>
                  <a:cubicBezTo>
                    <a:pt x="319" y="409"/>
                    <a:pt x="302" y="95"/>
                    <a:pt x="305" y="101"/>
                  </a:cubicBezTo>
                  <a:cubicBezTo>
                    <a:pt x="322" y="142"/>
                    <a:pt x="312" y="381"/>
                    <a:pt x="312" y="381"/>
                  </a:cubicBezTo>
                  <a:cubicBezTo>
                    <a:pt x="365" y="391"/>
                    <a:pt x="365" y="391"/>
                    <a:pt x="365" y="391"/>
                  </a:cubicBezTo>
                  <a:cubicBezTo>
                    <a:pt x="365" y="391"/>
                    <a:pt x="411" y="12"/>
                    <a:pt x="29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8957893" y="5134353"/>
              <a:ext cx="147369" cy="388517"/>
            </a:xfrm>
            <a:custGeom>
              <a:avLst/>
              <a:gdLst>
                <a:gd name="T0" fmla="*/ 88 w 88"/>
                <a:gd name="T1" fmla="*/ 0 h 232"/>
                <a:gd name="T2" fmla="*/ 0 w 88"/>
                <a:gd name="T3" fmla="*/ 3 h 232"/>
                <a:gd name="T4" fmla="*/ 0 w 88"/>
                <a:gd name="T5" fmla="*/ 232 h 232"/>
                <a:gd name="T6" fmla="*/ 88 w 88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32">
                  <a:moveTo>
                    <a:pt x="88" y="0"/>
                  </a:moveTo>
                  <a:lnTo>
                    <a:pt x="0" y="3"/>
                  </a:lnTo>
                  <a:lnTo>
                    <a:pt x="0" y="23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8656457" y="6224544"/>
              <a:ext cx="261244" cy="45215"/>
            </a:xfrm>
            <a:custGeom>
              <a:avLst/>
              <a:gdLst>
                <a:gd name="T0" fmla="*/ 127 w 134"/>
                <a:gd name="T1" fmla="*/ 0 h 23"/>
                <a:gd name="T2" fmla="*/ 5 w 134"/>
                <a:gd name="T3" fmla="*/ 11 h 23"/>
                <a:gd name="T4" fmla="*/ 0 w 134"/>
                <a:gd name="T5" fmla="*/ 18 h 23"/>
                <a:gd name="T6" fmla="*/ 7 w 134"/>
                <a:gd name="T7" fmla="*/ 23 h 23"/>
                <a:gd name="T8" fmla="*/ 128 w 134"/>
                <a:gd name="T9" fmla="*/ 12 h 23"/>
                <a:gd name="T10" fmla="*/ 133 w 134"/>
                <a:gd name="T11" fmla="*/ 6 h 23"/>
                <a:gd name="T12" fmla="*/ 127 w 13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3">
                  <a:moveTo>
                    <a:pt x="127" y="0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4"/>
                    <a:pt x="0" y="18"/>
                  </a:cubicBezTo>
                  <a:cubicBezTo>
                    <a:pt x="0" y="21"/>
                    <a:pt x="3" y="23"/>
                    <a:pt x="7" y="2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1" y="12"/>
                    <a:pt x="134" y="9"/>
                    <a:pt x="133" y="6"/>
                  </a:cubicBezTo>
                  <a:cubicBezTo>
                    <a:pt x="133" y="2"/>
                    <a:pt x="130" y="0"/>
                    <a:pt x="12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8634686" y="6164256"/>
              <a:ext cx="41866" cy="194259"/>
            </a:xfrm>
            <a:custGeom>
              <a:avLst/>
              <a:gdLst>
                <a:gd name="T0" fmla="*/ 0 w 25"/>
                <a:gd name="T1" fmla="*/ 1 h 116"/>
                <a:gd name="T2" fmla="*/ 11 w 25"/>
                <a:gd name="T3" fmla="*/ 116 h 116"/>
                <a:gd name="T4" fmla="*/ 25 w 25"/>
                <a:gd name="T5" fmla="*/ 115 h 116"/>
                <a:gd name="T6" fmla="*/ 14 w 25"/>
                <a:gd name="T7" fmla="*/ 0 h 116"/>
                <a:gd name="T8" fmla="*/ 0 w 25"/>
                <a:gd name="T9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16">
                  <a:moveTo>
                    <a:pt x="0" y="1"/>
                  </a:moveTo>
                  <a:lnTo>
                    <a:pt x="11" y="116"/>
                  </a:lnTo>
                  <a:lnTo>
                    <a:pt x="25" y="115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8634677" y="6164256"/>
              <a:ext cx="41866" cy="194259"/>
            </a:xfrm>
            <a:custGeom>
              <a:avLst/>
              <a:gdLst>
                <a:gd name="T0" fmla="*/ 0 w 25"/>
                <a:gd name="T1" fmla="*/ 1 h 116"/>
                <a:gd name="T2" fmla="*/ 11 w 25"/>
                <a:gd name="T3" fmla="*/ 116 h 116"/>
                <a:gd name="T4" fmla="*/ 25 w 25"/>
                <a:gd name="T5" fmla="*/ 115 h 116"/>
                <a:gd name="T6" fmla="*/ 14 w 25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16">
                  <a:moveTo>
                    <a:pt x="0" y="1"/>
                  </a:moveTo>
                  <a:lnTo>
                    <a:pt x="11" y="116"/>
                  </a:lnTo>
                  <a:lnTo>
                    <a:pt x="25" y="115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8984676" y="5167839"/>
              <a:ext cx="23445" cy="283013"/>
            </a:xfrm>
            <a:custGeom>
              <a:avLst/>
              <a:gdLst>
                <a:gd name="T0" fmla="*/ 14 w 14"/>
                <a:gd name="T1" fmla="*/ 135 h 169"/>
                <a:gd name="T2" fmla="*/ 0 w 14"/>
                <a:gd name="T3" fmla="*/ 169 h 169"/>
                <a:gd name="T4" fmla="*/ 2 w 14"/>
                <a:gd name="T5" fmla="*/ 5 h 169"/>
                <a:gd name="T6" fmla="*/ 8 w 14"/>
                <a:gd name="T7" fmla="*/ 0 h 169"/>
                <a:gd name="T8" fmla="*/ 14 w 14"/>
                <a:gd name="T9" fmla="*/ 2 h 169"/>
                <a:gd name="T10" fmla="*/ 14 w 14"/>
                <a:gd name="T11" fmla="*/ 1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69">
                  <a:moveTo>
                    <a:pt x="14" y="135"/>
                  </a:moveTo>
                  <a:lnTo>
                    <a:pt x="0" y="169"/>
                  </a:lnTo>
                  <a:lnTo>
                    <a:pt x="2" y="5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4" y="135"/>
                  </a:lnTo>
                  <a:close/>
                </a:path>
              </a:pathLst>
            </a:custGeom>
            <a:solidFill>
              <a:srgbClr val="205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8957903" y="5164477"/>
              <a:ext cx="120574" cy="46890"/>
            </a:xfrm>
            <a:custGeom>
              <a:avLst/>
              <a:gdLst>
                <a:gd name="T0" fmla="*/ 71 w 72"/>
                <a:gd name="T1" fmla="*/ 28 h 28"/>
                <a:gd name="T2" fmla="*/ 23 w 72"/>
                <a:gd name="T3" fmla="*/ 4 h 28"/>
                <a:gd name="T4" fmla="*/ 0 w 72"/>
                <a:gd name="T5" fmla="*/ 25 h 28"/>
                <a:gd name="T6" fmla="*/ 0 w 72"/>
                <a:gd name="T7" fmla="*/ 21 h 28"/>
                <a:gd name="T8" fmla="*/ 24 w 72"/>
                <a:gd name="T9" fmla="*/ 0 h 28"/>
                <a:gd name="T10" fmla="*/ 72 w 72"/>
                <a:gd name="T11" fmla="*/ 24 h 28"/>
                <a:gd name="T12" fmla="*/ 71 w 7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8">
                  <a:moveTo>
                    <a:pt x="71" y="28"/>
                  </a:moveTo>
                  <a:lnTo>
                    <a:pt x="23" y="4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24" y="0"/>
                  </a:lnTo>
                  <a:lnTo>
                    <a:pt x="72" y="24"/>
                  </a:lnTo>
                  <a:lnTo>
                    <a:pt x="71" y="28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 flipH="1">
            <a:off x="3093228" y="1415593"/>
            <a:ext cx="136686" cy="18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4589006" y="1467016"/>
            <a:ext cx="353760" cy="319948"/>
            <a:chOff x="3999988" y="1886077"/>
            <a:chExt cx="637473" cy="637473"/>
          </a:xfrm>
        </p:grpSpPr>
        <p:sp>
          <p:nvSpPr>
            <p:cNvPr id="115" name="Oval 114"/>
            <p:cNvSpPr/>
            <p:nvPr/>
          </p:nvSpPr>
          <p:spPr>
            <a:xfrm flipH="1">
              <a:off x="3999988" y="1886077"/>
              <a:ext cx="637473" cy="6374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j-lt"/>
                <a:ea typeface="微軟正黑體 Light" panose="020B0304030504040204" pitchFamily="34" charset="-12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 flipH="1">
              <a:off x="4195572" y="1943204"/>
              <a:ext cx="24630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118" name="Oval 117"/>
          <p:cNvSpPr/>
          <p:nvPr/>
        </p:nvSpPr>
        <p:spPr>
          <a:xfrm flipH="1">
            <a:off x="6023622" y="3805535"/>
            <a:ext cx="353762" cy="3199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  <a:ea typeface="微軟正黑體 Light" panose="020B0304030504040204" pitchFamily="34" charset="-120"/>
            </a:endParaRPr>
          </a:p>
        </p:txBody>
      </p:sp>
      <p:sp>
        <p:nvSpPr>
          <p:cNvPr id="130" name="TextBox 2"/>
          <p:cNvSpPr txBox="1"/>
          <p:nvPr/>
        </p:nvSpPr>
        <p:spPr>
          <a:xfrm>
            <a:off x="1727477" y="361648"/>
            <a:ext cx="5232094" cy="542450"/>
          </a:xfrm>
          <a:prstGeom prst="rect">
            <a:avLst/>
          </a:prstGeom>
          <a:noFill/>
        </p:spPr>
        <p:txBody>
          <a:bodyPr wrap="square" lIns="34283" tIns="17142" rIns="34283" bIns="17142" rtlCol="0">
            <a:spAutoFit/>
          </a:bodyPr>
          <a:lstStyle/>
          <a:p>
            <a:pPr algn="ctr"/>
            <a:r>
              <a:rPr lang="ar-JO" altLang="zh-CN" sz="3200" b="1" dirty="0">
                <a:solidFill>
                  <a:srgbClr val="77777B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rPr>
              <a:t>المنافس</a:t>
            </a:r>
            <a:endParaRPr lang="zh-CN" altLang="en-US" sz="3000" spc="150" dirty="0">
              <a:solidFill>
                <a:srgbClr val="58595B"/>
              </a:solidFill>
              <a:latin typeface="Calibri" panose="020F0502020204030204" pitchFamily="34" charset="0"/>
              <a:ea typeface="微軟正黑體 Light" panose="020B03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149" name="صورة 148">
            <a:extLst>
              <a:ext uri="{FF2B5EF4-FFF2-40B4-BE49-F238E27FC236}">
                <a16:creationId xmlns:a16="http://schemas.microsoft.com/office/drawing/2014/main" id="{7B2DEBDC-C262-4E39-AF5C-68C462BB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230" y="91256"/>
            <a:ext cx="1797260" cy="1226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BF2C7B68-2AE3-435D-AAB3-4A35B6A8C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558727"/>
              </p:ext>
            </p:extLst>
          </p:nvPr>
        </p:nvGraphicFramePr>
        <p:xfrm>
          <a:off x="977707" y="1973560"/>
          <a:ext cx="4705641" cy="303861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835671">
                  <a:extLst>
                    <a:ext uri="{9D8B030D-6E8A-4147-A177-3AD203B41FA5}">
                      <a16:colId xmlns:a16="http://schemas.microsoft.com/office/drawing/2014/main" val="88818167"/>
                    </a:ext>
                  </a:extLst>
                </a:gridCol>
                <a:gridCol w="1434985">
                  <a:extLst>
                    <a:ext uri="{9D8B030D-6E8A-4147-A177-3AD203B41FA5}">
                      <a16:colId xmlns:a16="http://schemas.microsoft.com/office/drawing/2014/main" val="4262519001"/>
                    </a:ext>
                  </a:extLst>
                </a:gridCol>
                <a:gridCol w="1434985">
                  <a:extLst>
                    <a:ext uri="{9D8B030D-6E8A-4147-A177-3AD203B41FA5}">
                      <a16:colId xmlns:a16="http://schemas.microsoft.com/office/drawing/2014/main" val="243072978"/>
                    </a:ext>
                  </a:extLst>
                </a:gridCol>
              </a:tblGrid>
              <a:tr h="810903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/>
                        <a:t>elegance-shop</a:t>
                      </a:r>
                      <a:r>
                        <a:rPr lang="ar-SA" sz="2000" dirty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Light </a:t>
                      </a:r>
                    </a:p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041120"/>
                  </a:ext>
                </a:extLst>
              </a:tr>
              <a:tr h="39374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ar-S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نوع المنتجات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ar-S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تختص اكثرها بالملابس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ar-S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جميع المنتجات</a:t>
                      </a: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337670"/>
                  </a:ext>
                </a:extLst>
              </a:tr>
              <a:tr h="39374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ar-SA" sz="1200" dirty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200" dirty="0">
                          <a:effectLst/>
                        </a:rPr>
                        <a:t>مصدر المنتجات</a:t>
                      </a: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ar-S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من امريكيا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ar-S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لا تقتصر على بلد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7866969"/>
                  </a:ext>
                </a:extLst>
              </a:tr>
              <a:tr h="39374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ar-SA" sz="1400" dirty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 يوجد تفاعل مع المستخدم</a:t>
                      </a: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 </a:t>
                      </a: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لا يوجد</a:t>
                      </a: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ar-S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يوجد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359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59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18" grpId="0" animBg="1"/>
      <p:bldP spid="1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34881" y="1155309"/>
            <a:ext cx="2520262" cy="3405426"/>
            <a:chOff x="2152122" y="1885460"/>
            <a:chExt cx="3458783" cy="4454759"/>
          </a:xfrm>
        </p:grpSpPr>
        <p:sp>
          <p:nvSpPr>
            <p:cNvPr id="6" name="Oval 38"/>
            <p:cNvSpPr>
              <a:spLocks noChangeArrowheads="1"/>
            </p:cNvSpPr>
            <p:nvPr/>
          </p:nvSpPr>
          <p:spPr bwMode="auto">
            <a:xfrm>
              <a:off x="2207987" y="6013015"/>
              <a:ext cx="3340670" cy="327204"/>
            </a:xfrm>
            <a:prstGeom prst="ellipse">
              <a:avLst/>
            </a:prstGeom>
            <a:solidFill>
              <a:srgbClr val="36787F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" name="Freeform 39"/>
            <p:cNvSpPr>
              <a:spLocks/>
            </p:cNvSpPr>
            <p:nvPr/>
          </p:nvSpPr>
          <p:spPr bwMode="auto">
            <a:xfrm>
              <a:off x="2322907" y="2167973"/>
              <a:ext cx="3115617" cy="2941642"/>
            </a:xfrm>
            <a:custGeom>
              <a:avLst/>
              <a:gdLst>
                <a:gd name="T0" fmla="*/ 1861 w 1952"/>
                <a:gd name="T1" fmla="*/ 1843 h 1843"/>
                <a:gd name="T2" fmla="*/ 87 w 1952"/>
                <a:gd name="T3" fmla="*/ 1843 h 1843"/>
                <a:gd name="T4" fmla="*/ 0 w 1952"/>
                <a:gd name="T5" fmla="*/ 0 h 1843"/>
                <a:gd name="T6" fmla="*/ 1952 w 1952"/>
                <a:gd name="T7" fmla="*/ 0 h 1843"/>
                <a:gd name="T8" fmla="*/ 1861 w 1952"/>
                <a:gd name="T9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2" h="1843">
                  <a:moveTo>
                    <a:pt x="1861" y="1843"/>
                  </a:moveTo>
                  <a:lnTo>
                    <a:pt x="87" y="1843"/>
                  </a:lnTo>
                  <a:lnTo>
                    <a:pt x="0" y="0"/>
                  </a:lnTo>
                  <a:lnTo>
                    <a:pt x="1952" y="0"/>
                  </a:lnTo>
                  <a:lnTo>
                    <a:pt x="1861" y="18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" name="Freeform 40"/>
            <p:cNvSpPr>
              <a:spLocks/>
            </p:cNvSpPr>
            <p:nvPr/>
          </p:nvSpPr>
          <p:spPr bwMode="auto">
            <a:xfrm>
              <a:off x="2410693" y="2284489"/>
              <a:ext cx="2938449" cy="2722973"/>
            </a:xfrm>
            <a:custGeom>
              <a:avLst/>
              <a:gdLst>
                <a:gd name="T0" fmla="*/ 1756 w 1841"/>
                <a:gd name="T1" fmla="*/ 1706 h 1706"/>
                <a:gd name="T2" fmla="*/ 81 w 1841"/>
                <a:gd name="T3" fmla="*/ 1706 h 1706"/>
                <a:gd name="T4" fmla="*/ 0 w 1841"/>
                <a:gd name="T5" fmla="*/ 0 h 1706"/>
                <a:gd name="T6" fmla="*/ 1841 w 1841"/>
                <a:gd name="T7" fmla="*/ 0 h 1706"/>
                <a:gd name="T8" fmla="*/ 1756 w 1841"/>
                <a:gd name="T9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1" h="1706">
                  <a:moveTo>
                    <a:pt x="1756" y="1706"/>
                  </a:moveTo>
                  <a:lnTo>
                    <a:pt x="81" y="1706"/>
                  </a:lnTo>
                  <a:lnTo>
                    <a:pt x="0" y="0"/>
                  </a:lnTo>
                  <a:lnTo>
                    <a:pt x="1841" y="0"/>
                  </a:lnTo>
                  <a:lnTo>
                    <a:pt x="1756" y="17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" name="Freeform 58"/>
            <p:cNvSpPr>
              <a:spLocks/>
            </p:cNvSpPr>
            <p:nvPr/>
          </p:nvSpPr>
          <p:spPr bwMode="auto">
            <a:xfrm>
              <a:off x="2902296" y="2416967"/>
              <a:ext cx="244206" cy="20750"/>
            </a:xfrm>
            <a:custGeom>
              <a:avLst/>
              <a:gdLst>
                <a:gd name="T0" fmla="*/ 133 w 133"/>
                <a:gd name="T1" fmla="*/ 6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" name="Freeform 59"/>
            <p:cNvSpPr>
              <a:spLocks/>
            </p:cNvSpPr>
            <p:nvPr/>
          </p:nvSpPr>
          <p:spPr bwMode="auto">
            <a:xfrm>
              <a:off x="2902296" y="2487196"/>
              <a:ext cx="244206" cy="19153"/>
            </a:xfrm>
            <a:custGeom>
              <a:avLst/>
              <a:gdLst>
                <a:gd name="T0" fmla="*/ 133 w 133"/>
                <a:gd name="T1" fmla="*/ 6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2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" name="Freeform 60"/>
            <p:cNvSpPr>
              <a:spLocks/>
            </p:cNvSpPr>
            <p:nvPr/>
          </p:nvSpPr>
          <p:spPr bwMode="auto">
            <a:xfrm>
              <a:off x="2902296" y="2555829"/>
              <a:ext cx="244206" cy="20750"/>
            </a:xfrm>
            <a:custGeom>
              <a:avLst/>
              <a:gdLst>
                <a:gd name="T0" fmla="*/ 133 w 133"/>
                <a:gd name="T1" fmla="*/ 5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" name="Freeform 61"/>
            <p:cNvSpPr>
              <a:spLocks/>
            </p:cNvSpPr>
            <p:nvPr/>
          </p:nvSpPr>
          <p:spPr bwMode="auto">
            <a:xfrm>
              <a:off x="2902296" y="2624462"/>
              <a:ext cx="244206" cy="19153"/>
            </a:xfrm>
            <a:custGeom>
              <a:avLst/>
              <a:gdLst>
                <a:gd name="T0" fmla="*/ 133 w 133"/>
                <a:gd name="T1" fmla="*/ 6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3" name="Freeform 74"/>
            <p:cNvSpPr>
              <a:spLocks/>
            </p:cNvSpPr>
            <p:nvPr/>
          </p:nvSpPr>
          <p:spPr bwMode="auto">
            <a:xfrm>
              <a:off x="4833596" y="2337161"/>
              <a:ext cx="440528" cy="129286"/>
            </a:xfrm>
            <a:custGeom>
              <a:avLst/>
              <a:gdLst>
                <a:gd name="T0" fmla="*/ 240 w 240"/>
                <a:gd name="T1" fmla="*/ 52 h 70"/>
                <a:gd name="T2" fmla="*/ 221 w 240"/>
                <a:gd name="T3" fmla="*/ 70 h 70"/>
                <a:gd name="T4" fmla="*/ 19 w 240"/>
                <a:gd name="T5" fmla="*/ 70 h 70"/>
                <a:gd name="T6" fmla="*/ 0 w 240"/>
                <a:gd name="T7" fmla="*/ 52 h 70"/>
                <a:gd name="T8" fmla="*/ 0 w 240"/>
                <a:gd name="T9" fmla="*/ 18 h 70"/>
                <a:gd name="T10" fmla="*/ 19 w 240"/>
                <a:gd name="T11" fmla="*/ 0 h 70"/>
                <a:gd name="T12" fmla="*/ 221 w 240"/>
                <a:gd name="T13" fmla="*/ 0 h 70"/>
                <a:gd name="T14" fmla="*/ 240 w 240"/>
                <a:gd name="T15" fmla="*/ 18 h 70"/>
                <a:gd name="T16" fmla="*/ 240 w 240"/>
                <a:gd name="T17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70">
                  <a:moveTo>
                    <a:pt x="240" y="52"/>
                  </a:moveTo>
                  <a:cubicBezTo>
                    <a:pt x="240" y="62"/>
                    <a:pt x="232" y="70"/>
                    <a:pt x="221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2" y="0"/>
                    <a:pt x="240" y="8"/>
                    <a:pt x="240" y="18"/>
                  </a:cubicBezTo>
                  <a:lnTo>
                    <a:pt x="240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4" name="Freeform 75"/>
            <p:cNvSpPr>
              <a:spLocks/>
            </p:cNvSpPr>
            <p:nvPr/>
          </p:nvSpPr>
          <p:spPr bwMode="auto">
            <a:xfrm>
              <a:off x="4833596" y="2515926"/>
              <a:ext cx="440528" cy="127689"/>
            </a:xfrm>
            <a:custGeom>
              <a:avLst/>
              <a:gdLst>
                <a:gd name="T0" fmla="*/ 240 w 240"/>
                <a:gd name="T1" fmla="*/ 52 h 70"/>
                <a:gd name="T2" fmla="*/ 221 w 240"/>
                <a:gd name="T3" fmla="*/ 70 h 70"/>
                <a:gd name="T4" fmla="*/ 19 w 240"/>
                <a:gd name="T5" fmla="*/ 70 h 70"/>
                <a:gd name="T6" fmla="*/ 0 w 240"/>
                <a:gd name="T7" fmla="*/ 52 h 70"/>
                <a:gd name="T8" fmla="*/ 0 w 240"/>
                <a:gd name="T9" fmla="*/ 18 h 70"/>
                <a:gd name="T10" fmla="*/ 19 w 240"/>
                <a:gd name="T11" fmla="*/ 0 h 70"/>
                <a:gd name="T12" fmla="*/ 221 w 240"/>
                <a:gd name="T13" fmla="*/ 0 h 70"/>
                <a:gd name="T14" fmla="*/ 240 w 240"/>
                <a:gd name="T15" fmla="*/ 18 h 70"/>
                <a:gd name="T16" fmla="*/ 240 w 240"/>
                <a:gd name="T17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70">
                  <a:moveTo>
                    <a:pt x="240" y="52"/>
                  </a:moveTo>
                  <a:cubicBezTo>
                    <a:pt x="240" y="62"/>
                    <a:pt x="232" y="70"/>
                    <a:pt x="221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2" y="0"/>
                    <a:pt x="240" y="8"/>
                    <a:pt x="240" y="18"/>
                  </a:cubicBezTo>
                  <a:lnTo>
                    <a:pt x="240" y="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5" name="Freeform 76"/>
            <p:cNvSpPr>
              <a:spLocks/>
            </p:cNvSpPr>
            <p:nvPr/>
          </p:nvSpPr>
          <p:spPr bwMode="auto">
            <a:xfrm>
              <a:off x="4833596" y="2694691"/>
              <a:ext cx="440528" cy="127689"/>
            </a:xfrm>
            <a:custGeom>
              <a:avLst/>
              <a:gdLst>
                <a:gd name="T0" fmla="*/ 240 w 240"/>
                <a:gd name="T1" fmla="*/ 52 h 70"/>
                <a:gd name="T2" fmla="*/ 221 w 240"/>
                <a:gd name="T3" fmla="*/ 70 h 70"/>
                <a:gd name="T4" fmla="*/ 19 w 240"/>
                <a:gd name="T5" fmla="*/ 70 h 70"/>
                <a:gd name="T6" fmla="*/ 0 w 240"/>
                <a:gd name="T7" fmla="*/ 52 h 70"/>
                <a:gd name="T8" fmla="*/ 0 w 240"/>
                <a:gd name="T9" fmla="*/ 18 h 70"/>
                <a:gd name="T10" fmla="*/ 19 w 240"/>
                <a:gd name="T11" fmla="*/ 0 h 70"/>
                <a:gd name="T12" fmla="*/ 221 w 240"/>
                <a:gd name="T13" fmla="*/ 0 h 70"/>
                <a:gd name="T14" fmla="*/ 240 w 240"/>
                <a:gd name="T15" fmla="*/ 18 h 70"/>
                <a:gd name="T16" fmla="*/ 240 w 240"/>
                <a:gd name="T17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70">
                  <a:moveTo>
                    <a:pt x="240" y="52"/>
                  </a:moveTo>
                  <a:cubicBezTo>
                    <a:pt x="240" y="62"/>
                    <a:pt x="232" y="70"/>
                    <a:pt x="221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2" y="0"/>
                    <a:pt x="240" y="8"/>
                    <a:pt x="240" y="18"/>
                  </a:cubicBezTo>
                  <a:lnTo>
                    <a:pt x="240" y="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6" name="Freeform 77"/>
            <p:cNvSpPr>
              <a:spLocks/>
            </p:cNvSpPr>
            <p:nvPr/>
          </p:nvSpPr>
          <p:spPr bwMode="auto">
            <a:xfrm>
              <a:off x="4879884" y="2883033"/>
              <a:ext cx="173977" cy="333589"/>
            </a:xfrm>
            <a:custGeom>
              <a:avLst/>
              <a:gdLst>
                <a:gd name="T0" fmla="*/ 0 w 109"/>
                <a:gd name="T1" fmla="*/ 209 h 209"/>
                <a:gd name="T2" fmla="*/ 109 w 109"/>
                <a:gd name="T3" fmla="*/ 149 h 209"/>
                <a:gd name="T4" fmla="*/ 109 w 109"/>
                <a:gd name="T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209">
                  <a:moveTo>
                    <a:pt x="0" y="209"/>
                  </a:moveTo>
                  <a:lnTo>
                    <a:pt x="109" y="149"/>
                  </a:lnTo>
                  <a:lnTo>
                    <a:pt x="109" y="0"/>
                  </a:lnTo>
                </a:path>
              </a:pathLst>
            </a:custGeom>
            <a:noFill/>
            <a:ln w="28575" cap="rnd">
              <a:solidFill>
                <a:srgbClr val="706F6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7" name="Freeform 78"/>
            <p:cNvSpPr>
              <a:spLocks/>
            </p:cNvSpPr>
            <p:nvPr/>
          </p:nvSpPr>
          <p:spPr bwMode="auto">
            <a:xfrm>
              <a:off x="2595842" y="2402601"/>
              <a:ext cx="239417" cy="834769"/>
            </a:xfrm>
            <a:custGeom>
              <a:avLst/>
              <a:gdLst>
                <a:gd name="T0" fmla="*/ 131 w 131"/>
                <a:gd name="T1" fmla="*/ 418 h 455"/>
                <a:gd name="T2" fmla="*/ 93 w 131"/>
                <a:gd name="T3" fmla="*/ 455 h 455"/>
                <a:gd name="T4" fmla="*/ 38 w 131"/>
                <a:gd name="T5" fmla="*/ 455 h 455"/>
                <a:gd name="T6" fmla="*/ 0 w 131"/>
                <a:gd name="T7" fmla="*/ 418 h 455"/>
                <a:gd name="T8" fmla="*/ 0 w 131"/>
                <a:gd name="T9" fmla="*/ 37 h 455"/>
                <a:gd name="T10" fmla="*/ 38 w 131"/>
                <a:gd name="T11" fmla="*/ 0 h 455"/>
                <a:gd name="T12" fmla="*/ 93 w 131"/>
                <a:gd name="T13" fmla="*/ 0 h 455"/>
                <a:gd name="T14" fmla="*/ 131 w 131"/>
                <a:gd name="T15" fmla="*/ 37 h 455"/>
                <a:gd name="T16" fmla="*/ 131 w 131"/>
                <a:gd name="T17" fmla="*/ 4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55">
                  <a:moveTo>
                    <a:pt x="131" y="418"/>
                  </a:moveTo>
                  <a:cubicBezTo>
                    <a:pt x="131" y="439"/>
                    <a:pt x="114" y="455"/>
                    <a:pt x="93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17" y="455"/>
                    <a:pt x="0" y="439"/>
                    <a:pt x="0" y="41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14" y="0"/>
                    <a:pt x="131" y="17"/>
                    <a:pt x="131" y="37"/>
                  </a:cubicBezTo>
                  <a:lnTo>
                    <a:pt x="131" y="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8" name="Freeform 79"/>
            <p:cNvSpPr>
              <a:spLocks/>
            </p:cNvSpPr>
            <p:nvPr/>
          </p:nvSpPr>
          <p:spPr bwMode="auto">
            <a:xfrm>
              <a:off x="2712359" y="3298023"/>
              <a:ext cx="183554" cy="392644"/>
            </a:xfrm>
            <a:custGeom>
              <a:avLst/>
              <a:gdLst>
                <a:gd name="T0" fmla="*/ 0 w 115"/>
                <a:gd name="T1" fmla="*/ 0 h 246"/>
                <a:gd name="T2" fmla="*/ 0 w 115"/>
                <a:gd name="T3" fmla="*/ 200 h 246"/>
                <a:gd name="T4" fmla="*/ 115 w 115"/>
                <a:gd name="T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46">
                  <a:moveTo>
                    <a:pt x="0" y="0"/>
                  </a:moveTo>
                  <a:lnTo>
                    <a:pt x="0" y="200"/>
                  </a:lnTo>
                  <a:lnTo>
                    <a:pt x="115" y="246"/>
                  </a:lnTo>
                </a:path>
              </a:pathLst>
            </a:custGeom>
            <a:noFill/>
            <a:ln w="28575" cap="rnd">
              <a:solidFill>
                <a:srgbClr val="706F6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9" name="Freeform 80"/>
            <p:cNvSpPr>
              <a:spLocks/>
            </p:cNvSpPr>
            <p:nvPr/>
          </p:nvSpPr>
          <p:spPr bwMode="auto">
            <a:xfrm>
              <a:off x="2152122" y="2070609"/>
              <a:ext cx="3458783" cy="124497"/>
            </a:xfrm>
            <a:custGeom>
              <a:avLst/>
              <a:gdLst>
                <a:gd name="T0" fmla="*/ 1885 w 1885"/>
                <a:gd name="T1" fmla="*/ 34 h 68"/>
                <a:gd name="T2" fmla="*/ 1851 w 1885"/>
                <a:gd name="T3" fmla="*/ 68 h 68"/>
                <a:gd name="T4" fmla="*/ 33 w 1885"/>
                <a:gd name="T5" fmla="*/ 68 h 68"/>
                <a:gd name="T6" fmla="*/ 0 w 1885"/>
                <a:gd name="T7" fmla="*/ 34 h 68"/>
                <a:gd name="T8" fmla="*/ 0 w 1885"/>
                <a:gd name="T9" fmla="*/ 34 h 68"/>
                <a:gd name="T10" fmla="*/ 33 w 1885"/>
                <a:gd name="T11" fmla="*/ 0 h 68"/>
                <a:gd name="T12" fmla="*/ 1851 w 1885"/>
                <a:gd name="T13" fmla="*/ 0 h 68"/>
                <a:gd name="T14" fmla="*/ 1885 w 1885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5" h="68">
                  <a:moveTo>
                    <a:pt x="1885" y="34"/>
                  </a:moveTo>
                  <a:cubicBezTo>
                    <a:pt x="1885" y="53"/>
                    <a:pt x="1870" y="68"/>
                    <a:pt x="1851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1851" y="0"/>
                    <a:pt x="1851" y="0"/>
                    <a:pt x="1851" y="0"/>
                  </a:cubicBezTo>
                  <a:cubicBezTo>
                    <a:pt x="1870" y="0"/>
                    <a:pt x="1885" y="16"/>
                    <a:pt x="1885" y="3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0" name="Freeform 81"/>
            <p:cNvSpPr>
              <a:spLocks/>
            </p:cNvSpPr>
            <p:nvPr/>
          </p:nvSpPr>
          <p:spPr bwMode="auto">
            <a:xfrm>
              <a:off x="3684393" y="1885460"/>
              <a:ext cx="386260" cy="247398"/>
            </a:xfrm>
            <a:custGeom>
              <a:avLst/>
              <a:gdLst>
                <a:gd name="T0" fmla="*/ 211 w 211"/>
                <a:gd name="T1" fmla="*/ 38 h 135"/>
                <a:gd name="T2" fmla="*/ 173 w 211"/>
                <a:gd name="T3" fmla="*/ 0 h 135"/>
                <a:gd name="T4" fmla="*/ 38 w 211"/>
                <a:gd name="T5" fmla="*/ 0 h 135"/>
                <a:gd name="T6" fmla="*/ 0 w 211"/>
                <a:gd name="T7" fmla="*/ 38 h 135"/>
                <a:gd name="T8" fmla="*/ 0 w 211"/>
                <a:gd name="T9" fmla="*/ 98 h 135"/>
                <a:gd name="T10" fmla="*/ 38 w 211"/>
                <a:gd name="T11" fmla="*/ 135 h 135"/>
                <a:gd name="T12" fmla="*/ 173 w 211"/>
                <a:gd name="T13" fmla="*/ 135 h 135"/>
                <a:gd name="T14" fmla="*/ 211 w 211"/>
                <a:gd name="T15" fmla="*/ 98 h 135"/>
                <a:gd name="T16" fmla="*/ 211 w 211"/>
                <a:gd name="T17" fmla="*/ 3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135">
                  <a:moveTo>
                    <a:pt x="211" y="38"/>
                  </a:moveTo>
                  <a:cubicBezTo>
                    <a:pt x="211" y="17"/>
                    <a:pt x="194" y="0"/>
                    <a:pt x="17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17" y="135"/>
                    <a:pt x="38" y="135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94" y="135"/>
                    <a:pt x="211" y="118"/>
                    <a:pt x="211" y="98"/>
                  </a:cubicBezTo>
                  <a:lnTo>
                    <a:pt x="211" y="3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" name="Freeform 82"/>
            <p:cNvSpPr>
              <a:spLocks/>
            </p:cNvSpPr>
            <p:nvPr/>
          </p:nvSpPr>
          <p:spPr bwMode="auto">
            <a:xfrm>
              <a:off x="4086614" y="5192612"/>
              <a:ext cx="861902" cy="992784"/>
            </a:xfrm>
            <a:custGeom>
              <a:avLst/>
              <a:gdLst>
                <a:gd name="T0" fmla="*/ 469 w 469"/>
                <a:gd name="T1" fmla="*/ 541 h 541"/>
                <a:gd name="T2" fmla="*/ 135 w 469"/>
                <a:gd name="T3" fmla="*/ 0 h 541"/>
                <a:gd name="T4" fmla="*/ 0 w 469"/>
                <a:gd name="T5" fmla="*/ 0 h 541"/>
                <a:gd name="T6" fmla="*/ 334 w 469"/>
                <a:gd name="T7" fmla="*/ 541 h 541"/>
                <a:gd name="T8" fmla="*/ 469 w 469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541">
                  <a:moveTo>
                    <a:pt x="469" y="541"/>
                  </a:moveTo>
                  <a:cubicBezTo>
                    <a:pt x="469" y="541"/>
                    <a:pt x="139" y="0"/>
                    <a:pt x="135" y="0"/>
                  </a:cubicBezTo>
                  <a:cubicBezTo>
                    <a:pt x="131" y="0"/>
                    <a:pt x="0" y="0"/>
                    <a:pt x="0" y="0"/>
                  </a:cubicBezTo>
                  <a:cubicBezTo>
                    <a:pt x="334" y="541"/>
                    <a:pt x="334" y="541"/>
                    <a:pt x="334" y="541"/>
                  </a:cubicBezTo>
                  <a:cubicBezTo>
                    <a:pt x="334" y="541"/>
                    <a:pt x="431" y="541"/>
                    <a:pt x="469" y="54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2" name="Freeform 83"/>
            <p:cNvSpPr>
              <a:spLocks/>
            </p:cNvSpPr>
            <p:nvPr/>
          </p:nvSpPr>
          <p:spPr bwMode="auto">
            <a:xfrm>
              <a:off x="2808126" y="5192612"/>
              <a:ext cx="863499" cy="992784"/>
            </a:xfrm>
            <a:custGeom>
              <a:avLst/>
              <a:gdLst>
                <a:gd name="T0" fmla="*/ 0 w 470"/>
                <a:gd name="T1" fmla="*/ 541 h 541"/>
                <a:gd name="T2" fmla="*/ 334 w 470"/>
                <a:gd name="T3" fmla="*/ 0 h 541"/>
                <a:gd name="T4" fmla="*/ 470 w 470"/>
                <a:gd name="T5" fmla="*/ 0 h 541"/>
                <a:gd name="T6" fmla="*/ 135 w 470"/>
                <a:gd name="T7" fmla="*/ 541 h 541"/>
                <a:gd name="T8" fmla="*/ 0 w 47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541">
                  <a:moveTo>
                    <a:pt x="0" y="541"/>
                  </a:moveTo>
                  <a:cubicBezTo>
                    <a:pt x="0" y="541"/>
                    <a:pt x="331" y="0"/>
                    <a:pt x="334" y="0"/>
                  </a:cubicBezTo>
                  <a:cubicBezTo>
                    <a:pt x="338" y="0"/>
                    <a:pt x="470" y="0"/>
                    <a:pt x="470" y="0"/>
                  </a:cubicBezTo>
                  <a:cubicBezTo>
                    <a:pt x="135" y="541"/>
                    <a:pt x="135" y="541"/>
                    <a:pt x="135" y="541"/>
                  </a:cubicBezTo>
                  <a:cubicBezTo>
                    <a:pt x="135" y="541"/>
                    <a:pt x="44" y="540"/>
                    <a:pt x="0" y="54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3" name="Freeform 84"/>
            <p:cNvSpPr>
              <a:spLocks/>
            </p:cNvSpPr>
            <p:nvPr/>
          </p:nvSpPr>
          <p:spPr bwMode="auto">
            <a:xfrm>
              <a:off x="2294177" y="5068115"/>
              <a:ext cx="3171482" cy="124497"/>
            </a:xfrm>
            <a:custGeom>
              <a:avLst/>
              <a:gdLst>
                <a:gd name="T0" fmla="*/ 1728 w 1728"/>
                <a:gd name="T1" fmla="*/ 34 h 68"/>
                <a:gd name="T2" fmla="*/ 1697 w 1728"/>
                <a:gd name="T3" fmla="*/ 68 h 68"/>
                <a:gd name="T4" fmla="*/ 31 w 1728"/>
                <a:gd name="T5" fmla="*/ 68 h 68"/>
                <a:gd name="T6" fmla="*/ 0 w 1728"/>
                <a:gd name="T7" fmla="*/ 34 h 68"/>
                <a:gd name="T8" fmla="*/ 0 w 1728"/>
                <a:gd name="T9" fmla="*/ 34 h 68"/>
                <a:gd name="T10" fmla="*/ 31 w 1728"/>
                <a:gd name="T11" fmla="*/ 0 h 68"/>
                <a:gd name="T12" fmla="*/ 1697 w 1728"/>
                <a:gd name="T13" fmla="*/ 0 h 68"/>
                <a:gd name="T14" fmla="*/ 1728 w 1728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8" h="68">
                  <a:moveTo>
                    <a:pt x="1728" y="34"/>
                  </a:moveTo>
                  <a:cubicBezTo>
                    <a:pt x="1728" y="53"/>
                    <a:pt x="1714" y="68"/>
                    <a:pt x="1697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4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4" y="0"/>
                    <a:pt x="31" y="0"/>
                  </a:cubicBezTo>
                  <a:cubicBezTo>
                    <a:pt x="1697" y="0"/>
                    <a:pt x="1697" y="0"/>
                    <a:pt x="1697" y="0"/>
                  </a:cubicBezTo>
                  <a:cubicBezTo>
                    <a:pt x="1714" y="0"/>
                    <a:pt x="1728" y="15"/>
                    <a:pt x="1728" y="3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750153732"/>
              </p:ext>
            </p:extLst>
          </p:nvPr>
        </p:nvGraphicFramePr>
        <p:xfrm>
          <a:off x="1483887" y="1539025"/>
          <a:ext cx="2006758" cy="1692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267088" y="1560484"/>
            <a:ext cx="2396982" cy="3122352"/>
            <a:chOff x="524528" y="2569539"/>
            <a:chExt cx="3289594" cy="4084460"/>
          </a:xfrm>
        </p:grpSpPr>
        <p:sp>
          <p:nvSpPr>
            <p:cNvPr id="27" name="Oval 85"/>
            <p:cNvSpPr>
              <a:spLocks noChangeArrowheads="1"/>
            </p:cNvSpPr>
            <p:nvPr/>
          </p:nvSpPr>
          <p:spPr bwMode="auto">
            <a:xfrm>
              <a:off x="554855" y="6326795"/>
              <a:ext cx="2149968" cy="327204"/>
            </a:xfrm>
            <a:prstGeom prst="ellipse">
              <a:avLst/>
            </a:prstGeom>
            <a:solidFill>
              <a:srgbClr val="36787F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8" name="Freeform 86"/>
            <p:cNvSpPr>
              <a:spLocks/>
            </p:cNvSpPr>
            <p:nvPr/>
          </p:nvSpPr>
          <p:spPr bwMode="auto">
            <a:xfrm>
              <a:off x="2596286" y="3902296"/>
              <a:ext cx="324012" cy="186746"/>
            </a:xfrm>
            <a:custGeom>
              <a:avLst/>
              <a:gdLst>
                <a:gd name="T0" fmla="*/ 176 w 176"/>
                <a:gd name="T1" fmla="*/ 63 h 102"/>
                <a:gd name="T2" fmla="*/ 115 w 176"/>
                <a:gd name="T3" fmla="*/ 49 h 102"/>
                <a:gd name="T4" fmla="*/ 59 w 176"/>
                <a:gd name="T5" fmla="*/ 99 h 102"/>
                <a:gd name="T6" fmla="*/ 3 w 176"/>
                <a:gd name="T7" fmla="*/ 65 h 102"/>
                <a:gd name="T8" fmla="*/ 51 w 176"/>
                <a:gd name="T9" fmla="*/ 0 h 102"/>
                <a:gd name="T10" fmla="*/ 176 w 176"/>
                <a:gd name="T11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02">
                  <a:moveTo>
                    <a:pt x="176" y="63"/>
                  </a:moveTo>
                  <a:cubicBezTo>
                    <a:pt x="176" y="63"/>
                    <a:pt x="129" y="49"/>
                    <a:pt x="115" y="49"/>
                  </a:cubicBezTo>
                  <a:cubicBezTo>
                    <a:pt x="101" y="50"/>
                    <a:pt x="71" y="102"/>
                    <a:pt x="59" y="99"/>
                  </a:cubicBezTo>
                  <a:cubicBezTo>
                    <a:pt x="47" y="96"/>
                    <a:pt x="7" y="88"/>
                    <a:pt x="3" y="65"/>
                  </a:cubicBezTo>
                  <a:cubicBezTo>
                    <a:pt x="0" y="41"/>
                    <a:pt x="51" y="0"/>
                    <a:pt x="51" y="0"/>
                  </a:cubicBezTo>
                  <a:cubicBezTo>
                    <a:pt x="51" y="0"/>
                    <a:pt x="159" y="44"/>
                    <a:pt x="176" y="63"/>
                  </a:cubicBezTo>
                  <a:close/>
                </a:path>
              </a:pathLst>
            </a:custGeom>
            <a:solidFill>
              <a:srgbClr val="F2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9" name="Freeform 87"/>
            <p:cNvSpPr>
              <a:spLocks/>
            </p:cNvSpPr>
            <p:nvPr/>
          </p:nvSpPr>
          <p:spPr bwMode="auto">
            <a:xfrm>
              <a:off x="2399964" y="2888762"/>
              <a:ext cx="1414158" cy="1455657"/>
            </a:xfrm>
            <a:custGeom>
              <a:avLst/>
              <a:gdLst>
                <a:gd name="T0" fmla="*/ 0 w 770"/>
                <a:gd name="T1" fmla="*/ 763 h 793"/>
                <a:gd name="T2" fmla="*/ 753 w 770"/>
                <a:gd name="T3" fmla="*/ 0 h 793"/>
                <a:gd name="T4" fmla="*/ 770 w 770"/>
                <a:gd name="T5" fmla="*/ 16 h 793"/>
                <a:gd name="T6" fmla="*/ 45 w 770"/>
                <a:gd name="T7" fmla="*/ 793 h 793"/>
                <a:gd name="T8" fmla="*/ 0 w 770"/>
                <a:gd name="T9" fmla="*/ 763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93">
                  <a:moveTo>
                    <a:pt x="0" y="763"/>
                  </a:moveTo>
                  <a:cubicBezTo>
                    <a:pt x="0" y="763"/>
                    <a:pt x="700" y="39"/>
                    <a:pt x="753" y="0"/>
                  </a:cubicBezTo>
                  <a:cubicBezTo>
                    <a:pt x="753" y="0"/>
                    <a:pt x="762" y="8"/>
                    <a:pt x="770" y="16"/>
                  </a:cubicBezTo>
                  <a:cubicBezTo>
                    <a:pt x="770" y="16"/>
                    <a:pt x="97" y="744"/>
                    <a:pt x="45" y="793"/>
                  </a:cubicBezTo>
                  <a:cubicBezTo>
                    <a:pt x="45" y="793"/>
                    <a:pt x="7" y="791"/>
                    <a:pt x="0" y="76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0" name="Freeform 88"/>
            <p:cNvSpPr>
              <a:spLocks/>
            </p:cNvSpPr>
            <p:nvPr/>
          </p:nvSpPr>
          <p:spPr bwMode="auto">
            <a:xfrm>
              <a:off x="2829319" y="3903891"/>
              <a:ext cx="142055" cy="116517"/>
            </a:xfrm>
            <a:custGeom>
              <a:avLst/>
              <a:gdLst>
                <a:gd name="T0" fmla="*/ 77 w 77"/>
                <a:gd name="T1" fmla="*/ 28 h 64"/>
                <a:gd name="T2" fmla="*/ 24 w 77"/>
                <a:gd name="T3" fmla="*/ 4 h 64"/>
                <a:gd name="T4" fmla="*/ 4 w 77"/>
                <a:gd name="T5" fmla="*/ 41 h 64"/>
                <a:gd name="T6" fmla="*/ 58 w 77"/>
                <a:gd name="T7" fmla="*/ 64 h 64"/>
                <a:gd name="T8" fmla="*/ 77 w 77"/>
                <a:gd name="T9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4">
                  <a:moveTo>
                    <a:pt x="77" y="28"/>
                  </a:moveTo>
                  <a:cubicBezTo>
                    <a:pt x="77" y="28"/>
                    <a:pt x="33" y="7"/>
                    <a:pt x="24" y="4"/>
                  </a:cubicBezTo>
                  <a:cubicBezTo>
                    <a:pt x="15" y="0"/>
                    <a:pt x="0" y="30"/>
                    <a:pt x="4" y="41"/>
                  </a:cubicBezTo>
                  <a:cubicBezTo>
                    <a:pt x="9" y="53"/>
                    <a:pt x="50" y="64"/>
                    <a:pt x="58" y="64"/>
                  </a:cubicBezTo>
                  <a:cubicBezTo>
                    <a:pt x="65" y="64"/>
                    <a:pt x="77" y="28"/>
                    <a:pt x="77" y="28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1" name="Freeform 89"/>
            <p:cNvSpPr>
              <a:spLocks/>
            </p:cNvSpPr>
            <p:nvPr/>
          </p:nvSpPr>
          <p:spPr bwMode="auto">
            <a:xfrm>
              <a:off x="2722380" y="3956564"/>
              <a:ext cx="148439" cy="137266"/>
            </a:xfrm>
            <a:custGeom>
              <a:avLst/>
              <a:gdLst>
                <a:gd name="T0" fmla="*/ 47 w 81"/>
                <a:gd name="T1" fmla="*/ 19 h 75"/>
                <a:gd name="T2" fmla="*/ 74 w 81"/>
                <a:gd name="T3" fmla="*/ 62 h 75"/>
                <a:gd name="T4" fmla="*/ 17 w 81"/>
                <a:gd name="T5" fmla="*/ 36 h 75"/>
                <a:gd name="T6" fmla="*/ 47 w 81"/>
                <a:gd name="T7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5">
                  <a:moveTo>
                    <a:pt x="47" y="19"/>
                  </a:moveTo>
                  <a:cubicBezTo>
                    <a:pt x="47" y="19"/>
                    <a:pt x="81" y="49"/>
                    <a:pt x="74" y="62"/>
                  </a:cubicBezTo>
                  <a:cubicBezTo>
                    <a:pt x="68" y="75"/>
                    <a:pt x="34" y="72"/>
                    <a:pt x="17" y="36"/>
                  </a:cubicBezTo>
                  <a:cubicBezTo>
                    <a:pt x="0" y="0"/>
                    <a:pt x="38" y="10"/>
                    <a:pt x="47" y="1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2" name="Freeform 90"/>
            <p:cNvSpPr>
              <a:spLocks/>
            </p:cNvSpPr>
            <p:nvPr/>
          </p:nvSpPr>
          <p:spPr bwMode="auto">
            <a:xfrm>
              <a:off x="2685668" y="4018812"/>
              <a:ext cx="118113" cy="116517"/>
            </a:xfrm>
            <a:custGeom>
              <a:avLst/>
              <a:gdLst>
                <a:gd name="T0" fmla="*/ 21 w 65"/>
                <a:gd name="T1" fmla="*/ 1 h 63"/>
                <a:gd name="T2" fmla="*/ 64 w 65"/>
                <a:gd name="T3" fmla="*/ 35 h 63"/>
                <a:gd name="T4" fmla="*/ 33 w 65"/>
                <a:gd name="T5" fmla="*/ 51 h 63"/>
                <a:gd name="T6" fmla="*/ 21 w 65"/>
                <a:gd name="T7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3">
                  <a:moveTo>
                    <a:pt x="21" y="1"/>
                  </a:moveTo>
                  <a:cubicBezTo>
                    <a:pt x="34" y="0"/>
                    <a:pt x="65" y="24"/>
                    <a:pt x="64" y="35"/>
                  </a:cubicBezTo>
                  <a:cubicBezTo>
                    <a:pt x="63" y="46"/>
                    <a:pt x="51" y="63"/>
                    <a:pt x="33" y="51"/>
                  </a:cubicBezTo>
                  <a:cubicBezTo>
                    <a:pt x="14" y="38"/>
                    <a:pt x="0" y="2"/>
                    <a:pt x="21" y="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3" name="Freeform 91"/>
            <p:cNvSpPr>
              <a:spLocks/>
            </p:cNvSpPr>
            <p:nvPr/>
          </p:nvSpPr>
          <p:spPr bwMode="auto">
            <a:xfrm>
              <a:off x="2565960" y="3848028"/>
              <a:ext cx="295282" cy="189938"/>
            </a:xfrm>
            <a:custGeom>
              <a:avLst/>
              <a:gdLst>
                <a:gd name="T0" fmla="*/ 12 w 161"/>
                <a:gd name="T1" fmla="*/ 62 h 103"/>
                <a:gd name="T2" fmla="*/ 54 w 161"/>
                <a:gd name="T3" fmla="*/ 5 h 103"/>
                <a:gd name="T4" fmla="*/ 143 w 161"/>
                <a:gd name="T5" fmla="*/ 48 h 103"/>
                <a:gd name="T6" fmla="*/ 113 w 161"/>
                <a:gd name="T7" fmla="*/ 71 h 103"/>
                <a:gd name="T8" fmla="*/ 69 w 161"/>
                <a:gd name="T9" fmla="*/ 48 h 103"/>
                <a:gd name="T10" fmla="*/ 37 w 161"/>
                <a:gd name="T11" fmla="*/ 94 h 103"/>
                <a:gd name="T12" fmla="*/ 12 w 161"/>
                <a:gd name="T13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03">
                  <a:moveTo>
                    <a:pt x="12" y="62"/>
                  </a:moveTo>
                  <a:cubicBezTo>
                    <a:pt x="12" y="62"/>
                    <a:pt x="42" y="11"/>
                    <a:pt x="54" y="5"/>
                  </a:cubicBezTo>
                  <a:cubicBezTo>
                    <a:pt x="67" y="0"/>
                    <a:pt x="126" y="48"/>
                    <a:pt x="143" y="48"/>
                  </a:cubicBezTo>
                  <a:cubicBezTo>
                    <a:pt x="161" y="49"/>
                    <a:pt x="131" y="75"/>
                    <a:pt x="113" y="71"/>
                  </a:cubicBezTo>
                  <a:cubicBezTo>
                    <a:pt x="96" y="68"/>
                    <a:pt x="69" y="48"/>
                    <a:pt x="69" y="48"/>
                  </a:cubicBezTo>
                  <a:cubicBezTo>
                    <a:pt x="69" y="48"/>
                    <a:pt x="73" y="85"/>
                    <a:pt x="37" y="94"/>
                  </a:cubicBezTo>
                  <a:cubicBezTo>
                    <a:pt x="0" y="103"/>
                    <a:pt x="12" y="62"/>
                    <a:pt x="12" y="62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4" name="Freeform 92"/>
            <p:cNvSpPr>
              <a:spLocks/>
            </p:cNvSpPr>
            <p:nvPr/>
          </p:nvSpPr>
          <p:spPr bwMode="auto">
            <a:xfrm>
              <a:off x="1352912" y="3785779"/>
              <a:ext cx="1299238" cy="601736"/>
            </a:xfrm>
            <a:custGeom>
              <a:avLst/>
              <a:gdLst>
                <a:gd name="T0" fmla="*/ 60 w 708"/>
                <a:gd name="T1" fmla="*/ 6 h 328"/>
                <a:gd name="T2" fmla="*/ 668 w 708"/>
                <a:gd name="T3" fmla="*/ 92 h 328"/>
                <a:gd name="T4" fmla="*/ 708 w 708"/>
                <a:gd name="T5" fmla="*/ 155 h 328"/>
                <a:gd name="T6" fmla="*/ 88 w 708"/>
                <a:gd name="T7" fmla="*/ 105 h 328"/>
                <a:gd name="T8" fmla="*/ 60 w 708"/>
                <a:gd name="T9" fmla="*/ 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8" h="328">
                  <a:moveTo>
                    <a:pt x="60" y="6"/>
                  </a:moveTo>
                  <a:cubicBezTo>
                    <a:pt x="79" y="0"/>
                    <a:pt x="350" y="233"/>
                    <a:pt x="668" y="92"/>
                  </a:cubicBezTo>
                  <a:cubicBezTo>
                    <a:pt x="668" y="92"/>
                    <a:pt x="698" y="111"/>
                    <a:pt x="708" y="155"/>
                  </a:cubicBezTo>
                  <a:cubicBezTo>
                    <a:pt x="708" y="155"/>
                    <a:pt x="375" y="328"/>
                    <a:pt x="88" y="105"/>
                  </a:cubicBezTo>
                  <a:cubicBezTo>
                    <a:pt x="88" y="105"/>
                    <a:pt x="0" y="23"/>
                    <a:pt x="6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5" name="Freeform 93"/>
            <p:cNvSpPr>
              <a:spLocks/>
            </p:cNvSpPr>
            <p:nvPr/>
          </p:nvSpPr>
          <p:spPr bwMode="auto">
            <a:xfrm>
              <a:off x="1309817" y="2866416"/>
              <a:ext cx="248994" cy="541084"/>
            </a:xfrm>
            <a:custGeom>
              <a:avLst/>
              <a:gdLst>
                <a:gd name="T0" fmla="*/ 64 w 136"/>
                <a:gd name="T1" fmla="*/ 13 h 295"/>
                <a:gd name="T2" fmla="*/ 77 w 136"/>
                <a:gd name="T3" fmla="*/ 197 h 295"/>
                <a:gd name="T4" fmla="*/ 64 w 136"/>
                <a:gd name="T5" fmla="*/ 1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95">
                  <a:moveTo>
                    <a:pt x="64" y="13"/>
                  </a:moveTo>
                  <a:cubicBezTo>
                    <a:pt x="64" y="13"/>
                    <a:pt x="136" y="99"/>
                    <a:pt x="77" y="197"/>
                  </a:cubicBezTo>
                  <a:cubicBezTo>
                    <a:pt x="18" y="295"/>
                    <a:pt x="0" y="0"/>
                    <a:pt x="64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6" name="Freeform 94"/>
            <p:cNvSpPr>
              <a:spLocks/>
            </p:cNvSpPr>
            <p:nvPr/>
          </p:nvSpPr>
          <p:spPr bwMode="auto">
            <a:xfrm>
              <a:off x="850136" y="2786610"/>
              <a:ext cx="681542" cy="948093"/>
            </a:xfrm>
            <a:custGeom>
              <a:avLst/>
              <a:gdLst>
                <a:gd name="T0" fmla="*/ 302 w 371"/>
                <a:gd name="T1" fmla="*/ 84 h 517"/>
                <a:gd name="T2" fmla="*/ 360 w 371"/>
                <a:gd name="T3" fmla="*/ 406 h 517"/>
                <a:gd name="T4" fmla="*/ 109 w 371"/>
                <a:gd name="T5" fmla="*/ 479 h 517"/>
                <a:gd name="T6" fmla="*/ 35 w 371"/>
                <a:gd name="T7" fmla="*/ 301 h 517"/>
                <a:gd name="T8" fmla="*/ 54 w 371"/>
                <a:gd name="T9" fmla="*/ 76 h 517"/>
                <a:gd name="T10" fmla="*/ 302 w 371"/>
                <a:gd name="T11" fmla="*/ 8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517">
                  <a:moveTo>
                    <a:pt x="302" y="84"/>
                  </a:moveTo>
                  <a:cubicBezTo>
                    <a:pt x="302" y="84"/>
                    <a:pt x="371" y="305"/>
                    <a:pt x="360" y="406"/>
                  </a:cubicBezTo>
                  <a:cubicBezTo>
                    <a:pt x="349" y="508"/>
                    <a:pt x="152" y="517"/>
                    <a:pt x="109" y="479"/>
                  </a:cubicBezTo>
                  <a:cubicBezTo>
                    <a:pt x="65" y="442"/>
                    <a:pt x="35" y="301"/>
                    <a:pt x="35" y="301"/>
                  </a:cubicBezTo>
                  <a:cubicBezTo>
                    <a:pt x="35" y="301"/>
                    <a:pt x="0" y="121"/>
                    <a:pt x="54" y="76"/>
                  </a:cubicBezTo>
                  <a:cubicBezTo>
                    <a:pt x="108" y="31"/>
                    <a:pt x="263" y="0"/>
                    <a:pt x="302" y="84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7" name="Freeform 95"/>
            <p:cNvSpPr>
              <a:spLocks/>
            </p:cNvSpPr>
            <p:nvPr/>
          </p:nvSpPr>
          <p:spPr bwMode="auto">
            <a:xfrm>
              <a:off x="559643" y="2569539"/>
              <a:ext cx="1150800" cy="879460"/>
            </a:xfrm>
            <a:custGeom>
              <a:avLst/>
              <a:gdLst>
                <a:gd name="T0" fmla="*/ 208 w 627"/>
                <a:gd name="T1" fmla="*/ 464 h 479"/>
                <a:gd name="T2" fmla="*/ 229 w 627"/>
                <a:gd name="T3" fmla="*/ 453 h 479"/>
                <a:gd name="T4" fmla="*/ 208 w 627"/>
                <a:gd name="T5" fmla="*/ 256 h 479"/>
                <a:gd name="T6" fmla="*/ 266 w 627"/>
                <a:gd name="T7" fmla="*/ 269 h 479"/>
                <a:gd name="T8" fmla="*/ 257 w 627"/>
                <a:gd name="T9" fmla="*/ 235 h 479"/>
                <a:gd name="T10" fmla="*/ 357 w 627"/>
                <a:gd name="T11" fmla="*/ 252 h 479"/>
                <a:gd name="T12" fmla="*/ 336 w 627"/>
                <a:gd name="T13" fmla="*/ 216 h 479"/>
                <a:gd name="T14" fmla="*/ 485 w 627"/>
                <a:gd name="T15" fmla="*/ 231 h 479"/>
                <a:gd name="T16" fmla="*/ 460 w 627"/>
                <a:gd name="T17" fmla="*/ 202 h 479"/>
                <a:gd name="T18" fmla="*/ 475 w 627"/>
                <a:gd name="T19" fmla="*/ 36 h 479"/>
                <a:gd name="T20" fmla="*/ 430 w 627"/>
                <a:gd name="T21" fmla="*/ 79 h 479"/>
                <a:gd name="T22" fmla="*/ 281 w 627"/>
                <a:gd name="T23" fmla="*/ 36 h 479"/>
                <a:gd name="T24" fmla="*/ 306 w 627"/>
                <a:gd name="T25" fmla="*/ 96 h 479"/>
                <a:gd name="T26" fmla="*/ 97 w 627"/>
                <a:gd name="T27" fmla="*/ 188 h 479"/>
                <a:gd name="T28" fmla="*/ 82 w 627"/>
                <a:gd name="T29" fmla="*/ 130 h 479"/>
                <a:gd name="T30" fmla="*/ 54 w 627"/>
                <a:gd name="T31" fmla="*/ 197 h 479"/>
                <a:gd name="T32" fmla="*/ 0 w 627"/>
                <a:gd name="T33" fmla="*/ 220 h 479"/>
                <a:gd name="T34" fmla="*/ 37 w 627"/>
                <a:gd name="T35" fmla="*/ 266 h 479"/>
                <a:gd name="T36" fmla="*/ 161 w 627"/>
                <a:gd name="T37" fmla="*/ 479 h 479"/>
                <a:gd name="T38" fmla="*/ 208 w 627"/>
                <a:gd name="T39" fmla="*/ 46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7" h="479">
                  <a:moveTo>
                    <a:pt x="208" y="464"/>
                  </a:moveTo>
                  <a:cubicBezTo>
                    <a:pt x="229" y="453"/>
                    <a:pt x="229" y="453"/>
                    <a:pt x="229" y="453"/>
                  </a:cubicBezTo>
                  <a:cubicBezTo>
                    <a:pt x="229" y="453"/>
                    <a:pt x="244" y="286"/>
                    <a:pt x="208" y="256"/>
                  </a:cubicBezTo>
                  <a:cubicBezTo>
                    <a:pt x="208" y="256"/>
                    <a:pt x="253" y="276"/>
                    <a:pt x="266" y="269"/>
                  </a:cubicBezTo>
                  <a:cubicBezTo>
                    <a:pt x="280" y="261"/>
                    <a:pt x="257" y="235"/>
                    <a:pt x="257" y="235"/>
                  </a:cubicBezTo>
                  <a:cubicBezTo>
                    <a:pt x="257" y="235"/>
                    <a:pt x="340" y="261"/>
                    <a:pt x="357" y="252"/>
                  </a:cubicBezTo>
                  <a:cubicBezTo>
                    <a:pt x="374" y="242"/>
                    <a:pt x="336" y="216"/>
                    <a:pt x="336" y="216"/>
                  </a:cubicBezTo>
                  <a:cubicBezTo>
                    <a:pt x="336" y="216"/>
                    <a:pt x="474" y="252"/>
                    <a:pt x="485" y="231"/>
                  </a:cubicBezTo>
                  <a:cubicBezTo>
                    <a:pt x="496" y="210"/>
                    <a:pt x="460" y="202"/>
                    <a:pt x="460" y="202"/>
                  </a:cubicBezTo>
                  <a:cubicBezTo>
                    <a:pt x="460" y="202"/>
                    <a:pt x="627" y="128"/>
                    <a:pt x="475" y="36"/>
                  </a:cubicBezTo>
                  <a:cubicBezTo>
                    <a:pt x="475" y="36"/>
                    <a:pt x="449" y="32"/>
                    <a:pt x="430" y="79"/>
                  </a:cubicBezTo>
                  <a:cubicBezTo>
                    <a:pt x="430" y="79"/>
                    <a:pt x="302" y="0"/>
                    <a:pt x="281" y="36"/>
                  </a:cubicBezTo>
                  <a:cubicBezTo>
                    <a:pt x="261" y="72"/>
                    <a:pt x="306" y="96"/>
                    <a:pt x="306" y="96"/>
                  </a:cubicBezTo>
                  <a:cubicBezTo>
                    <a:pt x="306" y="96"/>
                    <a:pt x="141" y="83"/>
                    <a:pt x="97" y="188"/>
                  </a:cubicBezTo>
                  <a:cubicBezTo>
                    <a:pt x="97" y="188"/>
                    <a:pt x="90" y="135"/>
                    <a:pt x="82" y="130"/>
                  </a:cubicBezTo>
                  <a:cubicBezTo>
                    <a:pt x="75" y="124"/>
                    <a:pt x="41" y="145"/>
                    <a:pt x="54" y="197"/>
                  </a:cubicBezTo>
                  <a:cubicBezTo>
                    <a:pt x="54" y="197"/>
                    <a:pt x="0" y="177"/>
                    <a:pt x="0" y="220"/>
                  </a:cubicBezTo>
                  <a:cubicBezTo>
                    <a:pt x="0" y="263"/>
                    <a:pt x="37" y="266"/>
                    <a:pt x="37" y="266"/>
                  </a:cubicBezTo>
                  <a:cubicBezTo>
                    <a:pt x="37" y="266"/>
                    <a:pt x="26" y="432"/>
                    <a:pt x="161" y="479"/>
                  </a:cubicBezTo>
                  <a:lnTo>
                    <a:pt x="208" y="4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8" name="Freeform 96"/>
            <p:cNvSpPr>
              <a:spLocks/>
            </p:cNvSpPr>
            <p:nvPr/>
          </p:nvSpPr>
          <p:spPr bwMode="auto">
            <a:xfrm>
              <a:off x="755965" y="3342059"/>
              <a:ext cx="293685" cy="314435"/>
            </a:xfrm>
            <a:custGeom>
              <a:avLst/>
              <a:gdLst>
                <a:gd name="T0" fmla="*/ 109 w 160"/>
                <a:gd name="T1" fmla="*/ 39 h 171"/>
                <a:gd name="T2" fmla="*/ 36 w 160"/>
                <a:gd name="T3" fmla="*/ 20 h 171"/>
                <a:gd name="T4" fmla="*/ 126 w 160"/>
                <a:gd name="T5" fmla="*/ 124 h 171"/>
                <a:gd name="T6" fmla="*/ 109 w 160"/>
                <a:gd name="T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71">
                  <a:moveTo>
                    <a:pt x="109" y="39"/>
                  </a:moveTo>
                  <a:cubicBezTo>
                    <a:pt x="109" y="39"/>
                    <a:pt x="71" y="0"/>
                    <a:pt x="36" y="20"/>
                  </a:cubicBezTo>
                  <a:cubicBezTo>
                    <a:pt x="0" y="41"/>
                    <a:pt x="47" y="171"/>
                    <a:pt x="126" y="124"/>
                  </a:cubicBezTo>
                  <a:cubicBezTo>
                    <a:pt x="160" y="105"/>
                    <a:pt x="109" y="39"/>
                    <a:pt x="109" y="3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9" name="Freeform 97"/>
            <p:cNvSpPr>
              <a:spLocks/>
            </p:cNvSpPr>
            <p:nvPr/>
          </p:nvSpPr>
          <p:spPr bwMode="auto">
            <a:xfrm>
              <a:off x="1324182" y="3147332"/>
              <a:ext cx="126094" cy="161208"/>
            </a:xfrm>
            <a:custGeom>
              <a:avLst/>
              <a:gdLst>
                <a:gd name="T0" fmla="*/ 9 w 69"/>
                <a:gd name="T1" fmla="*/ 0 h 88"/>
                <a:gd name="T2" fmla="*/ 9 w 69"/>
                <a:gd name="T3" fmla="*/ 58 h 88"/>
                <a:gd name="T4" fmla="*/ 56 w 69"/>
                <a:gd name="T5" fmla="*/ 58 h 88"/>
                <a:gd name="T6" fmla="*/ 24 w 69"/>
                <a:gd name="T7" fmla="*/ 88 h 88"/>
                <a:gd name="T8" fmla="*/ 69 w 69"/>
                <a:gd name="T9" fmla="*/ 68 h 88"/>
                <a:gd name="T10" fmla="*/ 26 w 69"/>
                <a:gd name="T11" fmla="*/ 49 h 88"/>
                <a:gd name="T12" fmla="*/ 9 w 69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8">
                  <a:moveTo>
                    <a:pt x="9" y="0"/>
                  </a:moveTo>
                  <a:cubicBezTo>
                    <a:pt x="9" y="0"/>
                    <a:pt x="0" y="45"/>
                    <a:pt x="9" y="58"/>
                  </a:cubicBezTo>
                  <a:cubicBezTo>
                    <a:pt x="18" y="70"/>
                    <a:pt x="52" y="44"/>
                    <a:pt x="56" y="58"/>
                  </a:cubicBezTo>
                  <a:cubicBezTo>
                    <a:pt x="59" y="71"/>
                    <a:pt x="55" y="83"/>
                    <a:pt x="24" y="88"/>
                  </a:cubicBezTo>
                  <a:cubicBezTo>
                    <a:pt x="24" y="88"/>
                    <a:pt x="69" y="87"/>
                    <a:pt x="69" y="68"/>
                  </a:cubicBezTo>
                  <a:cubicBezTo>
                    <a:pt x="69" y="39"/>
                    <a:pt x="51" y="36"/>
                    <a:pt x="26" y="49"/>
                  </a:cubicBezTo>
                  <a:cubicBezTo>
                    <a:pt x="9" y="58"/>
                    <a:pt x="9" y="25"/>
                    <a:pt x="9" y="0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0" name="Freeform 98"/>
            <p:cNvSpPr>
              <a:spLocks/>
            </p:cNvSpPr>
            <p:nvPr/>
          </p:nvSpPr>
          <p:spPr bwMode="auto">
            <a:xfrm>
              <a:off x="1172551" y="3179255"/>
              <a:ext cx="55865" cy="76614"/>
            </a:xfrm>
            <a:custGeom>
              <a:avLst/>
              <a:gdLst>
                <a:gd name="T0" fmla="*/ 28 w 30"/>
                <a:gd name="T1" fmla="*/ 18 h 42"/>
                <a:gd name="T2" fmla="*/ 19 w 30"/>
                <a:gd name="T3" fmla="*/ 40 h 42"/>
                <a:gd name="T4" fmla="*/ 2 w 30"/>
                <a:gd name="T5" fmla="*/ 23 h 42"/>
                <a:gd name="T6" fmla="*/ 11 w 30"/>
                <a:gd name="T7" fmla="*/ 1 h 42"/>
                <a:gd name="T8" fmla="*/ 28 w 30"/>
                <a:gd name="T9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2">
                  <a:moveTo>
                    <a:pt x="28" y="18"/>
                  </a:moveTo>
                  <a:cubicBezTo>
                    <a:pt x="30" y="29"/>
                    <a:pt x="26" y="39"/>
                    <a:pt x="19" y="40"/>
                  </a:cubicBezTo>
                  <a:cubicBezTo>
                    <a:pt x="12" y="42"/>
                    <a:pt x="4" y="34"/>
                    <a:pt x="2" y="23"/>
                  </a:cubicBezTo>
                  <a:cubicBezTo>
                    <a:pt x="0" y="12"/>
                    <a:pt x="4" y="2"/>
                    <a:pt x="11" y="1"/>
                  </a:cubicBezTo>
                  <a:cubicBezTo>
                    <a:pt x="18" y="0"/>
                    <a:pt x="26" y="7"/>
                    <a:pt x="28" y="18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1" name="Freeform 99"/>
            <p:cNvSpPr>
              <a:spLocks/>
            </p:cNvSpPr>
            <p:nvPr/>
          </p:nvSpPr>
          <p:spPr bwMode="auto">
            <a:xfrm>
              <a:off x="1384835" y="3145737"/>
              <a:ext cx="49480" cy="70229"/>
            </a:xfrm>
            <a:custGeom>
              <a:avLst/>
              <a:gdLst>
                <a:gd name="T0" fmla="*/ 25 w 27"/>
                <a:gd name="T1" fmla="*/ 16 h 38"/>
                <a:gd name="T2" fmla="*/ 17 w 27"/>
                <a:gd name="T3" fmla="*/ 36 h 38"/>
                <a:gd name="T4" fmla="*/ 2 w 27"/>
                <a:gd name="T5" fmla="*/ 21 h 38"/>
                <a:gd name="T6" fmla="*/ 10 w 27"/>
                <a:gd name="T7" fmla="*/ 1 h 38"/>
                <a:gd name="T8" fmla="*/ 25 w 27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8">
                  <a:moveTo>
                    <a:pt x="25" y="16"/>
                  </a:moveTo>
                  <a:cubicBezTo>
                    <a:pt x="27" y="26"/>
                    <a:pt x="23" y="35"/>
                    <a:pt x="17" y="36"/>
                  </a:cubicBezTo>
                  <a:cubicBezTo>
                    <a:pt x="10" y="38"/>
                    <a:pt x="4" y="31"/>
                    <a:pt x="2" y="21"/>
                  </a:cubicBezTo>
                  <a:cubicBezTo>
                    <a:pt x="0" y="11"/>
                    <a:pt x="3" y="3"/>
                    <a:pt x="10" y="1"/>
                  </a:cubicBezTo>
                  <a:cubicBezTo>
                    <a:pt x="16" y="0"/>
                    <a:pt x="23" y="7"/>
                    <a:pt x="25" y="16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2" name="Freeform 100"/>
            <p:cNvSpPr>
              <a:spLocks/>
            </p:cNvSpPr>
            <p:nvPr/>
          </p:nvSpPr>
          <p:spPr bwMode="auto">
            <a:xfrm>
              <a:off x="1113495" y="3533592"/>
              <a:ext cx="245802" cy="118113"/>
            </a:xfrm>
            <a:custGeom>
              <a:avLst/>
              <a:gdLst>
                <a:gd name="T0" fmla="*/ 0 w 134"/>
                <a:gd name="T1" fmla="*/ 6 h 65"/>
                <a:gd name="T2" fmla="*/ 101 w 134"/>
                <a:gd name="T3" fmla="*/ 59 h 65"/>
                <a:gd name="T4" fmla="*/ 134 w 134"/>
                <a:gd name="T5" fmla="*/ 43 h 65"/>
                <a:gd name="T6" fmla="*/ 0 w 134"/>
                <a:gd name="T7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65">
                  <a:moveTo>
                    <a:pt x="0" y="6"/>
                  </a:moveTo>
                  <a:cubicBezTo>
                    <a:pt x="24" y="35"/>
                    <a:pt x="59" y="65"/>
                    <a:pt x="101" y="59"/>
                  </a:cubicBezTo>
                  <a:cubicBezTo>
                    <a:pt x="114" y="57"/>
                    <a:pt x="126" y="51"/>
                    <a:pt x="134" y="43"/>
                  </a:cubicBezTo>
                  <a:cubicBezTo>
                    <a:pt x="100" y="0"/>
                    <a:pt x="35" y="1"/>
                    <a:pt x="0" y="6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3" name="Freeform 101"/>
            <p:cNvSpPr>
              <a:spLocks/>
            </p:cNvSpPr>
            <p:nvPr/>
          </p:nvSpPr>
          <p:spPr bwMode="auto">
            <a:xfrm>
              <a:off x="1049651" y="3367596"/>
              <a:ext cx="386260" cy="244206"/>
            </a:xfrm>
            <a:custGeom>
              <a:avLst/>
              <a:gdLst>
                <a:gd name="T0" fmla="*/ 204 w 210"/>
                <a:gd name="T1" fmla="*/ 0 h 133"/>
                <a:gd name="T2" fmla="*/ 0 w 210"/>
                <a:gd name="T3" fmla="*/ 44 h 133"/>
                <a:gd name="T4" fmla="*/ 34 w 210"/>
                <a:gd name="T5" fmla="*/ 96 h 133"/>
                <a:gd name="T6" fmla="*/ 168 w 210"/>
                <a:gd name="T7" fmla="*/ 133 h 133"/>
                <a:gd name="T8" fmla="*/ 204 w 210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33">
                  <a:moveTo>
                    <a:pt x="204" y="0"/>
                  </a:moveTo>
                  <a:cubicBezTo>
                    <a:pt x="125" y="0"/>
                    <a:pt x="0" y="44"/>
                    <a:pt x="0" y="44"/>
                  </a:cubicBezTo>
                  <a:cubicBezTo>
                    <a:pt x="0" y="44"/>
                    <a:pt x="12" y="70"/>
                    <a:pt x="34" y="96"/>
                  </a:cubicBezTo>
                  <a:cubicBezTo>
                    <a:pt x="69" y="91"/>
                    <a:pt x="134" y="90"/>
                    <a:pt x="168" y="133"/>
                  </a:cubicBezTo>
                  <a:cubicBezTo>
                    <a:pt x="210" y="94"/>
                    <a:pt x="204" y="0"/>
                    <a:pt x="204" y="0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4" name="Freeform 102"/>
            <p:cNvSpPr>
              <a:spLocks/>
            </p:cNvSpPr>
            <p:nvPr/>
          </p:nvSpPr>
          <p:spPr bwMode="auto">
            <a:xfrm>
              <a:off x="1113495" y="3048373"/>
              <a:ext cx="113325" cy="82998"/>
            </a:xfrm>
            <a:custGeom>
              <a:avLst/>
              <a:gdLst>
                <a:gd name="T0" fmla="*/ 0 w 62"/>
                <a:gd name="T1" fmla="*/ 45 h 45"/>
                <a:gd name="T2" fmla="*/ 62 w 62"/>
                <a:gd name="T3" fmla="*/ 25 h 45"/>
                <a:gd name="T4" fmla="*/ 0 w 62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45">
                  <a:moveTo>
                    <a:pt x="0" y="45"/>
                  </a:moveTo>
                  <a:cubicBezTo>
                    <a:pt x="0" y="45"/>
                    <a:pt x="30" y="21"/>
                    <a:pt x="62" y="25"/>
                  </a:cubicBezTo>
                  <a:cubicBezTo>
                    <a:pt x="62" y="25"/>
                    <a:pt x="19" y="0"/>
                    <a:pt x="0" y="45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5" name="Freeform 103"/>
            <p:cNvSpPr>
              <a:spLocks/>
            </p:cNvSpPr>
            <p:nvPr/>
          </p:nvSpPr>
          <p:spPr bwMode="auto">
            <a:xfrm>
              <a:off x="1332162" y="3021240"/>
              <a:ext cx="92575" cy="60652"/>
            </a:xfrm>
            <a:custGeom>
              <a:avLst/>
              <a:gdLst>
                <a:gd name="T0" fmla="*/ 0 w 50"/>
                <a:gd name="T1" fmla="*/ 33 h 33"/>
                <a:gd name="T2" fmla="*/ 50 w 50"/>
                <a:gd name="T3" fmla="*/ 33 h 33"/>
                <a:gd name="T4" fmla="*/ 0 w 50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3">
                  <a:moveTo>
                    <a:pt x="0" y="33"/>
                  </a:moveTo>
                  <a:cubicBezTo>
                    <a:pt x="0" y="33"/>
                    <a:pt x="37" y="21"/>
                    <a:pt x="50" y="33"/>
                  </a:cubicBezTo>
                  <a:cubicBezTo>
                    <a:pt x="50" y="33"/>
                    <a:pt x="21" y="0"/>
                    <a:pt x="0" y="33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6" name="Freeform 104"/>
            <p:cNvSpPr>
              <a:spLocks/>
            </p:cNvSpPr>
            <p:nvPr/>
          </p:nvSpPr>
          <p:spPr bwMode="auto">
            <a:xfrm>
              <a:off x="1544446" y="6272527"/>
              <a:ext cx="405413" cy="263360"/>
            </a:xfrm>
            <a:custGeom>
              <a:avLst/>
              <a:gdLst>
                <a:gd name="T0" fmla="*/ 102 w 221"/>
                <a:gd name="T1" fmla="*/ 30 h 144"/>
                <a:gd name="T2" fmla="*/ 132 w 221"/>
                <a:gd name="T3" fmla="*/ 72 h 144"/>
                <a:gd name="T4" fmla="*/ 206 w 221"/>
                <a:gd name="T5" fmla="*/ 86 h 144"/>
                <a:gd name="T6" fmla="*/ 206 w 221"/>
                <a:gd name="T7" fmla="*/ 124 h 144"/>
                <a:gd name="T8" fmla="*/ 14 w 221"/>
                <a:gd name="T9" fmla="*/ 124 h 144"/>
                <a:gd name="T10" fmla="*/ 14 w 221"/>
                <a:gd name="T11" fmla="*/ 30 h 144"/>
                <a:gd name="T12" fmla="*/ 102 w 221"/>
                <a:gd name="T13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44">
                  <a:moveTo>
                    <a:pt x="102" y="30"/>
                  </a:moveTo>
                  <a:cubicBezTo>
                    <a:pt x="102" y="30"/>
                    <a:pt x="114" y="66"/>
                    <a:pt x="132" y="72"/>
                  </a:cubicBezTo>
                  <a:cubicBezTo>
                    <a:pt x="149" y="78"/>
                    <a:pt x="191" y="74"/>
                    <a:pt x="206" y="86"/>
                  </a:cubicBezTo>
                  <a:cubicBezTo>
                    <a:pt x="221" y="98"/>
                    <a:pt x="206" y="124"/>
                    <a:pt x="206" y="124"/>
                  </a:cubicBezTo>
                  <a:cubicBezTo>
                    <a:pt x="206" y="124"/>
                    <a:pt x="49" y="144"/>
                    <a:pt x="14" y="124"/>
                  </a:cubicBezTo>
                  <a:cubicBezTo>
                    <a:pt x="14" y="124"/>
                    <a:pt x="0" y="60"/>
                    <a:pt x="14" y="30"/>
                  </a:cubicBezTo>
                  <a:cubicBezTo>
                    <a:pt x="28" y="0"/>
                    <a:pt x="102" y="30"/>
                    <a:pt x="102" y="3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7" name="Freeform 105"/>
            <p:cNvSpPr>
              <a:spLocks/>
            </p:cNvSpPr>
            <p:nvPr/>
          </p:nvSpPr>
          <p:spPr bwMode="auto">
            <a:xfrm>
              <a:off x="1364085" y="6302854"/>
              <a:ext cx="383068" cy="280916"/>
            </a:xfrm>
            <a:custGeom>
              <a:avLst/>
              <a:gdLst>
                <a:gd name="T0" fmla="*/ 112 w 209"/>
                <a:gd name="T1" fmla="*/ 23 h 153"/>
                <a:gd name="T2" fmla="*/ 142 w 209"/>
                <a:gd name="T3" fmla="*/ 72 h 153"/>
                <a:gd name="T4" fmla="*/ 200 w 209"/>
                <a:gd name="T5" fmla="*/ 94 h 153"/>
                <a:gd name="T6" fmla="*/ 200 w 209"/>
                <a:gd name="T7" fmla="*/ 122 h 153"/>
                <a:gd name="T8" fmla="*/ 0 w 209"/>
                <a:gd name="T9" fmla="*/ 107 h 153"/>
                <a:gd name="T10" fmla="*/ 9 w 209"/>
                <a:gd name="T11" fmla="*/ 23 h 153"/>
                <a:gd name="T12" fmla="*/ 112 w 209"/>
                <a:gd name="T13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3">
                  <a:moveTo>
                    <a:pt x="112" y="23"/>
                  </a:moveTo>
                  <a:cubicBezTo>
                    <a:pt x="112" y="23"/>
                    <a:pt x="113" y="60"/>
                    <a:pt x="142" y="72"/>
                  </a:cubicBezTo>
                  <a:cubicBezTo>
                    <a:pt x="159" y="78"/>
                    <a:pt x="189" y="84"/>
                    <a:pt x="200" y="94"/>
                  </a:cubicBezTo>
                  <a:cubicBezTo>
                    <a:pt x="209" y="100"/>
                    <a:pt x="201" y="108"/>
                    <a:pt x="200" y="122"/>
                  </a:cubicBezTo>
                  <a:cubicBezTo>
                    <a:pt x="198" y="153"/>
                    <a:pt x="38" y="121"/>
                    <a:pt x="0" y="107"/>
                  </a:cubicBezTo>
                  <a:cubicBezTo>
                    <a:pt x="0" y="107"/>
                    <a:pt x="2" y="46"/>
                    <a:pt x="9" y="23"/>
                  </a:cubicBezTo>
                  <a:cubicBezTo>
                    <a:pt x="16" y="0"/>
                    <a:pt x="112" y="23"/>
                    <a:pt x="112" y="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8" name="Freeform 106"/>
            <p:cNvSpPr>
              <a:spLocks/>
            </p:cNvSpPr>
            <p:nvPr/>
          </p:nvSpPr>
          <p:spPr bwMode="auto">
            <a:xfrm>
              <a:off x="1306625" y="4767390"/>
              <a:ext cx="533103" cy="1626442"/>
            </a:xfrm>
            <a:custGeom>
              <a:avLst/>
              <a:gdLst>
                <a:gd name="T0" fmla="*/ 0 w 290"/>
                <a:gd name="T1" fmla="*/ 62 h 886"/>
                <a:gd name="T2" fmla="*/ 35 w 290"/>
                <a:gd name="T3" fmla="*/ 866 h 886"/>
                <a:gd name="T4" fmla="*/ 162 w 290"/>
                <a:gd name="T5" fmla="*/ 866 h 886"/>
                <a:gd name="T6" fmla="*/ 224 w 290"/>
                <a:gd name="T7" fmla="*/ 135 h 886"/>
                <a:gd name="T8" fmla="*/ 290 w 290"/>
                <a:gd name="T9" fmla="*/ 15 h 886"/>
                <a:gd name="T10" fmla="*/ 0 w 290"/>
                <a:gd name="T11" fmla="*/ 62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886">
                  <a:moveTo>
                    <a:pt x="0" y="62"/>
                  </a:moveTo>
                  <a:cubicBezTo>
                    <a:pt x="0" y="62"/>
                    <a:pt x="69" y="543"/>
                    <a:pt x="35" y="866"/>
                  </a:cubicBezTo>
                  <a:cubicBezTo>
                    <a:pt x="35" y="866"/>
                    <a:pt x="105" y="886"/>
                    <a:pt x="162" y="866"/>
                  </a:cubicBezTo>
                  <a:cubicBezTo>
                    <a:pt x="162" y="866"/>
                    <a:pt x="224" y="195"/>
                    <a:pt x="224" y="135"/>
                  </a:cubicBezTo>
                  <a:cubicBezTo>
                    <a:pt x="224" y="75"/>
                    <a:pt x="290" y="15"/>
                    <a:pt x="290" y="15"/>
                  </a:cubicBezTo>
                  <a:cubicBezTo>
                    <a:pt x="290" y="15"/>
                    <a:pt x="29" y="0"/>
                    <a:pt x="0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9" name="Freeform 107"/>
            <p:cNvSpPr>
              <a:spLocks/>
            </p:cNvSpPr>
            <p:nvPr/>
          </p:nvSpPr>
          <p:spPr bwMode="auto">
            <a:xfrm>
              <a:off x="1558811" y="4743448"/>
              <a:ext cx="349550" cy="1629635"/>
            </a:xfrm>
            <a:custGeom>
              <a:avLst/>
              <a:gdLst>
                <a:gd name="T0" fmla="*/ 173 w 191"/>
                <a:gd name="T1" fmla="*/ 28 h 888"/>
                <a:gd name="T2" fmla="*/ 98 w 191"/>
                <a:gd name="T3" fmla="*/ 873 h 888"/>
                <a:gd name="T4" fmla="*/ 0 w 191"/>
                <a:gd name="T5" fmla="*/ 863 h 888"/>
                <a:gd name="T6" fmla="*/ 20 w 191"/>
                <a:gd name="T7" fmla="*/ 356 h 888"/>
                <a:gd name="T8" fmla="*/ 52 w 191"/>
                <a:gd name="T9" fmla="*/ 45 h 888"/>
                <a:gd name="T10" fmla="*/ 173 w 191"/>
                <a:gd name="T11" fmla="*/ 2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888">
                  <a:moveTo>
                    <a:pt x="173" y="28"/>
                  </a:moveTo>
                  <a:cubicBezTo>
                    <a:pt x="173" y="28"/>
                    <a:pt x="191" y="485"/>
                    <a:pt x="98" y="873"/>
                  </a:cubicBezTo>
                  <a:cubicBezTo>
                    <a:pt x="98" y="873"/>
                    <a:pt x="44" y="888"/>
                    <a:pt x="0" y="863"/>
                  </a:cubicBezTo>
                  <a:cubicBezTo>
                    <a:pt x="0" y="863"/>
                    <a:pt x="20" y="436"/>
                    <a:pt x="20" y="356"/>
                  </a:cubicBezTo>
                  <a:cubicBezTo>
                    <a:pt x="20" y="276"/>
                    <a:pt x="45" y="64"/>
                    <a:pt x="52" y="45"/>
                  </a:cubicBezTo>
                  <a:cubicBezTo>
                    <a:pt x="60" y="26"/>
                    <a:pt x="127" y="0"/>
                    <a:pt x="173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0" name="Freeform 108"/>
            <p:cNvSpPr>
              <a:spLocks/>
            </p:cNvSpPr>
            <p:nvPr/>
          </p:nvSpPr>
          <p:spPr bwMode="auto">
            <a:xfrm>
              <a:off x="1629040" y="4891887"/>
              <a:ext cx="129286" cy="1312007"/>
            </a:xfrm>
            <a:custGeom>
              <a:avLst/>
              <a:gdLst>
                <a:gd name="T0" fmla="*/ 71 w 71"/>
                <a:gd name="T1" fmla="*/ 0 h 715"/>
                <a:gd name="T2" fmla="*/ 47 w 71"/>
                <a:gd name="T3" fmla="*/ 99 h 715"/>
                <a:gd name="T4" fmla="*/ 0 w 71"/>
                <a:gd name="T5" fmla="*/ 715 h 715"/>
                <a:gd name="T6" fmla="*/ 36 w 71"/>
                <a:gd name="T7" fmla="*/ 103 h 715"/>
                <a:gd name="T8" fmla="*/ 71 w 71"/>
                <a:gd name="T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5">
                  <a:moveTo>
                    <a:pt x="71" y="0"/>
                  </a:moveTo>
                  <a:cubicBezTo>
                    <a:pt x="71" y="0"/>
                    <a:pt x="50" y="30"/>
                    <a:pt x="47" y="99"/>
                  </a:cubicBezTo>
                  <a:cubicBezTo>
                    <a:pt x="43" y="169"/>
                    <a:pt x="16" y="606"/>
                    <a:pt x="0" y="715"/>
                  </a:cubicBezTo>
                  <a:cubicBezTo>
                    <a:pt x="0" y="715"/>
                    <a:pt x="38" y="156"/>
                    <a:pt x="36" y="103"/>
                  </a:cubicBezTo>
                  <a:cubicBezTo>
                    <a:pt x="34" y="51"/>
                    <a:pt x="63" y="13"/>
                    <a:pt x="7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1" name="Freeform 109"/>
            <p:cNvSpPr>
              <a:spLocks/>
            </p:cNvSpPr>
            <p:nvPr/>
          </p:nvSpPr>
          <p:spPr bwMode="auto">
            <a:xfrm>
              <a:off x="894827" y="3796952"/>
              <a:ext cx="1050244" cy="1163569"/>
            </a:xfrm>
            <a:custGeom>
              <a:avLst/>
              <a:gdLst>
                <a:gd name="T0" fmla="*/ 127 w 573"/>
                <a:gd name="T1" fmla="*/ 11 h 634"/>
                <a:gd name="T2" fmla="*/ 19 w 573"/>
                <a:gd name="T3" fmla="*/ 35 h 634"/>
                <a:gd name="T4" fmla="*/ 85 w 573"/>
                <a:gd name="T5" fmla="*/ 178 h 634"/>
                <a:gd name="T6" fmla="*/ 201 w 573"/>
                <a:gd name="T7" fmla="*/ 634 h 634"/>
                <a:gd name="T8" fmla="*/ 458 w 573"/>
                <a:gd name="T9" fmla="*/ 578 h 634"/>
                <a:gd name="T10" fmla="*/ 458 w 573"/>
                <a:gd name="T11" fmla="*/ 539 h 634"/>
                <a:gd name="T12" fmla="*/ 475 w 573"/>
                <a:gd name="T13" fmla="*/ 573 h 634"/>
                <a:gd name="T14" fmla="*/ 573 w 573"/>
                <a:gd name="T15" fmla="*/ 573 h 634"/>
                <a:gd name="T16" fmla="*/ 310 w 573"/>
                <a:gd name="T17" fmla="*/ 0 h 634"/>
                <a:gd name="T18" fmla="*/ 127 w 573"/>
                <a:gd name="T19" fmla="*/ 1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3" h="634">
                  <a:moveTo>
                    <a:pt x="127" y="11"/>
                  </a:moveTo>
                  <a:cubicBezTo>
                    <a:pt x="127" y="11"/>
                    <a:pt x="38" y="30"/>
                    <a:pt x="19" y="35"/>
                  </a:cubicBezTo>
                  <a:cubicBezTo>
                    <a:pt x="0" y="41"/>
                    <a:pt x="56" y="114"/>
                    <a:pt x="85" y="178"/>
                  </a:cubicBezTo>
                  <a:cubicBezTo>
                    <a:pt x="113" y="242"/>
                    <a:pt x="193" y="537"/>
                    <a:pt x="201" y="634"/>
                  </a:cubicBezTo>
                  <a:cubicBezTo>
                    <a:pt x="201" y="634"/>
                    <a:pt x="421" y="578"/>
                    <a:pt x="458" y="578"/>
                  </a:cubicBezTo>
                  <a:cubicBezTo>
                    <a:pt x="458" y="539"/>
                    <a:pt x="458" y="539"/>
                    <a:pt x="458" y="539"/>
                  </a:cubicBezTo>
                  <a:cubicBezTo>
                    <a:pt x="458" y="539"/>
                    <a:pt x="469" y="557"/>
                    <a:pt x="475" y="573"/>
                  </a:cubicBezTo>
                  <a:cubicBezTo>
                    <a:pt x="475" y="573"/>
                    <a:pt x="550" y="571"/>
                    <a:pt x="573" y="573"/>
                  </a:cubicBezTo>
                  <a:cubicBezTo>
                    <a:pt x="573" y="573"/>
                    <a:pt x="382" y="116"/>
                    <a:pt x="310" y="0"/>
                  </a:cubicBezTo>
                  <a:cubicBezTo>
                    <a:pt x="310" y="0"/>
                    <a:pt x="174" y="0"/>
                    <a:pt x="127" y="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2" name="Freeform 110"/>
            <p:cNvSpPr>
              <a:spLocks/>
            </p:cNvSpPr>
            <p:nvPr/>
          </p:nvSpPr>
          <p:spPr bwMode="auto">
            <a:xfrm>
              <a:off x="1166166" y="3632552"/>
              <a:ext cx="201111" cy="407010"/>
            </a:xfrm>
            <a:custGeom>
              <a:avLst/>
              <a:gdLst>
                <a:gd name="T0" fmla="*/ 55 w 110"/>
                <a:gd name="T1" fmla="*/ 28 h 222"/>
                <a:gd name="T2" fmla="*/ 100 w 110"/>
                <a:gd name="T3" fmla="*/ 99 h 222"/>
                <a:gd name="T4" fmla="*/ 32 w 110"/>
                <a:gd name="T5" fmla="*/ 114 h 222"/>
                <a:gd name="T6" fmla="*/ 6 w 110"/>
                <a:gd name="T7" fmla="*/ 28 h 222"/>
                <a:gd name="T8" fmla="*/ 55 w 110"/>
                <a:gd name="T9" fmla="*/ 2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22">
                  <a:moveTo>
                    <a:pt x="55" y="28"/>
                  </a:moveTo>
                  <a:cubicBezTo>
                    <a:pt x="55" y="28"/>
                    <a:pt x="88" y="90"/>
                    <a:pt x="100" y="99"/>
                  </a:cubicBezTo>
                  <a:cubicBezTo>
                    <a:pt x="110" y="222"/>
                    <a:pt x="32" y="114"/>
                    <a:pt x="32" y="114"/>
                  </a:cubicBezTo>
                  <a:cubicBezTo>
                    <a:pt x="32" y="114"/>
                    <a:pt x="12" y="56"/>
                    <a:pt x="6" y="28"/>
                  </a:cubicBezTo>
                  <a:cubicBezTo>
                    <a:pt x="0" y="0"/>
                    <a:pt x="55" y="28"/>
                    <a:pt x="55" y="28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3" name="Freeform 111"/>
            <p:cNvSpPr>
              <a:spLocks/>
            </p:cNvSpPr>
            <p:nvPr/>
          </p:nvSpPr>
          <p:spPr bwMode="auto">
            <a:xfrm>
              <a:off x="1127860" y="3796952"/>
              <a:ext cx="421374" cy="526718"/>
            </a:xfrm>
            <a:custGeom>
              <a:avLst/>
              <a:gdLst>
                <a:gd name="T0" fmla="*/ 74 w 230"/>
                <a:gd name="T1" fmla="*/ 0 h 287"/>
                <a:gd name="T2" fmla="*/ 112 w 230"/>
                <a:gd name="T3" fmla="*/ 62 h 287"/>
                <a:gd name="T4" fmla="*/ 96 w 230"/>
                <a:gd name="T5" fmla="*/ 0 h 287"/>
                <a:gd name="T6" fmla="*/ 144 w 230"/>
                <a:gd name="T7" fmla="*/ 0 h 287"/>
                <a:gd name="T8" fmla="*/ 230 w 230"/>
                <a:gd name="T9" fmla="*/ 287 h 287"/>
                <a:gd name="T10" fmla="*/ 0 w 230"/>
                <a:gd name="T11" fmla="*/ 38 h 287"/>
                <a:gd name="T12" fmla="*/ 74 w 230"/>
                <a:gd name="T13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87">
                  <a:moveTo>
                    <a:pt x="74" y="0"/>
                  </a:moveTo>
                  <a:cubicBezTo>
                    <a:pt x="112" y="62"/>
                    <a:pt x="112" y="62"/>
                    <a:pt x="112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221" y="197"/>
                    <a:pt x="230" y="287"/>
                  </a:cubicBezTo>
                  <a:cubicBezTo>
                    <a:pt x="230" y="287"/>
                    <a:pt x="46" y="72"/>
                    <a:pt x="0" y="38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4" name="Freeform 112"/>
            <p:cNvSpPr>
              <a:spLocks/>
            </p:cNvSpPr>
            <p:nvPr/>
          </p:nvSpPr>
          <p:spPr bwMode="auto">
            <a:xfrm>
              <a:off x="1113495" y="3773010"/>
              <a:ext cx="150035" cy="137266"/>
            </a:xfrm>
            <a:custGeom>
              <a:avLst/>
              <a:gdLst>
                <a:gd name="T0" fmla="*/ 0 w 82"/>
                <a:gd name="T1" fmla="*/ 0 h 75"/>
                <a:gd name="T2" fmla="*/ 82 w 82"/>
                <a:gd name="T3" fmla="*/ 13 h 75"/>
                <a:gd name="T4" fmla="*/ 82 w 82"/>
                <a:gd name="T5" fmla="*/ 75 h 75"/>
                <a:gd name="T6" fmla="*/ 0 w 82"/>
                <a:gd name="T7" fmla="*/ 47 h 75"/>
                <a:gd name="T8" fmla="*/ 0 w 8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5">
                  <a:moveTo>
                    <a:pt x="0" y="0"/>
                  </a:moveTo>
                  <a:cubicBezTo>
                    <a:pt x="82" y="13"/>
                    <a:pt x="82" y="13"/>
                    <a:pt x="82" y="13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2" y="75"/>
                    <a:pt x="4" y="52"/>
                    <a:pt x="0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5" name="Freeform 113"/>
            <p:cNvSpPr>
              <a:spLocks/>
            </p:cNvSpPr>
            <p:nvPr/>
          </p:nvSpPr>
          <p:spPr bwMode="auto">
            <a:xfrm>
              <a:off x="1287471" y="3886335"/>
              <a:ext cx="121305" cy="92575"/>
            </a:xfrm>
            <a:custGeom>
              <a:avLst/>
              <a:gdLst>
                <a:gd name="T0" fmla="*/ 0 w 66"/>
                <a:gd name="T1" fmla="*/ 22 h 50"/>
                <a:gd name="T2" fmla="*/ 54 w 66"/>
                <a:gd name="T3" fmla="*/ 5 h 50"/>
                <a:gd name="T4" fmla="*/ 66 w 66"/>
                <a:gd name="T5" fmla="*/ 37 h 50"/>
                <a:gd name="T6" fmla="*/ 39 w 66"/>
                <a:gd name="T7" fmla="*/ 50 h 50"/>
                <a:gd name="T8" fmla="*/ 0 w 66"/>
                <a:gd name="T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">
                  <a:moveTo>
                    <a:pt x="0" y="22"/>
                  </a:moveTo>
                  <a:cubicBezTo>
                    <a:pt x="0" y="22"/>
                    <a:pt x="29" y="0"/>
                    <a:pt x="54" y="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39" y="50"/>
                    <a:pt x="39" y="50"/>
                    <a:pt x="39" y="5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6" name="Freeform 114"/>
            <p:cNvSpPr>
              <a:spLocks/>
            </p:cNvSpPr>
            <p:nvPr/>
          </p:nvSpPr>
          <p:spPr bwMode="auto">
            <a:xfrm>
              <a:off x="1359297" y="3954967"/>
              <a:ext cx="205899" cy="389452"/>
            </a:xfrm>
            <a:custGeom>
              <a:avLst/>
              <a:gdLst>
                <a:gd name="T0" fmla="*/ 11 w 113"/>
                <a:gd name="T1" fmla="*/ 95 h 212"/>
                <a:gd name="T2" fmla="*/ 0 w 113"/>
                <a:gd name="T3" fmla="*/ 13 h 212"/>
                <a:gd name="T4" fmla="*/ 27 w 113"/>
                <a:gd name="T5" fmla="*/ 0 h 212"/>
                <a:gd name="T6" fmla="*/ 94 w 113"/>
                <a:gd name="T7" fmla="*/ 109 h 212"/>
                <a:gd name="T8" fmla="*/ 113 w 113"/>
                <a:gd name="T9" fmla="*/ 212 h 212"/>
                <a:gd name="T10" fmla="*/ 11 w 113"/>
                <a:gd name="T11" fmla="*/ 9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212">
                  <a:moveTo>
                    <a:pt x="11" y="95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79" y="86"/>
                    <a:pt x="94" y="109"/>
                  </a:cubicBezTo>
                  <a:cubicBezTo>
                    <a:pt x="113" y="212"/>
                    <a:pt x="113" y="212"/>
                    <a:pt x="113" y="212"/>
                  </a:cubicBezTo>
                  <a:lnTo>
                    <a:pt x="11" y="9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7" name="Freeform 115"/>
            <p:cNvSpPr>
              <a:spLocks/>
            </p:cNvSpPr>
            <p:nvPr/>
          </p:nvSpPr>
          <p:spPr bwMode="auto">
            <a:xfrm>
              <a:off x="1049651" y="3796952"/>
              <a:ext cx="515546" cy="547468"/>
            </a:xfrm>
            <a:custGeom>
              <a:avLst/>
              <a:gdLst>
                <a:gd name="T0" fmla="*/ 34 w 281"/>
                <a:gd name="T1" fmla="*/ 0 h 298"/>
                <a:gd name="T2" fmla="*/ 0 w 281"/>
                <a:gd name="T3" fmla="*/ 99 h 298"/>
                <a:gd name="T4" fmla="*/ 102 w 281"/>
                <a:gd name="T5" fmla="*/ 122 h 298"/>
                <a:gd name="T6" fmla="*/ 84 w 281"/>
                <a:gd name="T7" fmla="*/ 221 h 298"/>
                <a:gd name="T8" fmla="*/ 281 w 281"/>
                <a:gd name="T9" fmla="*/ 298 h 298"/>
                <a:gd name="T10" fmla="*/ 42 w 281"/>
                <a:gd name="T11" fmla="*/ 35 h 298"/>
                <a:gd name="T12" fmla="*/ 34 w 281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98">
                  <a:moveTo>
                    <a:pt x="34" y="0"/>
                  </a:moveTo>
                  <a:cubicBezTo>
                    <a:pt x="34" y="0"/>
                    <a:pt x="11" y="60"/>
                    <a:pt x="0" y="99"/>
                  </a:cubicBezTo>
                  <a:cubicBezTo>
                    <a:pt x="0" y="99"/>
                    <a:pt x="47" y="116"/>
                    <a:pt x="102" y="122"/>
                  </a:cubicBezTo>
                  <a:cubicBezTo>
                    <a:pt x="102" y="122"/>
                    <a:pt x="81" y="214"/>
                    <a:pt x="84" y="221"/>
                  </a:cubicBezTo>
                  <a:cubicBezTo>
                    <a:pt x="84" y="221"/>
                    <a:pt x="221" y="265"/>
                    <a:pt x="281" y="298"/>
                  </a:cubicBezTo>
                  <a:cubicBezTo>
                    <a:pt x="241" y="251"/>
                    <a:pt x="82" y="73"/>
                    <a:pt x="42" y="35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8" name="Freeform 116"/>
            <p:cNvSpPr>
              <a:spLocks/>
            </p:cNvSpPr>
            <p:nvPr/>
          </p:nvSpPr>
          <p:spPr bwMode="auto">
            <a:xfrm>
              <a:off x="1378450" y="3768222"/>
              <a:ext cx="239417" cy="576198"/>
            </a:xfrm>
            <a:custGeom>
              <a:avLst/>
              <a:gdLst>
                <a:gd name="T0" fmla="*/ 0 w 130"/>
                <a:gd name="T1" fmla="*/ 0 h 314"/>
                <a:gd name="T2" fmla="*/ 73 w 130"/>
                <a:gd name="T3" fmla="*/ 53 h 314"/>
                <a:gd name="T4" fmla="*/ 55 w 130"/>
                <a:gd name="T5" fmla="*/ 102 h 314"/>
                <a:gd name="T6" fmla="*/ 130 w 130"/>
                <a:gd name="T7" fmla="*/ 159 h 314"/>
                <a:gd name="T8" fmla="*/ 102 w 130"/>
                <a:gd name="T9" fmla="*/ 314 h 314"/>
                <a:gd name="T10" fmla="*/ 0 w 130"/>
                <a:gd name="T11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314">
                  <a:moveTo>
                    <a:pt x="0" y="0"/>
                  </a:moveTo>
                  <a:cubicBezTo>
                    <a:pt x="0" y="0"/>
                    <a:pt x="39" y="36"/>
                    <a:pt x="73" y="53"/>
                  </a:cubicBezTo>
                  <a:cubicBezTo>
                    <a:pt x="73" y="53"/>
                    <a:pt x="66" y="84"/>
                    <a:pt x="55" y="102"/>
                  </a:cubicBezTo>
                  <a:cubicBezTo>
                    <a:pt x="55" y="102"/>
                    <a:pt x="108" y="138"/>
                    <a:pt x="130" y="159"/>
                  </a:cubicBezTo>
                  <a:cubicBezTo>
                    <a:pt x="130" y="159"/>
                    <a:pt x="102" y="239"/>
                    <a:pt x="102" y="314"/>
                  </a:cubicBezTo>
                  <a:cubicBezTo>
                    <a:pt x="102" y="314"/>
                    <a:pt x="20" y="30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9" name="Freeform 117"/>
            <p:cNvSpPr>
              <a:spLocks/>
            </p:cNvSpPr>
            <p:nvPr/>
          </p:nvSpPr>
          <p:spPr bwMode="auto">
            <a:xfrm>
              <a:off x="1573176" y="4365169"/>
              <a:ext cx="158016" cy="392644"/>
            </a:xfrm>
            <a:custGeom>
              <a:avLst/>
              <a:gdLst>
                <a:gd name="T0" fmla="*/ 0 w 86"/>
                <a:gd name="T1" fmla="*/ 0 h 214"/>
                <a:gd name="T2" fmla="*/ 86 w 86"/>
                <a:gd name="T3" fmla="*/ 214 h 214"/>
                <a:gd name="T4" fmla="*/ 0 w 86"/>
                <a:gd name="T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214">
                  <a:moveTo>
                    <a:pt x="0" y="0"/>
                  </a:moveTo>
                  <a:cubicBezTo>
                    <a:pt x="0" y="0"/>
                    <a:pt x="75" y="154"/>
                    <a:pt x="86" y="214"/>
                  </a:cubicBezTo>
                  <a:cubicBezTo>
                    <a:pt x="86" y="214"/>
                    <a:pt x="9" y="35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0" name="Freeform 118"/>
            <p:cNvSpPr>
              <a:spLocks/>
            </p:cNvSpPr>
            <p:nvPr/>
          </p:nvSpPr>
          <p:spPr bwMode="auto">
            <a:xfrm>
              <a:off x="1600310" y="4642893"/>
              <a:ext cx="55865" cy="59057"/>
            </a:xfrm>
            <a:custGeom>
              <a:avLst/>
              <a:gdLst>
                <a:gd name="T0" fmla="*/ 27 w 30"/>
                <a:gd name="T1" fmla="*/ 11 h 32"/>
                <a:gd name="T2" fmla="*/ 21 w 30"/>
                <a:gd name="T3" fmla="*/ 30 h 32"/>
                <a:gd name="T4" fmla="*/ 3 w 30"/>
                <a:gd name="T5" fmla="*/ 21 h 32"/>
                <a:gd name="T6" fmla="*/ 9 w 30"/>
                <a:gd name="T7" fmla="*/ 2 h 32"/>
                <a:gd name="T8" fmla="*/ 27 w 30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2">
                  <a:moveTo>
                    <a:pt x="27" y="11"/>
                  </a:moveTo>
                  <a:cubicBezTo>
                    <a:pt x="30" y="19"/>
                    <a:pt x="27" y="27"/>
                    <a:pt x="21" y="30"/>
                  </a:cubicBezTo>
                  <a:cubicBezTo>
                    <a:pt x="14" y="32"/>
                    <a:pt x="6" y="29"/>
                    <a:pt x="3" y="21"/>
                  </a:cubicBezTo>
                  <a:cubicBezTo>
                    <a:pt x="0" y="14"/>
                    <a:pt x="3" y="5"/>
                    <a:pt x="9" y="2"/>
                  </a:cubicBezTo>
                  <a:cubicBezTo>
                    <a:pt x="16" y="0"/>
                    <a:pt x="24" y="4"/>
                    <a:pt x="27" y="1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1" name="Freeform 119"/>
            <p:cNvSpPr>
              <a:spLocks/>
            </p:cNvSpPr>
            <p:nvPr/>
          </p:nvSpPr>
          <p:spPr bwMode="auto">
            <a:xfrm>
              <a:off x="1538062" y="4456147"/>
              <a:ext cx="55865" cy="60652"/>
            </a:xfrm>
            <a:custGeom>
              <a:avLst/>
              <a:gdLst>
                <a:gd name="T0" fmla="*/ 27 w 30"/>
                <a:gd name="T1" fmla="*/ 11 h 33"/>
                <a:gd name="T2" fmla="*/ 21 w 30"/>
                <a:gd name="T3" fmla="*/ 30 h 33"/>
                <a:gd name="T4" fmla="*/ 3 w 30"/>
                <a:gd name="T5" fmla="*/ 21 h 33"/>
                <a:gd name="T6" fmla="*/ 10 w 30"/>
                <a:gd name="T7" fmla="*/ 3 h 33"/>
                <a:gd name="T8" fmla="*/ 27 w 30"/>
                <a:gd name="T9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27" y="11"/>
                  </a:moveTo>
                  <a:cubicBezTo>
                    <a:pt x="30" y="19"/>
                    <a:pt x="27" y="27"/>
                    <a:pt x="21" y="30"/>
                  </a:cubicBezTo>
                  <a:cubicBezTo>
                    <a:pt x="14" y="33"/>
                    <a:pt x="6" y="29"/>
                    <a:pt x="3" y="21"/>
                  </a:cubicBezTo>
                  <a:cubicBezTo>
                    <a:pt x="0" y="14"/>
                    <a:pt x="3" y="6"/>
                    <a:pt x="10" y="3"/>
                  </a:cubicBezTo>
                  <a:cubicBezTo>
                    <a:pt x="16" y="0"/>
                    <a:pt x="24" y="4"/>
                    <a:pt x="27" y="1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2" name="Freeform 120"/>
            <p:cNvSpPr>
              <a:spLocks/>
            </p:cNvSpPr>
            <p:nvPr/>
          </p:nvSpPr>
          <p:spPr bwMode="auto">
            <a:xfrm>
              <a:off x="1303432" y="3739492"/>
              <a:ext cx="95767" cy="143650"/>
            </a:xfrm>
            <a:custGeom>
              <a:avLst/>
              <a:gdLst>
                <a:gd name="T0" fmla="*/ 0 w 52"/>
                <a:gd name="T1" fmla="*/ 31 h 78"/>
                <a:gd name="T2" fmla="*/ 45 w 52"/>
                <a:gd name="T3" fmla="*/ 78 h 78"/>
                <a:gd name="T4" fmla="*/ 48 w 52"/>
                <a:gd name="T5" fmla="*/ 18 h 78"/>
                <a:gd name="T6" fmla="*/ 25 w 52"/>
                <a:gd name="T7" fmla="*/ 0 h 78"/>
                <a:gd name="T8" fmla="*/ 0 w 52"/>
                <a:gd name="T9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8">
                  <a:moveTo>
                    <a:pt x="0" y="31"/>
                  </a:moveTo>
                  <a:cubicBezTo>
                    <a:pt x="45" y="78"/>
                    <a:pt x="45" y="78"/>
                    <a:pt x="45" y="78"/>
                  </a:cubicBezTo>
                  <a:cubicBezTo>
                    <a:pt x="45" y="78"/>
                    <a:pt x="52" y="31"/>
                    <a:pt x="48" y="18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3" name="Freeform 121"/>
            <p:cNvSpPr>
              <a:spLocks/>
            </p:cNvSpPr>
            <p:nvPr/>
          </p:nvSpPr>
          <p:spPr bwMode="auto">
            <a:xfrm>
              <a:off x="1378450" y="4773775"/>
              <a:ext cx="552256" cy="159612"/>
            </a:xfrm>
            <a:custGeom>
              <a:avLst/>
              <a:gdLst>
                <a:gd name="T0" fmla="*/ 0 w 301"/>
                <a:gd name="T1" fmla="*/ 87 h 87"/>
                <a:gd name="T2" fmla="*/ 188 w 301"/>
                <a:gd name="T3" fmla="*/ 43 h 87"/>
                <a:gd name="T4" fmla="*/ 194 w 301"/>
                <a:gd name="T5" fmla="*/ 0 h 87"/>
                <a:gd name="T6" fmla="*/ 211 w 301"/>
                <a:gd name="T7" fmla="*/ 41 h 87"/>
                <a:gd name="T8" fmla="*/ 301 w 301"/>
                <a:gd name="T9" fmla="*/ 40 h 87"/>
                <a:gd name="T10" fmla="*/ 207 w 301"/>
                <a:gd name="T11" fmla="*/ 49 h 87"/>
                <a:gd name="T12" fmla="*/ 200 w 301"/>
                <a:gd name="T13" fmla="*/ 32 h 87"/>
                <a:gd name="T14" fmla="*/ 197 w 301"/>
                <a:gd name="T15" fmla="*/ 52 h 87"/>
                <a:gd name="T16" fmla="*/ 0 w 301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87">
                  <a:moveTo>
                    <a:pt x="0" y="87"/>
                  </a:moveTo>
                  <a:cubicBezTo>
                    <a:pt x="0" y="87"/>
                    <a:pt x="85" y="58"/>
                    <a:pt x="188" y="43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206" y="28"/>
                    <a:pt x="211" y="41"/>
                  </a:cubicBezTo>
                  <a:cubicBezTo>
                    <a:pt x="211" y="41"/>
                    <a:pt x="283" y="38"/>
                    <a:pt x="301" y="40"/>
                  </a:cubicBezTo>
                  <a:cubicBezTo>
                    <a:pt x="301" y="40"/>
                    <a:pt x="217" y="47"/>
                    <a:pt x="207" y="49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198" y="46"/>
                    <a:pt x="197" y="52"/>
                  </a:cubicBezTo>
                  <a:cubicBezTo>
                    <a:pt x="194" y="55"/>
                    <a:pt x="45" y="67"/>
                    <a:pt x="0" y="8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4" name="Freeform 122"/>
            <p:cNvSpPr>
              <a:spLocks/>
            </p:cNvSpPr>
            <p:nvPr/>
          </p:nvSpPr>
          <p:spPr bwMode="auto">
            <a:xfrm>
              <a:off x="524528" y="3830470"/>
              <a:ext cx="638446" cy="960862"/>
            </a:xfrm>
            <a:custGeom>
              <a:avLst/>
              <a:gdLst>
                <a:gd name="T0" fmla="*/ 221 w 348"/>
                <a:gd name="T1" fmla="*/ 17 h 524"/>
                <a:gd name="T2" fmla="*/ 20 w 348"/>
                <a:gd name="T3" fmla="*/ 356 h 524"/>
                <a:gd name="T4" fmla="*/ 289 w 348"/>
                <a:gd name="T5" fmla="*/ 456 h 524"/>
                <a:gd name="T6" fmla="*/ 306 w 348"/>
                <a:gd name="T7" fmla="*/ 356 h 524"/>
                <a:gd name="T8" fmla="*/ 116 w 348"/>
                <a:gd name="T9" fmla="*/ 380 h 524"/>
                <a:gd name="T10" fmla="*/ 257 w 348"/>
                <a:gd name="T11" fmla="*/ 104 h 524"/>
                <a:gd name="T12" fmla="*/ 221 w 348"/>
                <a:gd name="T13" fmla="*/ 1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524">
                  <a:moveTo>
                    <a:pt x="221" y="17"/>
                  </a:moveTo>
                  <a:cubicBezTo>
                    <a:pt x="221" y="17"/>
                    <a:pt x="39" y="246"/>
                    <a:pt x="20" y="356"/>
                  </a:cubicBezTo>
                  <a:cubicBezTo>
                    <a:pt x="0" y="466"/>
                    <a:pt x="68" y="524"/>
                    <a:pt x="289" y="456"/>
                  </a:cubicBezTo>
                  <a:cubicBezTo>
                    <a:pt x="289" y="456"/>
                    <a:pt x="348" y="383"/>
                    <a:pt x="306" y="356"/>
                  </a:cubicBezTo>
                  <a:cubicBezTo>
                    <a:pt x="306" y="356"/>
                    <a:pt x="153" y="448"/>
                    <a:pt x="116" y="380"/>
                  </a:cubicBezTo>
                  <a:cubicBezTo>
                    <a:pt x="78" y="313"/>
                    <a:pt x="186" y="215"/>
                    <a:pt x="257" y="104"/>
                  </a:cubicBezTo>
                  <a:cubicBezTo>
                    <a:pt x="257" y="104"/>
                    <a:pt x="296" y="0"/>
                    <a:pt x="221" y="1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5" name="Freeform 123"/>
            <p:cNvSpPr>
              <a:spLocks/>
            </p:cNvSpPr>
            <p:nvPr/>
          </p:nvSpPr>
          <p:spPr bwMode="auto">
            <a:xfrm>
              <a:off x="896423" y="4298132"/>
              <a:ext cx="446912" cy="378280"/>
            </a:xfrm>
            <a:custGeom>
              <a:avLst/>
              <a:gdLst>
                <a:gd name="T0" fmla="*/ 134 w 244"/>
                <a:gd name="T1" fmla="*/ 188 h 206"/>
                <a:gd name="T2" fmla="*/ 36 w 244"/>
                <a:gd name="T3" fmla="*/ 162 h 206"/>
                <a:gd name="T4" fmla="*/ 26 w 244"/>
                <a:gd name="T5" fmla="*/ 46 h 206"/>
                <a:gd name="T6" fmla="*/ 48 w 244"/>
                <a:gd name="T7" fmla="*/ 80 h 206"/>
                <a:gd name="T8" fmla="*/ 65 w 244"/>
                <a:gd name="T9" fmla="*/ 109 h 206"/>
                <a:gd name="T10" fmla="*/ 73 w 244"/>
                <a:gd name="T11" fmla="*/ 21 h 206"/>
                <a:gd name="T12" fmla="*/ 107 w 244"/>
                <a:gd name="T13" fmla="*/ 30 h 206"/>
                <a:gd name="T14" fmla="*/ 113 w 244"/>
                <a:gd name="T15" fmla="*/ 103 h 206"/>
                <a:gd name="T16" fmla="*/ 138 w 244"/>
                <a:gd name="T17" fmla="*/ 34 h 206"/>
                <a:gd name="T18" fmla="*/ 164 w 244"/>
                <a:gd name="T19" fmla="*/ 52 h 206"/>
                <a:gd name="T20" fmla="*/ 149 w 244"/>
                <a:gd name="T21" fmla="*/ 103 h 206"/>
                <a:gd name="T22" fmla="*/ 172 w 244"/>
                <a:gd name="T23" fmla="*/ 129 h 206"/>
                <a:gd name="T24" fmla="*/ 228 w 244"/>
                <a:gd name="T25" fmla="*/ 111 h 206"/>
                <a:gd name="T26" fmla="*/ 244 w 244"/>
                <a:gd name="T27" fmla="*/ 139 h 206"/>
                <a:gd name="T28" fmla="*/ 187 w 244"/>
                <a:gd name="T29" fmla="*/ 166 h 206"/>
                <a:gd name="T30" fmla="*/ 134 w 244"/>
                <a:gd name="T31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06">
                  <a:moveTo>
                    <a:pt x="134" y="188"/>
                  </a:moveTo>
                  <a:cubicBezTo>
                    <a:pt x="109" y="197"/>
                    <a:pt x="71" y="206"/>
                    <a:pt x="36" y="162"/>
                  </a:cubicBezTo>
                  <a:cubicBezTo>
                    <a:pt x="0" y="119"/>
                    <a:pt x="0" y="60"/>
                    <a:pt x="26" y="46"/>
                  </a:cubicBezTo>
                  <a:cubicBezTo>
                    <a:pt x="43" y="37"/>
                    <a:pt x="47" y="51"/>
                    <a:pt x="48" y="80"/>
                  </a:cubicBezTo>
                  <a:cubicBezTo>
                    <a:pt x="48" y="108"/>
                    <a:pt x="65" y="109"/>
                    <a:pt x="65" y="109"/>
                  </a:cubicBezTo>
                  <a:cubicBezTo>
                    <a:pt x="65" y="109"/>
                    <a:pt x="53" y="45"/>
                    <a:pt x="73" y="21"/>
                  </a:cubicBezTo>
                  <a:cubicBezTo>
                    <a:pt x="90" y="0"/>
                    <a:pt x="117" y="11"/>
                    <a:pt x="107" y="30"/>
                  </a:cubicBezTo>
                  <a:cubicBezTo>
                    <a:pt x="98" y="48"/>
                    <a:pt x="110" y="93"/>
                    <a:pt x="113" y="103"/>
                  </a:cubicBezTo>
                  <a:cubicBezTo>
                    <a:pt x="113" y="103"/>
                    <a:pt x="115" y="43"/>
                    <a:pt x="138" y="34"/>
                  </a:cubicBezTo>
                  <a:cubicBezTo>
                    <a:pt x="158" y="26"/>
                    <a:pt x="165" y="41"/>
                    <a:pt x="164" y="52"/>
                  </a:cubicBezTo>
                  <a:cubicBezTo>
                    <a:pt x="162" y="62"/>
                    <a:pt x="153" y="67"/>
                    <a:pt x="149" y="103"/>
                  </a:cubicBezTo>
                  <a:cubicBezTo>
                    <a:pt x="146" y="140"/>
                    <a:pt x="169" y="134"/>
                    <a:pt x="172" y="129"/>
                  </a:cubicBezTo>
                  <a:cubicBezTo>
                    <a:pt x="176" y="124"/>
                    <a:pt x="215" y="103"/>
                    <a:pt x="228" y="111"/>
                  </a:cubicBezTo>
                  <a:cubicBezTo>
                    <a:pt x="240" y="118"/>
                    <a:pt x="244" y="139"/>
                    <a:pt x="244" y="139"/>
                  </a:cubicBezTo>
                  <a:cubicBezTo>
                    <a:pt x="244" y="139"/>
                    <a:pt x="206" y="156"/>
                    <a:pt x="187" y="166"/>
                  </a:cubicBezTo>
                  <a:cubicBezTo>
                    <a:pt x="167" y="176"/>
                    <a:pt x="151" y="181"/>
                    <a:pt x="134" y="188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6" name="Freeform 124"/>
            <p:cNvSpPr>
              <a:spLocks/>
            </p:cNvSpPr>
            <p:nvPr/>
          </p:nvSpPr>
          <p:spPr bwMode="auto">
            <a:xfrm>
              <a:off x="1048054" y="4508820"/>
              <a:ext cx="84595" cy="110132"/>
            </a:xfrm>
            <a:custGeom>
              <a:avLst/>
              <a:gdLst>
                <a:gd name="T0" fmla="*/ 0 w 46"/>
                <a:gd name="T1" fmla="*/ 24 h 60"/>
                <a:gd name="T2" fmla="*/ 45 w 46"/>
                <a:gd name="T3" fmla="*/ 60 h 60"/>
                <a:gd name="T4" fmla="*/ 0 w 46"/>
                <a:gd name="T5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60">
                  <a:moveTo>
                    <a:pt x="0" y="24"/>
                  </a:moveTo>
                  <a:cubicBezTo>
                    <a:pt x="0" y="24"/>
                    <a:pt x="40" y="12"/>
                    <a:pt x="45" y="60"/>
                  </a:cubicBezTo>
                  <a:cubicBezTo>
                    <a:pt x="45" y="60"/>
                    <a:pt x="46" y="0"/>
                    <a:pt x="0" y="24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826742" y="1614736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altLang="zh-CN" sz="1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هل تتسوق عبر الانترنت ؟</a:t>
            </a:r>
            <a:endParaRPr lang="en-US" altLang="zh-CN" sz="1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24338" y="1820417"/>
            <a:ext cx="2719588" cy="2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altLang="zh-CN" sz="900" dirty="0">
                <a:solidFill>
                  <a:schemeClr val="tx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sym typeface="Gill Sans" charset="0"/>
              </a:rPr>
              <a:t>كانت نسبة الاجابة لا </a:t>
            </a:r>
            <a:endParaRPr lang="en-US" altLang="zh-CN" sz="900" dirty="0">
              <a:solidFill>
                <a:schemeClr val="tx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26742" y="2443574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altLang="zh-CN" sz="12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ما سبب عدم تسوقك عبر الانترنت</a:t>
            </a:r>
            <a:endParaRPr lang="en-US" altLang="zh-CN" sz="1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824338" y="2649255"/>
            <a:ext cx="2719588" cy="2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altLang="zh-CN" sz="900" dirty="0">
                <a:solidFill>
                  <a:schemeClr val="tx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sym typeface="Gill Sans" charset="0"/>
              </a:rPr>
              <a:t>كانت نسبة الاجابة بعدم امتلاك بطاقة فيزا </a:t>
            </a:r>
            <a:endParaRPr lang="en-US" altLang="zh-CN" sz="900" dirty="0">
              <a:solidFill>
                <a:schemeClr val="tx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26742" y="3235399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1200" dirty="0"/>
              <a:t>هل تعتقد خدمتي قيمة وسوف ترتادها عند التسوق </a:t>
            </a:r>
          </a:p>
          <a:p>
            <a:r>
              <a:rPr lang="ar-SA" sz="1200" dirty="0"/>
              <a:t>عن طريق الانترنت</a:t>
            </a:r>
            <a:endParaRPr lang="en-US" altLang="zh-CN" sz="12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19132" y="3611627"/>
            <a:ext cx="2603598" cy="2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altLang="zh-CN" sz="900" dirty="0">
                <a:solidFill>
                  <a:schemeClr val="tx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sym typeface="Gill Sans" charset="0"/>
              </a:rPr>
              <a:t>كانت نسبة الاجابة بنعم </a:t>
            </a:r>
            <a:endParaRPr lang="en-US" altLang="zh-CN" sz="900" dirty="0">
              <a:solidFill>
                <a:schemeClr val="tx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480948" y="1710662"/>
            <a:ext cx="1623047" cy="2379163"/>
            <a:chOff x="4641264" y="2280882"/>
            <a:chExt cx="2164062" cy="3172217"/>
          </a:xfrm>
        </p:grpSpPr>
        <p:cxnSp>
          <p:nvCxnSpPr>
            <p:cNvPr id="76" name="Straight Connector 75"/>
            <p:cNvCxnSpPr/>
            <p:nvPr/>
          </p:nvCxnSpPr>
          <p:spPr>
            <a:xfrm flipH="1">
              <a:off x="4641264" y="3866990"/>
              <a:ext cx="1834693" cy="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4" idx="2"/>
            </p:cNvCxnSpPr>
            <p:nvPr/>
          </p:nvCxnSpPr>
          <p:spPr>
            <a:xfrm flipH="1">
              <a:off x="6475957" y="2516406"/>
              <a:ext cx="99851" cy="7168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8" idx="2"/>
            </p:cNvCxnSpPr>
            <p:nvPr/>
          </p:nvCxnSpPr>
          <p:spPr>
            <a:xfrm flipH="1">
              <a:off x="6475957" y="3540377"/>
              <a:ext cx="27133" cy="105932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2" idx="2"/>
            </p:cNvCxnSpPr>
            <p:nvPr/>
          </p:nvCxnSpPr>
          <p:spPr>
            <a:xfrm flipH="1">
              <a:off x="6475957" y="4607974"/>
              <a:ext cx="27133" cy="9410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 flipH="1">
              <a:off x="6475956" y="5453099"/>
              <a:ext cx="329370" cy="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475956" y="2280882"/>
              <a:ext cx="0" cy="3172216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836617" y="1507629"/>
            <a:ext cx="996949" cy="759352"/>
            <a:chOff x="6702582" y="1845871"/>
            <a:chExt cx="1075510" cy="870024"/>
          </a:xfrm>
        </p:grpSpPr>
        <p:sp>
          <p:nvSpPr>
            <p:cNvPr id="83" name="Oval 82"/>
            <p:cNvSpPr/>
            <p:nvPr/>
          </p:nvSpPr>
          <p:spPr>
            <a:xfrm>
              <a:off x="6883112" y="1923657"/>
              <a:ext cx="714451" cy="7144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latin typeface="+mj-lt"/>
                <a:ea typeface="微軟正黑體 Light" panose="020B0304030504040204" pitchFamily="34" charset="-12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6805326" y="1845871"/>
              <a:ext cx="870024" cy="870024"/>
            </a:xfrm>
            <a:prstGeom prst="ellips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25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702582" y="2034662"/>
              <a:ext cx="1075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50" dirty="0">
                  <a:solidFill>
                    <a:schemeClr val="bg1"/>
                  </a:solidFill>
                  <a:latin typeface="+mj-lt"/>
                  <a:ea typeface="微軟正黑體 Light" panose="020B0304030504040204" pitchFamily="34" charset="-120"/>
                </a:rPr>
                <a:t>61.7%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877318" y="2251419"/>
            <a:ext cx="879195" cy="807727"/>
            <a:chOff x="6805326" y="2904096"/>
            <a:chExt cx="870024" cy="870024"/>
          </a:xfrm>
        </p:grpSpPr>
        <p:sp>
          <p:nvSpPr>
            <p:cNvPr id="87" name="Oval 86"/>
            <p:cNvSpPr/>
            <p:nvPr/>
          </p:nvSpPr>
          <p:spPr>
            <a:xfrm>
              <a:off x="6883112" y="2981882"/>
              <a:ext cx="714451" cy="714451"/>
            </a:xfrm>
            <a:prstGeom prst="ellipse">
              <a:avLst/>
            </a:prstGeom>
            <a:solidFill>
              <a:srgbClr val="2E69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latin typeface="+mj-lt"/>
                <a:ea typeface="微軟正黑體 Light" panose="020B0304030504040204" pitchFamily="34" charset="-12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805326" y="2904096"/>
              <a:ext cx="870024" cy="870024"/>
            </a:xfrm>
            <a:prstGeom prst="ellips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25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811586" y="3092887"/>
              <a:ext cx="85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ar-SA" sz="1950" dirty="0">
                  <a:solidFill>
                    <a:schemeClr val="bg1"/>
                  </a:solidFill>
                  <a:latin typeface="+mj-lt"/>
                  <a:ea typeface="微軟正黑體 Light" panose="020B0304030504040204" pitchFamily="34" charset="-120"/>
                </a:rPr>
                <a:t>50</a:t>
              </a:r>
              <a:r>
                <a:rPr lang="en-US" sz="1950" dirty="0">
                  <a:solidFill>
                    <a:schemeClr val="bg1"/>
                  </a:solidFill>
                  <a:latin typeface="+mj-lt"/>
                  <a:ea typeface="微軟正黑體 Light" panose="020B0304030504040204" pitchFamily="34" charset="-120"/>
                </a:rPr>
                <a:t>%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877318" y="3059146"/>
            <a:ext cx="879195" cy="793669"/>
            <a:chOff x="6805326" y="3959862"/>
            <a:chExt cx="870024" cy="870024"/>
          </a:xfrm>
        </p:grpSpPr>
        <p:sp>
          <p:nvSpPr>
            <p:cNvPr id="91" name="Oval 90"/>
            <p:cNvSpPr/>
            <p:nvPr/>
          </p:nvSpPr>
          <p:spPr>
            <a:xfrm>
              <a:off x="6883112" y="4037648"/>
              <a:ext cx="714451" cy="714451"/>
            </a:xfrm>
            <a:prstGeom prst="ellipse">
              <a:avLst/>
            </a:prstGeom>
            <a:solidFill>
              <a:srgbClr val="3A85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latin typeface="+mj-lt"/>
                <a:ea typeface="微軟正黑體 Light" panose="020B0304030504040204" pitchFamily="34" charset="-12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805326" y="3959862"/>
              <a:ext cx="870024" cy="870024"/>
            </a:xfrm>
            <a:prstGeom prst="ellips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25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811586" y="4148653"/>
              <a:ext cx="85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ar-SA" sz="1950" dirty="0">
                  <a:solidFill>
                    <a:schemeClr val="bg1"/>
                  </a:solidFill>
                  <a:latin typeface="+mj-lt"/>
                  <a:ea typeface="微軟正黑體 Light" panose="020B0304030504040204" pitchFamily="34" charset="-120"/>
                </a:rPr>
                <a:t>62</a:t>
              </a:r>
              <a:r>
                <a:rPr lang="en-US" sz="1950" dirty="0">
                  <a:solidFill>
                    <a:schemeClr val="bg1"/>
                  </a:solidFill>
                  <a:latin typeface="+mj-lt"/>
                  <a:ea typeface="微軟正黑體 Light" panose="020B0304030504040204" pitchFamily="34" charset="-120"/>
                </a:rPr>
                <a:t>%</a:t>
              </a:r>
            </a:p>
          </p:txBody>
        </p:sp>
      </p:grpSp>
      <p:sp>
        <p:nvSpPr>
          <p:cNvPr id="99" name="TextBox 2"/>
          <p:cNvSpPr txBox="1"/>
          <p:nvPr/>
        </p:nvSpPr>
        <p:spPr>
          <a:xfrm>
            <a:off x="1906567" y="410647"/>
            <a:ext cx="5232094" cy="527061"/>
          </a:xfrm>
          <a:prstGeom prst="rect">
            <a:avLst/>
          </a:prstGeom>
          <a:noFill/>
        </p:spPr>
        <p:txBody>
          <a:bodyPr wrap="square" lIns="34283" tIns="17142" rIns="34283" bIns="17142" rtlCol="0">
            <a:spAutoFit/>
          </a:bodyPr>
          <a:lstStyle/>
          <a:p>
            <a:pPr algn="ctr"/>
            <a:r>
              <a:rPr lang="ar-SA" altLang="zh-CN" sz="3200" b="1" dirty="0">
                <a:solidFill>
                  <a:srgbClr val="77777B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نتائج </a:t>
            </a:r>
            <a:r>
              <a:rPr lang="ar-SA" altLang="zh-CN" sz="3200" b="1" dirty="0" err="1">
                <a:solidFill>
                  <a:srgbClr val="77777B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الاستب</a:t>
            </a:r>
            <a:r>
              <a:rPr lang="ar-JO" altLang="zh-CN" sz="3200" b="1" dirty="0" err="1">
                <a:solidFill>
                  <a:srgbClr val="77777B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انة</a:t>
            </a:r>
            <a:endParaRPr lang="id-ID" altLang="zh-CN" sz="3200" b="1" dirty="0">
              <a:solidFill>
                <a:schemeClr val="tx1">
                  <a:lumMod val="50000"/>
                  <a:lumOff val="50000"/>
                </a:schemeClr>
              </a:solidFill>
              <a:ea typeface="微軟正黑體 Light" panose="020B0304030504040204" pitchFamily="34" charset="-120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52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5" grpId="0">
            <p:bldAsOne/>
          </p:bldGraphic>
          <p:bldP spid="67" grpId="0"/>
          <p:bldP spid="68" grpId="0"/>
          <p:bldP spid="69" grpId="0"/>
          <p:bldP spid="70" grpId="0"/>
          <p:bldP spid="71" grpId="0"/>
          <p:bldP spid="7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5" grpId="0">
            <p:bldAsOne/>
          </p:bldGraphic>
          <p:bldP spid="67" grpId="0"/>
          <p:bldP spid="68" grpId="0"/>
          <p:bldP spid="69" grpId="0"/>
          <p:bldP spid="70" grpId="0"/>
          <p:bldP spid="71" grpId="0"/>
          <p:bldP spid="7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00393" y="677705"/>
            <a:ext cx="4006208" cy="591967"/>
          </a:xfrm>
          <a:prstGeom prst="rect">
            <a:avLst/>
          </a:prstGeom>
          <a:noFill/>
        </p:spPr>
        <p:txBody>
          <a:bodyPr wrap="square" lIns="34283" tIns="17142" rIns="34283" bIns="17142" rtlCol="0">
            <a:spAutoFit/>
          </a:bodyPr>
          <a:lstStyle/>
          <a:p>
            <a:pPr algn="ctr"/>
            <a:r>
              <a:rPr lang="ar-JO" altLang="zh-CN" sz="3600" b="1" dirty="0">
                <a:solidFill>
                  <a:srgbClr val="77777B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rPr>
              <a:t>كيف اسوق خدمتي</a:t>
            </a:r>
            <a:endParaRPr lang="id-ID" sz="36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微軟正黑體 Light" panose="020B0304030504040204" pitchFamily="34" charset="-120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1862512">
            <a:off x="1703655" y="2066539"/>
            <a:ext cx="869977" cy="1520877"/>
            <a:chOff x="2097315" y="2325189"/>
            <a:chExt cx="1341998" cy="201636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129750" y="2327891"/>
              <a:ext cx="1309563" cy="2013658"/>
            </a:xfrm>
            <a:custGeom>
              <a:avLst/>
              <a:gdLst>
                <a:gd name="T0" fmla="*/ 363 w 725"/>
                <a:gd name="T1" fmla="*/ 0 h 1114"/>
                <a:gd name="T2" fmla="*/ 0 w 725"/>
                <a:gd name="T3" fmla="*/ 362 h 1114"/>
                <a:gd name="T4" fmla="*/ 296 w 725"/>
                <a:gd name="T5" fmla="*/ 719 h 1114"/>
                <a:gd name="T6" fmla="*/ 379 w 725"/>
                <a:gd name="T7" fmla="*/ 1114 h 1114"/>
                <a:gd name="T8" fmla="*/ 438 w 725"/>
                <a:gd name="T9" fmla="*/ 717 h 1114"/>
                <a:gd name="T10" fmla="*/ 725 w 725"/>
                <a:gd name="T11" fmla="*/ 362 h 1114"/>
                <a:gd name="T12" fmla="*/ 363 w 725"/>
                <a:gd name="T13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5" h="1114">
                  <a:moveTo>
                    <a:pt x="363" y="0"/>
                  </a:moveTo>
                  <a:cubicBezTo>
                    <a:pt x="162" y="0"/>
                    <a:pt x="0" y="162"/>
                    <a:pt x="0" y="362"/>
                  </a:cubicBezTo>
                  <a:cubicBezTo>
                    <a:pt x="0" y="539"/>
                    <a:pt x="129" y="688"/>
                    <a:pt x="296" y="719"/>
                  </a:cubicBezTo>
                  <a:cubicBezTo>
                    <a:pt x="324" y="851"/>
                    <a:pt x="351" y="982"/>
                    <a:pt x="379" y="1114"/>
                  </a:cubicBezTo>
                  <a:cubicBezTo>
                    <a:pt x="438" y="717"/>
                    <a:pt x="418" y="849"/>
                    <a:pt x="438" y="717"/>
                  </a:cubicBezTo>
                  <a:cubicBezTo>
                    <a:pt x="608" y="681"/>
                    <a:pt x="725" y="529"/>
                    <a:pt x="725" y="362"/>
                  </a:cubicBezTo>
                  <a:cubicBezTo>
                    <a:pt x="725" y="162"/>
                    <a:pt x="563" y="0"/>
                    <a:pt x="363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2097315" y="2325189"/>
              <a:ext cx="1310915" cy="2013658"/>
            </a:xfrm>
            <a:custGeom>
              <a:avLst/>
              <a:gdLst>
                <a:gd name="T0" fmla="*/ 438 w 726"/>
                <a:gd name="T1" fmla="*/ 718 h 1115"/>
                <a:gd name="T2" fmla="*/ 726 w 726"/>
                <a:gd name="T3" fmla="*/ 363 h 1115"/>
                <a:gd name="T4" fmla="*/ 363 w 726"/>
                <a:gd name="T5" fmla="*/ 0 h 1115"/>
                <a:gd name="T6" fmla="*/ 0 w 726"/>
                <a:gd name="T7" fmla="*/ 363 h 1115"/>
                <a:gd name="T8" fmla="*/ 296 w 726"/>
                <a:gd name="T9" fmla="*/ 720 h 1115"/>
                <a:gd name="T10" fmla="*/ 379 w 726"/>
                <a:gd name="T11" fmla="*/ 1115 h 1115"/>
                <a:gd name="T12" fmla="*/ 438 w 726"/>
                <a:gd name="T13" fmla="*/ 718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1115">
                  <a:moveTo>
                    <a:pt x="438" y="718"/>
                  </a:moveTo>
                  <a:cubicBezTo>
                    <a:pt x="608" y="682"/>
                    <a:pt x="726" y="530"/>
                    <a:pt x="726" y="363"/>
                  </a:cubicBezTo>
                  <a:cubicBezTo>
                    <a:pt x="726" y="163"/>
                    <a:pt x="563" y="0"/>
                    <a:pt x="363" y="0"/>
                  </a:cubicBezTo>
                  <a:cubicBezTo>
                    <a:pt x="162" y="0"/>
                    <a:pt x="0" y="163"/>
                    <a:pt x="0" y="363"/>
                  </a:cubicBezTo>
                  <a:cubicBezTo>
                    <a:pt x="0" y="540"/>
                    <a:pt x="129" y="688"/>
                    <a:pt x="296" y="720"/>
                  </a:cubicBezTo>
                  <a:cubicBezTo>
                    <a:pt x="324" y="851"/>
                    <a:pt x="351" y="983"/>
                    <a:pt x="379" y="1115"/>
                  </a:cubicBezTo>
                  <a:cubicBezTo>
                    <a:pt x="438" y="718"/>
                    <a:pt x="418" y="850"/>
                    <a:pt x="438" y="7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92335" y="3448079"/>
            <a:ext cx="1581377" cy="1850129"/>
            <a:chOff x="1516187" y="4405068"/>
            <a:chExt cx="2439383" cy="2452878"/>
          </a:xfrm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548623" y="4414528"/>
              <a:ext cx="2406947" cy="2443418"/>
            </a:xfrm>
            <a:custGeom>
              <a:avLst/>
              <a:gdLst>
                <a:gd name="T0" fmla="*/ 1046 w 1332"/>
                <a:gd name="T1" fmla="*/ 447 h 1352"/>
                <a:gd name="T2" fmla="*/ 1046 w 1332"/>
                <a:gd name="T3" fmla="*/ 517 h 1352"/>
                <a:gd name="T4" fmla="*/ 226 w 1332"/>
                <a:gd name="T5" fmla="*/ 0 h 1352"/>
                <a:gd name="T6" fmla="*/ 226 w 1332"/>
                <a:gd name="T7" fmla="*/ 20 h 1352"/>
                <a:gd name="T8" fmla="*/ 226 w 1332"/>
                <a:gd name="T9" fmla="*/ 40 h 1352"/>
                <a:gd name="T10" fmla="*/ 226 w 1332"/>
                <a:gd name="T11" fmla="*/ 60 h 1352"/>
                <a:gd name="T12" fmla="*/ 226 w 1332"/>
                <a:gd name="T13" fmla="*/ 76 h 1352"/>
                <a:gd name="T14" fmla="*/ 226 w 1332"/>
                <a:gd name="T15" fmla="*/ 96 h 1352"/>
                <a:gd name="T16" fmla="*/ 226 w 1332"/>
                <a:gd name="T17" fmla="*/ 116 h 1352"/>
                <a:gd name="T18" fmla="*/ 226 w 1332"/>
                <a:gd name="T19" fmla="*/ 136 h 1352"/>
                <a:gd name="T20" fmla="*/ 226 w 1332"/>
                <a:gd name="T21" fmla="*/ 156 h 1352"/>
                <a:gd name="T22" fmla="*/ 226 w 1332"/>
                <a:gd name="T23" fmla="*/ 176 h 1352"/>
                <a:gd name="T24" fmla="*/ 226 w 1332"/>
                <a:gd name="T25" fmla="*/ 192 h 1352"/>
                <a:gd name="T26" fmla="*/ 226 w 1332"/>
                <a:gd name="T27" fmla="*/ 212 h 1352"/>
                <a:gd name="T28" fmla="*/ 226 w 1332"/>
                <a:gd name="T29" fmla="*/ 232 h 1352"/>
                <a:gd name="T30" fmla="*/ 226 w 1332"/>
                <a:gd name="T31" fmla="*/ 252 h 1352"/>
                <a:gd name="T32" fmla="*/ 226 w 1332"/>
                <a:gd name="T33" fmla="*/ 272 h 1352"/>
                <a:gd name="T34" fmla="*/ 226 w 1332"/>
                <a:gd name="T35" fmla="*/ 292 h 1352"/>
                <a:gd name="T36" fmla="*/ 226 w 1332"/>
                <a:gd name="T37" fmla="*/ 312 h 1352"/>
                <a:gd name="T38" fmla="*/ 226 w 1332"/>
                <a:gd name="T39" fmla="*/ 328 h 1352"/>
                <a:gd name="T40" fmla="*/ 226 w 1332"/>
                <a:gd name="T41" fmla="*/ 348 h 1352"/>
                <a:gd name="T42" fmla="*/ 226 w 1332"/>
                <a:gd name="T43" fmla="*/ 368 h 1352"/>
                <a:gd name="T44" fmla="*/ 226 w 1332"/>
                <a:gd name="T45" fmla="*/ 388 h 1352"/>
                <a:gd name="T46" fmla="*/ 226 w 1332"/>
                <a:gd name="T47" fmla="*/ 408 h 1352"/>
                <a:gd name="T48" fmla="*/ 226 w 1332"/>
                <a:gd name="T49" fmla="*/ 428 h 1352"/>
                <a:gd name="T50" fmla="*/ 226 w 1332"/>
                <a:gd name="T51" fmla="*/ 444 h 1352"/>
                <a:gd name="T52" fmla="*/ 226 w 1332"/>
                <a:gd name="T53" fmla="*/ 464 h 1352"/>
                <a:gd name="T54" fmla="*/ 226 w 1332"/>
                <a:gd name="T55" fmla="*/ 484 h 1352"/>
                <a:gd name="T56" fmla="*/ 226 w 1332"/>
                <a:gd name="T57" fmla="*/ 504 h 1352"/>
                <a:gd name="T58" fmla="*/ 226 w 1332"/>
                <a:gd name="T59" fmla="*/ 524 h 1352"/>
                <a:gd name="T60" fmla="*/ 226 w 1332"/>
                <a:gd name="T61" fmla="*/ 539 h 1352"/>
                <a:gd name="T62" fmla="*/ 209 w 1332"/>
                <a:gd name="T63" fmla="*/ 602 h 1352"/>
                <a:gd name="T64" fmla="*/ 209 w 1332"/>
                <a:gd name="T65" fmla="*/ 586 h 1352"/>
                <a:gd name="T66" fmla="*/ 143 w 1332"/>
                <a:gd name="T67" fmla="*/ 574 h 1352"/>
                <a:gd name="T68" fmla="*/ 132 w 1332"/>
                <a:gd name="T69" fmla="*/ 848 h 1352"/>
                <a:gd name="T70" fmla="*/ 118 w 1332"/>
                <a:gd name="T71" fmla="*/ 863 h 1352"/>
                <a:gd name="T72" fmla="*/ 131 w 1332"/>
                <a:gd name="T73" fmla="*/ 1352 h 1352"/>
                <a:gd name="T74" fmla="*/ 345 w 1332"/>
                <a:gd name="T75" fmla="*/ 897 h 1352"/>
                <a:gd name="T76" fmla="*/ 337 w 1332"/>
                <a:gd name="T77" fmla="*/ 881 h 1352"/>
                <a:gd name="T78" fmla="*/ 336 w 1332"/>
                <a:gd name="T79" fmla="*/ 878 h 1352"/>
                <a:gd name="T80" fmla="*/ 480 w 1332"/>
                <a:gd name="T81" fmla="*/ 628 h 1352"/>
                <a:gd name="T82" fmla="*/ 954 w 1332"/>
                <a:gd name="T83" fmla="*/ 689 h 1352"/>
                <a:gd name="T84" fmla="*/ 976 w 1332"/>
                <a:gd name="T85" fmla="*/ 749 h 1352"/>
                <a:gd name="T86" fmla="*/ 971 w 1332"/>
                <a:gd name="T87" fmla="*/ 806 h 1352"/>
                <a:gd name="T88" fmla="*/ 1182 w 1332"/>
                <a:gd name="T89" fmla="*/ 1352 h 1352"/>
                <a:gd name="T90" fmla="*/ 1210 w 1332"/>
                <a:gd name="T91" fmla="*/ 771 h 1352"/>
                <a:gd name="T92" fmla="*/ 1186 w 1332"/>
                <a:gd name="T93" fmla="*/ 741 h 1352"/>
                <a:gd name="T94" fmla="*/ 1049 w 1332"/>
                <a:gd name="T95" fmla="*/ 287 h 1352"/>
                <a:gd name="T96" fmla="*/ 1046 w 1332"/>
                <a:gd name="T97" fmla="*/ 35 h 1352"/>
                <a:gd name="T98" fmla="*/ 1046 w 1332"/>
                <a:gd name="T99" fmla="*/ 28 h 1352"/>
                <a:gd name="T100" fmla="*/ 1046 w 1332"/>
                <a:gd name="T101" fmla="*/ 1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32" h="1352">
                  <a:moveTo>
                    <a:pt x="1046" y="517"/>
                  </a:moveTo>
                  <a:cubicBezTo>
                    <a:pt x="1046" y="447"/>
                    <a:pt x="1046" y="447"/>
                    <a:pt x="1046" y="447"/>
                  </a:cubicBezTo>
                  <a:cubicBezTo>
                    <a:pt x="1050" y="451"/>
                    <a:pt x="1052" y="457"/>
                    <a:pt x="1055" y="462"/>
                  </a:cubicBezTo>
                  <a:cubicBezTo>
                    <a:pt x="1058" y="486"/>
                    <a:pt x="1058" y="507"/>
                    <a:pt x="1046" y="517"/>
                  </a:cubicBezTo>
                  <a:moveTo>
                    <a:pt x="1046" y="0"/>
                  </a:moveTo>
                  <a:cubicBezTo>
                    <a:pt x="226" y="0"/>
                    <a:pt x="226" y="0"/>
                    <a:pt x="226" y="0"/>
                  </a:cubicBezTo>
                  <a:cubicBezTo>
                    <a:pt x="226" y="12"/>
                    <a:pt x="226" y="12"/>
                    <a:pt x="226" y="12"/>
                  </a:cubicBezTo>
                  <a:cubicBezTo>
                    <a:pt x="226" y="20"/>
                    <a:pt x="226" y="20"/>
                    <a:pt x="226" y="20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108"/>
                    <a:pt x="226" y="108"/>
                    <a:pt x="226" y="108"/>
                  </a:cubicBezTo>
                  <a:cubicBezTo>
                    <a:pt x="226" y="116"/>
                    <a:pt x="226" y="116"/>
                    <a:pt x="226" y="116"/>
                  </a:cubicBezTo>
                  <a:cubicBezTo>
                    <a:pt x="226" y="128"/>
                    <a:pt x="226" y="128"/>
                    <a:pt x="226" y="128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44"/>
                    <a:pt x="226" y="144"/>
                    <a:pt x="226" y="144"/>
                  </a:cubicBezTo>
                  <a:cubicBezTo>
                    <a:pt x="226" y="156"/>
                    <a:pt x="226" y="156"/>
                    <a:pt x="226" y="156"/>
                  </a:cubicBezTo>
                  <a:cubicBezTo>
                    <a:pt x="226" y="164"/>
                    <a:pt x="226" y="164"/>
                    <a:pt x="226" y="164"/>
                  </a:cubicBezTo>
                  <a:cubicBezTo>
                    <a:pt x="226" y="176"/>
                    <a:pt x="226" y="176"/>
                    <a:pt x="226" y="176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6" y="192"/>
                    <a:pt x="226" y="192"/>
                    <a:pt x="226" y="192"/>
                  </a:cubicBezTo>
                  <a:cubicBezTo>
                    <a:pt x="226" y="204"/>
                    <a:pt x="226" y="204"/>
                    <a:pt x="226" y="204"/>
                  </a:cubicBezTo>
                  <a:cubicBezTo>
                    <a:pt x="226" y="212"/>
                    <a:pt x="226" y="212"/>
                    <a:pt x="226" y="212"/>
                  </a:cubicBezTo>
                  <a:cubicBezTo>
                    <a:pt x="226" y="224"/>
                    <a:pt x="226" y="224"/>
                    <a:pt x="226" y="224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6" y="252"/>
                    <a:pt x="226" y="252"/>
                    <a:pt x="226" y="252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26" y="272"/>
                    <a:pt x="226" y="272"/>
                    <a:pt x="226" y="272"/>
                  </a:cubicBezTo>
                  <a:cubicBezTo>
                    <a:pt x="226" y="280"/>
                    <a:pt x="226" y="280"/>
                    <a:pt x="226" y="280"/>
                  </a:cubicBezTo>
                  <a:cubicBezTo>
                    <a:pt x="226" y="292"/>
                    <a:pt x="226" y="292"/>
                    <a:pt x="226" y="292"/>
                  </a:cubicBezTo>
                  <a:cubicBezTo>
                    <a:pt x="226" y="300"/>
                    <a:pt x="226" y="300"/>
                    <a:pt x="226" y="300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20"/>
                    <a:pt x="226" y="320"/>
                    <a:pt x="226" y="320"/>
                  </a:cubicBezTo>
                  <a:cubicBezTo>
                    <a:pt x="226" y="328"/>
                    <a:pt x="226" y="328"/>
                    <a:pt x="226" y="328"/>
                  </a:cubicBezTo>
                  <a:cubicBezTo>
                    <a:pt x="226" y="340"/>
                    <a:pt x="226" y="340"/>
                    <a:pt x="226" y="340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26" y="360"/>
                    <a:pt x="226" y="360"/>
                    <a:pt x="226" y="360"/>
                  </a:cubicBezTo>
                  <a:cubicBezTo>
                    <a:pt x="226" y="368"/>
                    <a:pt x="226" y="368"/>
                    <a:pt x="226" y="368"/>
                  </a:cubicBezTo>
                  <a:cubicBezTo>
                    <a:pt x="226" y="376"/>
                    <a:pt x="226" y="376"/>
                    <a:pt x="226" y="376"/>
                  </a:cubicBezTo>
                  <a:cubicBezTo>
                    <a:pt x="226" y="388"/>
                    <a:pt x="226" y="388"/>
                    <a:pt x="226" y="388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6" y="428"/>
                    <a:pt x="226" y="428"/>
                    <a:pt x="226" y="428"/>
                  </a:cubicBezTo>
                  <a:cubicBezTo>
                    <a:pt x="226" y="436"/>
                    <a:pt x="226" y="436"/>
                    <a:pt x="226" y="436"/>
                  </a:cubicBezTo>
                  <a:cubicBezTo>
                    <a:pt x="226" y="444"/>
                    <a:pt x="226" y="444"/>
                    <a:pt x="226" y="444"/>
                  </a:cubicBezTo>
                  <a:cubicBezTo>
                    <a:pt x="226" y="456"/>
                    <a:pt x="226" y="456"/>
                    <a:pt x="226" y="456"/>
                  </a:cubicBezTo>
                  <a:cubicBezTo>
                    <a:pt x="226" y="464"/>
                    <a:pt x="226" y="464"/>
                    <a:pt x="226" y="464"/>
                  </a:cubicBezTo>
                  <a:cubicBezTo>
                    <a:pt x="226" y="476"/>
                    <a:pt x="226" y="476"/>
                    <a:pt x="226" y="476"/>
                  </a:cubicBezTo>
                  <a:cubicBezTo>
                    <a:pt x="226" y="484"/>
                    <a:pt x="226" y="484"/>
                    <a:pt x="226" y="484"/>
                  </a:cubicBezTo>
                  <a:cubicBezTo>
                    <a:pt x="226" y="492"/>
                    <a:pt x="226" y="492"/>
                    <a:pt x="226" y="492"/>
                  </a:cubicBezTo>
                  <a:cubicBezTo>
                    <a:pt x="226" y="504"/>
                    <a:pt x="226" y="504"/>
                    <a:pt x="226" y="504"/>
                  </a:cubicBezTo>
                  <a:cubicBezTo>
                    <a:pt x="226" y="512"/>
                    <a:pt x="226" y="512"/>
                    <a:pt x="226" y="512"/>
                  </a:cubicBezTo>
                  <a:cubicBezTo>
                    <a:pt x="226" y="524"/>
                    <a:pt x="226" y="524"/>
                    <a:pt x="226" y="524"/>
                  </a:cubicBezTo>
                  <a:cubicBezTo>
                    <a:pt x="226" y="532"/>
                    <a:pt x="226" y="532"/>
                    <a:pt x="226" y="532"/>
                  </a:cubicBezTo>
                  <a:cubicBezTo>
                    <a:pt x="226" y="539"/>
                    <a:pt x="226" y="539"/>
                    <a:pt x="226" y="539"/>
                  </a:cubicBezTo>
                  <a:cubicBezTo>
                    <a:pt x="221" y="545"/>
                    <a:pt x="216" y="553"/>
                    <a:pt x="215" y="563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06" y="602"/>
                    <a:pt x="206" y="602"/>
                    <a:pt x="206" y="602"/>
                  </a:cubicBezTo>
                  <a:cubicBezTo>
                    <a:pt x="209" y="586"/>
                    <a:pt x="209" y="586"/>
                    <a:pt x="209" y="586"/>
                  </a:cubicBezTo>
                  <a:cubicBezTo>
                    <a:pt x="214" y="554"/>
                    <a:pt x="198" y="539"/>
                    <a:pt x="179" y="539"/>
                  </a:cubicBezTo>
                  <a:cubicBezTo>
                    <a:pt x="163" y="539"/>
                    <a:pt x="146" y="551"/>
                    <a:pt x="143" y="574"/>
                  </a:cubicBezTo>
                  <a:cubicBezTo>
                    <a:pt x="138" y="608"/>
                    <a:pt x="138" y="608"/>
                    <a:pt x="138" y="608"/>
                  </a:cubicBezTo>
                  <a:cubicBezTo>
                    <a:pt x="121" y="685"/>
                    <a:pt x="110" y="781"/>
                    <a:pt x="132" y="848"/>
                  </a:cubicBezTo>
                  <a:cubicBezTo>
                    <a:pt x="129" y="866"/>
                    <a:pt x="129" y="866"/>
                    <a:pt x="129" y="866"/>
                  </a:cubicBezTo>
                  <a:cubicBezTo>
                    <a:pt x="118" y="863"/>
                    <a:pt x="118" y="863"/>
                    <a:pt x="118" y="863"/>
                  </a:cubicBezTo>
                  <a:cubicBezTo>
                    <a:pt x="0" y="1352"/>
                    <a:pt x="0" y="1352"/>
                    <a:pt x="0" y="1352"/>
                  </a:cubicBezTo>
                  <a:cubicBezTo>
                    <a:pt x="131" y="1352"/>
                    <a:pt x="131" y="1352"/>
                    <a:pt x="131" y="1352"/>
                  </a:cubicBezTo>
                  <a:cubicBezTo>
                    <a:pt x="263" y="1352"/>
                    <a:pt x="263" y="1352"/>
                    <a:pt x="263" y="1352"/>
                  </a:cubicBezTo>
                  <a:cubicBezTo>
                    <a:pt x="345" y="897"/>
                    <a:pt x="345" y="897"/>
                    <a:pt x="345" y="897"/>
                  </a:cubicBezTo>
                  <a:cubicBezTo>
                    <a:pt x="334" y="895"/>
                    <a:pt x="334" y="895"/>
                    <a:pt x="334" y="895"/>
                  </a:cubicBezTo>
                  <a:cubicBezTo>
                    <a:pt x="337" y="881"/>
                    <a:pt x="337" y="881"/>
                    <a:pt x="337" y="881"/>
                  </a:cubicBezTo>
                  <a:cubicBezTo>
                    <a:pt x="335" y="880"/>
                    <a:pt x="335" y="880"/>
                    <a:pt x="335" y="880"/>
                  </a:cubicBezTo>
                  <a:cubicBezTo>
                    <a:pt x="335" y="879"/>
                    <a:pt x="336" y="879"/>
                    <a:pt x="336" y="878"/>
                  </a:cubicBezTo>
                  <a:cubicBezTo>
                    <a:pt x="352" y="860"/>
                    <a:pt x="367" y="847"/>
                    <a:pt x="377" y="833"/>
                  </a:cubicBezTo>
                  <a:cubicBezTo>
                    <a:pt x="416" y="802"/>
                    <a:pt x="458" y="688"/>
                    <a:pt x="480" y="628"/>
                  </a:cubicBezTo>
                  <a:cubicBezTo>
                    <a:pt x="947" y="628"/>
                    <a:pt x="947" y="628"/>
                    <a:pt x="947" y="628"/>
                  </a:cubicBezTo>
                  <a:cubicBezTo>
                    <a:pt x="947" y="660"/>
                    <a:pt x="954" y="688"/>
                    <a:pt x="954" y="689"/>
                  </a:cubicBezTo>
                  <a:cubicBezTo>
                    <a:pt x="954" y="689"/>
                    <a:pt x="954" y="689"/>
                    <a:pt x="954" y="689"/>
                  </a:cubicBezTo>
                  <a:cubicBezTo>
                    <a:pt x="962" y="716"/>
                    <a:pt x="970" y="738"/>
                    <a:pt x="976" y="749"/>
                  </a:cubicBezTo>
                  <a:cubicBezTo>
                    <a:pt x="979" y="753"/>
                    <a:pt x="985" y="773"/>
                    <a:pt x="992" y="803"/>
                  </a:cubicBezTo>
                  <a:cubicBezTo>
                    <a:pt x="971" y="806"/>
                    <a:pt x="971" y="806"/>
                    <a:pt x="971" y="806"/>
                  </a:cubicBezTo>
                  <a:cubicBezTo>
                    <a:pt x="1054" y="1352"/>
                    <a:pt x="1054" y="1352"/>
                    <a:pt x="1054" y="1352"/>
                  </a:cubicBezTo>
                  <a:cubicBezTo>
                    <a:pt x="1182" y="1352"/>
                    <a:pt x="1182" y="1352"/>
                    <a:pt x="1182" y="1352"/>
                  </a:cubicBezTo>
                  <a:cubicBezTo>
                    <a:pt x="1332" y="1352"/>
                    <a:pt x="1332" y="1352"/>
                    <a:pt x="1332" y="1352"/>
                  </a:cubicBezTo>
                  <a:cubicBezTo>
                    <a:pt x="1210" y="771"/>
                    <a:pt x="1210" y="771"/>
                    <a:pt x="1210" y="771"/>
                  </a:cubicBezTo>
                  <a:cubicBezTo>
                    <a:pt x="1193" y="774"/>
                    <a:pt x="1193" y="774"/>
                    <a:pt x="1193" y="774"/>
                  </a:cubicBezTo>
                  <a:cubicBezTo>
                    <a:pt x="1189" y="756"/>
                    <a:pt x="1187" y="745"/>
                    <a:pt x="1186" y="741"/>
                  </a:cubicBezTo>
                  <a:cubicBezTo>
                    <a:pt x="1184" y="707"/>
                    <a:pt x="1241" y="492"/>
                    <a:pt x="1203" y="450"/>
                  </a:cubicBezTo>
                  <a:cubicBezTo>
                    <a:pt x="1144" y="382"/>
                    <a:pt x="1072" y="295"/>
                    <a:pt x="1049" y="287"/>
                  </a:cubicBezTo>
                  <a:cubicBezTo>
                    <a:pt x="1048" y="286"/>
                    <a:pt x="1046" y="286"/>
                    <a:pt x="1046" y="286"/>
                  </a:cubicBezTo>
                  <a:cubicBezTo>
                    <a:pt x="1046" y="35"/>
                    <a:pt x="1046" y="35"/>
                    <a:pt x="1046" y="35"/>
                  </a:cubicBezTo>
                  <a:cubicBezTo>
                    <a:pt x="1046" y="32"/>
                    <a:pt x="1046" y="30"/>
                    <a:pt x="1046" y="28"/>
                  </a:cubicBezTo>
                  <a:cubicBezTo>
                    <a:pt x="1046" y="28"/>
                    <a:pt x="1046" y="28"/>
                    <a:pt x="1046" y="28"/>
                  </a:cubicBezTo>
                  <a:cubicBezTo>
                    <a:pt x="1046" y="20"/>
                    <a:pt x="1046" y="20"/>
                    <a:pt x="1046" y="20"/>
                  </a:cubicBezTo>
                  <a:cubicBezTo>
                    <a:pt x="1046" y="12"/>
                    <a:pt x="1046" y="12"/>
                    <a:pt x="1046" y="12"/>
                  </a:cubicBezTo>
                  <a:cubicBezTo>
                    <a:pt x="1046" y="0"/>
                    <a:pt x="1046" y="0"/>
                    <a:pt x="1046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156858" y="4998353"/>
              <a:ext cx="431115" cy="391920"/>
            </a:xfrm>
            <a:custGeom>
              <a:avLst/>
              <a:gdLst>
                <a:gd name="T0" fmla="*/ 238 w 238"/>
                <a:gd name="T1" fmla="*/ 137 h 217"/>
                <a:gd name="T2" fmla="*/ 162 w 238"/>
                <a:gd name="T3" fmla="*/ 23 h 217"/>
                <a:gd name="T4" fmla="*/ 8 w 238"/>
                <a:gd name="T5" fmla="*/ 37 h 217"/>
                <a:gd name="T6" fmla="*/ 128 w 238"/>
                <a:gd name="T7" fmla="*/ 104 h 217"/>
                <a:gd name="T8" fmla="*/ 198 w 238"/>
                <a:gd name="T9" fmla="*/ 213 h 217"/>
                <a:gd name="T10" fmla="*/ 238 w 238"/>
                <a:gd name="T11" fmla="*/ 13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8" h="217">
                  <a:moveTo>
                    <a:pt x="238" y="137"/>
                  </a:moveTo>
                  <a:cubicBezTo>
                    <a:pt x="234" y="132"/>
                    <a:pt x="162" y="23"/>
                    <a:pt x="162" y="23"/>
                  </a:cubicBezTo>
                  <a:cubicBezTo>
                    <a:pt x="162" y="23"/>
                    <a:pt x="0" y="0"/>
                    <a:pt x="8" y="37"/>
                  </a:cubicBezTo>
                  <a:cubicBezTo>
                    <a:pt x="17" y="75"/>
                    <a:pt x="128" y="104"/>
                    <a:pt x="128" y="104"/>
                  </a:cubicBezTo>
                  <a:cubicBezTo>
                    <a:pt x="128" y="104"/>
                    <a:pt x="193" y="217"/>
                    <a:pt x="198" y="213"/>
                  </a:cubicBezTo>
                  <a:cubicBezTo>
                    <a:pt x="203" y="209"/>
                    <a:pt x="238" y="137"/>
                    <a:pt x="238" y="137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094691" y="4913212"/>
              <a:ext cx="736545" cy="1523082"/>
            </a:xfrm>
            <a:custGeom>
              <a:avLst/>
              <a:gdLst>
                <a:gd name="T0" fmla="*/ 314 w 408"/>
                <a:gd name="T1" fmla="*/ 464 h 843"/>
                <a:gd name="T2" fmla="*/ 331 w 408"/>
                <a:gd name="T3" fmla="*/ 172 h 843"/>
                <a:gd name="T4" fmla="*/ 176 w 408"/>
                <a:gd name="T5" fmla="*/ 9 h 843"/>
                <a:gd name="T6" fmla="*/ 21 w 408"/>
                <a:gd name="T7" fmla="*/ 1 h 843"/>
                <a:gd name="T8" fmla="*/ 37 w 408"/>
                <a:gd name="T9" fmla="*/ 46 h 843"/>
                <a:gd name="T10" fmla="*/ 158 w 408"/>
                <a:gd name="T11" fmla="*/ 101 h 843"/>
                <a:gd name="T12" fmla="*/ 170 w 408"/>
                <a:gd name="T13" fmla="*/ 243 h 843"/>
                <a:gd name="T14" fmla="*/ 121 w 408"/>
                <a:gd name="T15" fmla="*/ 230 h 843"/>
                <a:gd name="T16" fmla="*/ 74 w 408"/>
                <a:gd name="T17" fmla="*/ 277 h 843"/>
                <a:gd name="T18" fmla="*/ 75 w 408"/>
                <a:gd name="T19" fmla="*/ 313 h 843"/>
                <a:gd name="T20" fmla="*/ 104 w 408"/>
                <a:gd name="T21" fmla="*/ 472 h 843"/>
                <a:gd name="T22" fmla="*/ 167 w 408"/>
                <a:gd name="T23" fmla="*/ 843 h 843"/>
                <a:gd name="T24" fmla="*/ 408 w 408"/>
                <a:gd name="T25" fmla="*/ 843 h 843"/>
                <a:gd name="T26" fmla="*/ 314 w 408"/>
                <a:gd name="T27" fmla="*/ 46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8" h="843">
                  <a:moveTo>
                    <a:pt x="314" y="464"/>
                  </a:moveTo>
                  <a:cubicBezTo>
                    <a:pt x="311" y="430"/>
                    <a:pt x="368" y="215"/>
                    <a:pt x="331" y="172"/>
                  </a:cubicBezTo>
                  <a:cubicBezTo>
                    <a:pt x="271" y="105"/>
                    <a:pt x="200" y="18"/>
                    <a:pt x="176" y="9"/>
                  </a:cubicBezTo>
                  <a:cubicBezTo>
                    <a:pt x="153" y="1"/>
                    <a:pt x="42" y="2"/>
                    <a:pt x="21" y="1"/>
                  </a:cubicBezTo>
                  <a:cubicBezTo>
                    <a:pt x="0" y="0"/>
                    <a:pt x="2" y="13"/>
                    <a:pt x="37" y="46"/>
                  </a:cubicBezTo>
                  <a:cubicBezTo>
                    <a:pt x="73" y="79"/>
                    <a:pt x="143" y="71"/>
                    <a:pt x="158" y="101"/>
                  </a:cubicBezTo>
                  <a:cubicBezTo>
                    <a:pt x="172" y="130"/>
                    <a:pt x="203" y="224"/>
                    <a:pt x="170" y="243"/>
                  </a:cubicBezTo>
                  <a:cubicBezTo>
                    <a:pt x="151" y="253"/>
                    <a:pt x="164" y="255"/>
                    <a:pt x="121" y="230"/>
                  </a:cubicBezTo>
                  <a:cubicBezTo>
                    <a:pt x="74" y="277"/>
                    <a:pt x="74" y="277"/>
                    <a:pt x="74" y="277"/>
                  </a:cubicBezTo>
                  <a:cubicBezTo>
                    <a:pt x="76" y="289"/>
                    <a:pt x="77" y="301"/>
                    <a:pt x="75" y="313"/>
                  </a:cubicBezTo>
                  <a:cubicBezTo>
                    <a:pt x="68" y="372"/>
                    <a:pt x="90" y="449"/>
                    <a:pt x="104" y="472"/>
                  </a:cubicBezTo>
                  <a:cubicBezTo>
                    <a:pt x="113" y="485"/>
                    <a:pt x="150" y="639"/>
                    <a:pt x="167" y="843"/>
                  </a:cubicBezTo>
                  <a:cubicBezTo>
                    <a:pt x="408" y="843"/>
                    <a:pt x="408" y="843"/>
                    <a:pt x="408" y="843"/>
                  </a:cubicBezTo>
                  <a:cubicBezTo>
                    <a:pt x="349" y="613"/>
                    <a:pt x="315" y="479"/>
                    <a:pt x="314" y="464"/>
                  </a:cubicBezTo>
                  <a:close/>
                </a:path>
              </a:pathLst>
            </a:custGeom>
            <a:solidFill>
              <a:srgbClr val="F6C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3273084" y="5807871"/>
              <a:ext cx="652754" cy="1050075"/>
            </a:xfrm>
            <a:custGeom>
              <a:avLst/>
              <a:gdLst>
                <a:gd name="T0" fmla="*/ 483 w 483"/>
                <a:gd name="T1" fmla="*/ 777 h 777"/>
                <a:gd name="T2" fmla="*/ 318 w 483"/>
                <a:gd name="T3" fmla="*/ 0 h 777"/>
                <a:gd name="T4" fmla="*/ 0 w 483"/>
                <a:gd name="T5" fmla="*/ 46 h 777"/>
                <a:gd name="T6" fmla="*/ 110 w 483"/>
                <a:gd name="T7" fmla="*/ 777 h 777"/>
                <a:gd name="T8" fmla="*/ 483 w 483"/>
                <a:gd name="T9" fmla="*/ 77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777">
                  <a:moveTo>
                    <a:pt x="483" y="777"/>
                  </a:moveTo>
                  <a:lnTo>
                    <a:pt x="318" y="0"/>
                  </a:lnTo>
                  <a:lnTo>
                    <a:pt x="0" y="46"/>
                  </a:lnTo>
                  <a:lnTo>
                    <a:pt x="110" y="777"/>
                  </a:lnTo>
                  <a:lnTo>
                    <a:pt x="483" y="77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273084" y="5837602"/>
              <a:ext cx="379760" cy="1020344"/>
            </a:xfrm>
            <a:custGeom>
              <a:avLst/>
              <a:gdLst>
                <a:gd name="T0" fmla="*/ 164 w 281"/>
                <a:gd name="T1" fmla="*/ 0 h 755"/>
                <a:gd name="T2" fmla="*/ 0 w 281"/>
                <a:gd name="T3" fmla="*/ 24 h 755"/>
                <a:gd name="T4" fmla="*/ 110 w 281"/>
                <a:gd name="T5" fmla="*/ 755 h 755"/>
                <a:gd name="T6" fmla="*/ 281 w 281"/>
                <a:gd name="T7" fmla="*/ 755 h 755"/>
                <a:gd name="T8" fmla="*/ 164 w 281"/>
                <a:gd name="T9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755">
                  <a:moveTo>
                    <a:pt x="164" y="0"/>
                  </a:moveTo>
                  <a:lnTo>
                    <a:pt x="0" y="24"/>
                  </a:lnTo>
                  <a:lnTo>
                    <a:pt x="110" y="755"/>
                  </a:lnTo>
                  <a:lnTo>
                    <a:pt x="281" y="75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927031" y="4414528"/>
              <a:ext cx="1481198" cy="1133865"/>
            </a:xfrm>
            <a:custGeom>
              <a:avLst/>
              <a:gdLst>
                <a:gd name="T0" fmla="*/ 820 w 820"/>
                <a:gd name="T1" fmla="*/ 33 h 627"/>
                <a:gd name="T2" fmla="*/ 820 w 820"/>
                <a:gd name="T3" fmla="*/ 593 h 627"/>
                <a:gd name="T4" fmla="*/ 786 w 820"/>
                <a:gd name="T5" fmla="*/ 627 h 627"/>
                <a:gd name="T6" fmla="*/ 33 w 820"/>
                <a:gd name="T7" fmla="*/ 627 h 627"/>
                <a:gd name="T8" fmla="*/ 0 w 820"/>
                <a:gd name="T9" fmla="*/ 593 h 627"/>
                <a:gd name="T10" fmla="*/ 0 w 820"/>
                <a:gd name="T11" fmla="*/ 33 h 627"/>
                <a:gd name="T12" fmla="*/ 33 w 820"/>
                <a:gd name="T13" fmla="*/ 0 h 627"/>
                <a:gd name="T14" fmla="*/ 786 w 820"/>
                <a:gd name="T15" fmla="*/ 0 h 627"/>
                <a:gd name="T16" fmla="*/ 820 w 820"/>
                <a:gd name="T17" fmla="*/ 3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0" h="627">
                  <a:moveTo>
                    <a:pt x="820" y="33"/>
                  </a:moveTo>
                  <a:cubicBezTo>
                    <a:pt x="820" y="593"/>
                    <a:pt x="820" y="593"/>
                    <a:pt x="820" y="593"/>
                  </a:cubicBezTo>
                  <a:cubicBezTo>
                    <a:pt x="820" y="612"/>
                    <a:pt x="805" y="627"/>
                    <a:pt x="786" y="627"/>
                  </a:cubicBezTo>
                  <a:cubicBezTo>
                    <a:pt x="33" y="627"/>
                    <a:pt x="33" y="627"/>
                    <a:pt x="33" y="627"/>
                  </a:cubicBezTo>
                  <a:cubicBezTo>
                    <a:pt x="15" y="627"/>
                    <a:pt x="0" y="612"/>
                    <a:pt x="0" y="59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786" y="0"/>
                    <a:pt x="786" y="0"/>
                    <a:pt x="786" y="0"/>
                  </a:cubicBezTo>
                  <a:cubicBezTo>
                    <a:pt x="805" y="0"/>
                    <a:pt x="820" y="15"/>
                    <a:pt x="820" y="3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pic>
          <p:nvPicPr>
            <p:cNvPr id="15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923" y="4405068"/>
              <a:ext cx="1496064" cy="1148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2031093" y="4505075"/>
              <a:ext cx="1273073" cy="951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031093" y="5425411"/>
              <a:ext cx="1273073" cy="31083"/>
            </a:xfrm>
            <a:prstGeom prst="rect">
              <a:avLst/>
            </a:pr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090557" y="4792933"/>
              <a:ext cx="367597" cy="5905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2120290" y="4837532"/>
              <a:ext cx="297321" cy="20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2270302" y="4884832"/>
              <a:ext cx="147309" cy="20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2270302" y="4932133"/>
              <a:ext cx="147309" cy="20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2120290" y="4976730"/>
              <a:ext cx="297321" cy="20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2270302" y="5024031"/>
              <a:ext cx="147309" cy="20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2270302" y="5071332"/>
              <a:ext cx="147309" cy="18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120290" y="5118633"/>
              <a:ext cx="297321" cy="18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2270302" y="5164581"/>
              <a:ext cx="147309" cy="20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2270302" y="5211882"/>
              <a:ext cx="147309" cy="20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2270302" y="5256480"/>
              <a:ext cx="147309" cy="20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2120290" y="5303781"/>
              <a:ext cx="297321" cy="20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2031093" y="4505075"/>
              <a:ext cx="1273073" cy="2175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2031093" y="4505075"/>
              <a:ext cx="1273073" cy="63518"/>
            </a:xfrm>
            <a:prstGeom prst="rect">
              <a:avLst/>
            </a:prstGeom>
            <a:solidFill>
              <a:srgbClr val="82C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1985144" y="4969973"/>
              <a:ext cx="21624" cy="22974"/>
            </a:xfrm>
            <a:prstGeom prst="ellipse">
              <a:avLst/>
            </a:pr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pic>
          <p:nvPicPr>
            <p:cNvPr id="33" name="Picture 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035" y="4961865"/>
              <a:ext cx="37840" cy="37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950" y="4936187"/>
              <a:ext cx="93250" cy="9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3314978" y="4948349"/>
              <a:ext cx="66222" cy="66221"/>
            </a:xfrm>
            <a:custGeom>
              <a:avLst/>
              <a:gdLst>
                <a:gd name="T0" fmla="*/ 37 w 37"/>
                <a:gd name="T1" fmla="*/ 7 h 37"/>
                <a:gd name="T2" fmla="*/ 37 w 37"/>
                <a:gd name="T3" fmla="*/ 29 h 37"/>
                <a:gd name="T4" fmla="*/ 30 w 37"/>
                <a:gd name="T5" fmla="*/ 37 h 37"/>
                <a:gd name="T6" fmla="*/ 7 w 37"/>
                <a:gd name="T7" fmla="*/ 37 h 37"/>
                <a:gd name="T8" fmla="*/ 0 w 37"/>
                <a:gd name="T9" fmla="*/ 29 h 37"/>
                <a:gd name="T10" fmla="*/ 0 w 37"/>
                <a:gd name="T11" fmla="*/ 7 h 37"/>
                <a:gd name="T12" fmla="*/ 7 w 37"/>
                <a:gd name="T13" fmla="*/ 0 h 37"/>
                <a:gd name="T14" fmla="*/ 30 w 37"/>
                <a:gd name="T15" fmla="*/ 0 h 37"/>
                <a:gd name="T16" fmla="*/ 37 w 37"/>
                <a:gd name="T17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7">
                  <a:moveTo>
                    <a:pt x="37" y="7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33"/>
                    <a:pt x="34" y="37"/>
                    <a:pt x="30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3" y="37"/>
                    <a:pt x="0" y="33"/>
                    <a:pt x="0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7" y="3"/>
                    <a:pt x="37" y="7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3225782" y="5019976"/>
              <a:ext cx="245965" cy="664913"/>
            </a:xfrm>
            <a:custGeom>
              <a:avLst/>
              <a:gdLst>
                <a:gd name="T0" fmla="*/ 17 w 136"/>
                <a:gd name="T1" fmla="*/ 93 h 368"/>
                <a:gd name="T2" fmla="*/ 1 w 136"/>
                <a:gd name="T3" fmla="*/ 292 h 368"/>
                <a:gd name="T4" fmla="*/ 10 w 136"/>
                <a:gd name="T5" fmla="*/ 353 h 368"/>
                <a:gd name="T6" fmla="*/ 136 w 136"/>
                <a:gd name="T7" fmla="*/ 281 h 368"/>
                <a:gd name="T8" fmla="*/ 94 w 136"/>
                <a:gd name="T9" fmla="*/ 132 h 368"/>
                <a:gd name="T10" fmla="*/ 17 w 136"/>
                <a:gd name="T11" fmla="*/ 9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368">
                  <a:moveTo>
                    <a:pt x="17" y="93"/>
                  </a:moveTo>
                  <a:cubicBezTo>
                    <a:pt x="8" y="109"/>
                    <a:pt x="0" y="220"/>
                    <a:pt x="1" y="292"/>
                  </a:cubicBezTo>
                  <a:cubicBezTo>
                    <a:pt x="2" y="322"/>
                    <a:pt x="9" y="352"/>
                    <a:pt x="10" y="353"/>
                  </a:cubicBezTo>
                  <a:cubicBezTo>
                    <a:pt x="20" y="368"/>
                    <a:pt x="115" y="313"/>
                    <a:pt x="136" y="281"/>
                  </a:cubicBezTo>
                  <a:cubicBezTo>
                    <a:pt x="131" y="271"/>
                    <a:pt x="87" y="171"/>
                    <a:pt x="94" y="132"/>
                  </a:cubicBezTo>
                  <a:cubicBezTo>
                    <a:pt x="106" y="64"/>
                    <a:pt x="37" y="0"/>
                    <a:pt x="17" y="93"/>
                  </a:cubicBezTo>
                  <a:close/>
                </a:path>
              </a:pathLst>
            </a:custGeom>
            <a:solidFill>
              <a:srgbClr val="F6C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7" name="Freeform 39"/>
            <p:cNvSpPr>
              <a:spLocks/>
            </p:cNvSpPr>
            <p:nvPr/>
          </p:nvSpPr>
          <p:spPr bwMode="auto">
            <a:xfrm>
              <a:off x="1674308" y="5910581"/>
              <a:ext cx="451387" cy="525713"/>
            </a:xfrm>
            <a:custGeom>
              <a:avLst/>
              <a:gdLst>
                <a:gd name="T0" fmla="*/ 64 w 334"/>
                <a:gd name="T1" fmla="*/ 0 h 389"/>
                <a:gd name="T2" fmla="*/ 0 w 334"/>
                <a:gd name="T3" fmla="*/ 389 h 389"/>
                <a:gd name="T4" fmla="*/ 234 w 334"/>
                <a:gd name="T5" fmla="*/ 389 h 389"/>
                <a:gd name="T6" fmla="*/ 288 w 334"/>
                <a:gd name="T7" fmla="*/ 345 h 389"/>
                <a:gd name="T8" fmla="*/ 334 w 334"/>
                <a:gd name="T9" fmla="*/ 69 h 389"/>
                <a:gd name="T10" fmla="*/ 64 w 334"/>
                <a:gd name="T11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389">
                  <a:moveTo>
                    <a:pt x="64" y="0"/>
                  </a:moveTo>
                  <a:lnTo>
                    <a:pt x="0" y="389"/>
                  </a:lnTo>
                  <a:lnTo>
                    <a:pt x="234" y="389"/>
                  </a:lnTo>
                  <a:lnTo>
                    <a:pt x="288" y="345"/>
                  </a:lnTo>
                  <a:lnTo>
                    <a:pt x="334" y="69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8" name="Freeform 40"/>
            <p:cNvSpPr>
              <a:spLocks/>
            </p:cNvSpPr>
            <p:nvPr/>
          </p:nvSpPr>
          <p:spPr bwMode="auto">
            <a:xfrm>
              <a:off x="2055419" y="5448386"/>
              <a:ext cx="350028" cy="509495"/>
            </a:xfrm>
            <a:custGeom>
              <a:avLst/>
              <a:gdLst>
                <a:gd name="T0" fmla="*/ 194 w 194"/>
                <a:gd name="T1" fmla="*/ 18 h 282"/>
                <a:gd name="T2" fmla="*/ 54 w 194"/>
                <a:gd name="T3" fmla="*/ 267 h 282"/>
                <a:gd name="T4" fmla="*/ 111 w 194"/>
                <a:gd name="T5" fmla="*/ 65 h 282"/>
                <a:gd name="T6" fmla="*/ 194 w 194"/>
                <a:gd name="T7" fmla="*/ 1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82">
                  <a:moveTo>
                    <a:pt x="194" y="18"/>
                  </a:moveTo>
                  <a:cubicBezTo>
                    <a:pt x="183" y="47"/>
                    <a:pt x="109" y="282"/>
                    <a:pt x="54" y="267"/>
                  </a:cubicBezTo>
                  <a:cubicBezTo>
                    <a:pt x="0" y="252"/>
                    <a:pt x="98" y="89"/>
                    <a:pt x="111" y="65"/>
                  </a:cubicBezTo>
                  <a:cubicBezTo>
                    <a:pt x="139" y="0"/>
                    <a:pt x="173" y="2"/>
                    <a:pt x="194" y="18"/>
                  </a:cubicBezTo>
                  <a:close/>
                </a:path>
              </a:pathLst>
            </a:custGeom>
            <a:solidFill>
              <a:srgbClr val="F0C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1712150" y="5033492"/>
              <a:ext cx="645997" cy="1083861"/>
            </a:xfrm>
            <a:custGeom>
              <a:avLst/>
              <a:gdLst>
                <a:gd name="T0" fmla="*/ 273 w 358"/>
                <a:gd name="T1" fmla="*/ 49 h 600"/>
                <a:gd name="T2" fmla="*/ 253 w 358"/>
                <a:gd name="T3" fmla="*/ 182 h 600"/>
                <a:gd name="T4" fmla="*/ 243 w 358"/>
                <a:gd name="T5" fmla="*/ 245 h 600"/>
                <a:gd name="T6" fmla="*/ 241 w 358"/>
                <a:gd name="T7" fmla="*/ 246 h 600"/>
                <a:gd name="T8" fmla="*/ 244 w 358"/>
                <a:gd name="T9" fmla="*/ 224 h 600"/>
                <a:gd name="T10" fmla="*/ 178 w 358"/>
                <a:gd name="T11" fmla="*/ 212 h 600"/>
                <a:gd name="T12" fmla="*/ 172 w 358"/>
                <a:gd name="T13" fmla="*/ 252 h 600"/>
                <a:gd name="T14" fmla="*/ 170 w 358"/>
                <a:gd name="T15" fmla="*/ 252 h 600"/>
                <a:gd name="T16" fmla="*/ 173 w 358"/>
                <a:gd name="T17" fmla="*/ 231 h 600"/>
                <a:gd name="T18" fmla="*/ 107 w 358"/>
                <a:gd name="T19" fmla="*/ 220 h 600"/>
                <a:gd name="T20" fmla="*/ 101 w 358"/>
                <a:gd name="T21" fmla="*/ 258 h 600"/>
                <a:gd name="T22" fmla="*/ 98 w 358"/>
                <a:gd name="T23" fmla="*/ 258 h 600"/>
                <a:gd name="T24" fmla="*/ 101 w 358"/>
                <a:gd name="T25" fmla="*/ 242 h 600"/>
                <a:gd name="T26" fmla="*/ 35 w 358"/>
                <a:gd name="T27" fmla="*/ 231 h 600"/>
                <a:gd name="T28" fmla="*/ 30 w 358"/>
                <a:gd name="T29" fmla="*/ 265 h 600"/>
                <a:gd name="T30" fmla="*/ 30 w 358"/>
                <a:gd name="T31" fmla="*/ 519 h 600"/>
                <a:gd name="T32" fmla="*/ 228 w 358"/>
                <a:gd name="T33" fmla="*/ 535 h 600"/>
                <a:gd name="T34" fmla="*/ 281 w 358"/>
                <a:gd name="T35" fmla="*/ 462 h 600"/>
                <a:gd name="T36" fmla="*/ 347 w 358"/>
                <a:gd name="T37" fmla="*/ 62 h 600"/>
                <a:gd name="T38" fmla="*/ 273 w 358"/>
                <a:gd name="T39" fmla="*/ 4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8" h="600">
                  <a:moveTo>
                    <a:pt x="273" y="49"/>
                  </a:moveTo>
                  <a:cubicBezTo>
                    <a:pt x="253" y="182"/>
                    <a:pt x="253" y="182"/>
                    <a:pt x="253" y="182"/>
                  </a:cubicBezTo>
                  <a:cubicBezTo>
                    <a:pt x="243" y="245"/>
                    <a:pt x="243" y="245"/>
                    <a:pt x="243" y="245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4" y="224"/>
                    <a:pt x="244" y="224"/>
                    <a:pt x="244" y="224"/>
                  </a:cubicBezTo>
                  <a:cubicBezTo>
                    <a:pt x="255" y="165"/>
                    <a:pt x="186" y="163"/>
                    <a:pt x="178" y="212"/>
                  </a:cubicBezTo>
                  <a:cubicBezTo>
                    <a:pt x="172" y="252"/>
                    <a:pt x="172" y="252"/>
                    <a:pt x="172" y="252"/>
                  </a:cubicBezTo>
                  <a:cubicBezTo>
                    <a:pt x="170" y="252"/>
                    <a:pt x="170" y="252"/>
                    <a:pt x="170" y="252"/>
                  </a:cubicBezTo>
                  <a:cubicBezTo>
                    <a:pt x="173" y="231"/>
                    <a:pt x="173" y="231"/>
                    <a:pt x="173" y="231"/>
                  </a:cubicBezTo>
                  <a:cubicBezTo>
                    <a:pt x="183" y="172"/>
                    <a:pt x="114" y="171"/>
                    <a:pt x="107" y="220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98" y="258"/>
                    <a:pt x="98" y="258"/>
                    <a:pt x="98" y="258"/>
                  </a:cubicBezTo>
                  <a:cubicBezTo>
                    <a:pt x="101" y="242"/>
                    <a:pt x="101" y="242"/>
                    <a:pt x="101" y="242"/>
                  </a:cubicBezTo>
                  <a:cubicBezTo>
                    <a:pt x="111" y="183"/>
                    <a:pt x="42" y="182"/>
                    <a:pt x="35" y="231"/>
                  </a:cubicBezTo>
                  <a:cubicBezTo>
                    <a:pt x="30" y="265"/>
                    <a:pt x="30" y="265"/>
                    <a:pt x="30" y="265"/>
                  </a:cubicBezTo>
                  <a:cubicBezTo>
                    <a:pt x="12" y="347"/>
                    <a:pt x="0" y="453"/>
                    <a:pt x="30" y="519"/>
                  </a:cubicBezTo>
                  <a:cubicBezTo>
                    <a:pt x="78" y="600"/>
                    <a:pt x="195" y="573"/>
                    <a:pt x="228" y="535"/>
                  </a:cubicBezTo>
                  <a:cubicBezTo>
                    <a:pt x="255" y="506"/>
                    <a:pt x="277" y="488"/>
                    <a:pt x="281" y="462"/>
                  </a:cubicBezTo>
                  <a:cubicBezTo>
                    <a:pt x="347" y="62"/>
                    <a:pt x="347" y="62"/>
                    <a:pt x="347" y="62"/>
                  </a:cubicBezTo>
                  <a:cubicBezTo>
                    <a:pt x="358" y="3"/>
                    <a:pt x="280" y="0"/>
                    <a:pt x="273" y="49"/>
                  </a:cubicBez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0" name="Freeform 42"/>
            <p:cNvSpPr>
              <a:spLocks/>
            </p:cNvSpPr>
            <p:nvPr/>
          </p:nvSpPr>
          <p:spPr bwMode="auto">
            <a:xfrm>
              <a:off x="1516187" y="5974099"/>
              <a:ext cx="625725" cy="883847"/>
            </a:xfrm>
            <a:custGeom>
              <a:avLst/>
              <a:gdLst>
                <a:gd name="T0" fmla="*/ 0 w 463"/>
                <a:gd name="T1" fmla="*/ 654 h 654"/>
                <a:gd name="T2" fmla="*/ 158 w 463"/>
                <a:gd name="T3" fmla="*/ 0 h 654"/>
                <a:gd name="T4" fmla="*/ 463 w 463"/>
                <a:gd name="T5" fmla="*/ 44 h 654"/>
                <a:gd name="T6" fmla="*/ 352 w 463"/>
                <a:gd name="T7" fmla="*/ 654 h 654"/>
                <a:gd name="T8" fmla="*/ 0 w 463"/>
                <a:gd name="T9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654">
                  <a:moveTo>
                    <a:pt x="0" y="654"/>
                  </a:moveTo>
                  <a:lnTo>
                    <a:pt x="158" y="0"/>
                  </a:lnTo>
                  <a:lnTo>
                    <a:pt x="463" y="44"/>
                  </a:lnTo>
                  <a:lnTo>
                    <a:pt x="352" y="654"/>
                  </a:lnTo>
                  <a:lnTo>
                    <a:pt x="0" y="65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1" name="Freeform 43"/>
            <p:cNvSpPr>
              <a:spLocks/>
            </p:cNvSpPr>
            <p:nvPr/>
          </p:nvSpPr>
          <p:spPr bwMode="auto">
            <a:xfrm>
              <a:off x="1752694" y="6005182"/>
              <a:ext cx="389220" cy="852764"/>
            </a:xfrm>
            <a:custGeom>
              <a:avLst/>
              <a:gdLst>
                <a:gd name="T0" fmla="*/ 142 w 288"/>
                <a:gd name="T1" fmla="*/ 0 h 631"/>
                <a:gd name="T2" fmla="*/ 288 w 288"/>
                <a:gd name="T3" fmla="*/ 21 h 631"/>
                <a:gd name="T4" fmla="*/ 177 w 288"/>
                <a:gd name="T5" fmla="*/ 631 h 631"/>
                <a:gd name="T6" fmla="*/ 0 w 288"/>
                <a:gd name="T7" fmla="*/ 631 h 631"/>
                <a:gd name="T8" fmla="*/ 142 w 288"/>
                <a:gd name="T9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631">
                  <a:moveTo>
                    <a:pt x="142" y="0"/>
                  </a:moveTo>
                  <a:lnTo>
                    <a:pt x="288" y="21"/>
                  </a:lnTo>
                  <a:lnTo>
                    <a:pt x="177" y="631"/>
                  </a:lnTo>
                  <a:lnTo>
                    <a:pt x="0" y="631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2575731" y="4637516"/>
              <a:ext cx="628428" cy="500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3" name="Freeform 45"/>
            <p:cNvSpPr>
              <a:spLocks noEditPoints="1"/>
            </p:cNvSpPr>
            <p:nvPr/>
          </p:nvSpPr>
          <p:spPr bwMode="auto">
            <a:xfrm>
              <a:off x="3231188" y="4636166"/>
              <a:ext cx="35138" cy="33786"/>
            </a:xfrm>
            <a:custGeom>
              <a:avLst/>
              <a:gdLst>
                <a:gd name="T0" fmla="*/ 10 w 19"/>
                <a:gd name="T1" fmla="*/ 3 h 19"/>
                <a:gd name="T2" fmla="*/ 3 w 19"/>
                <a:gd name="T3" fmla="*/ 10 h 19"/>
                <a:gd name="T4" fmla="*/ 10 w 19"/>
                <a:gd name="T5" fmla="*/ 16 h 19"/>
                <a:gd name="T6" fmla="*/ 16 w 19"/>
                <a:gd name="T7" fmla="*/ 10 h 19"/>
                <a:gd name="T8" fmla="*/ 10 w 19"/>
                <a:gd name="T9" fmla="*/ 3 h 19"/>
                <a:gd name="T10" fmla="*/ 3 w 19"/>
                <a:gd name="T11" fmla="*/ 3 h 19"/>
                <a:gd name="T12" fmla="*/ 16 w 19"/>
                <a:gd name="T13" fmla="*/ 3 h 19"/>
                <a:gd name="T14" fmla="*/ 16 w 19"/>
                <a:gd name="T15" fmla="*/ 16 h 19"/>
                <a:gd name="T16" fmla="*/ 3 w 19"/>
                <a:gd name="T17" fmla="*/ 16 h 19"/>
                <a:gd name="T18" fmla="*/ 3 w 19"/>
                <a:gd name="T1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10" y="3"/>
                  </a:moveTo>
                  <a:cubicBezTo>
                    <a:pt x="6" y="3"/>
                    <a:pt x="3" y="6"/>
                    <a:pt x="3" y="10"/>
                  </a:cubicBezTo>
                  <a:cubicBezTo>
                    <a:pt x="3" y="13"/>
                    <a:pt x="6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6"/>
                    <a:pt x="13" y="3"/>
                    <a:pt x="10" y="3"/>
                  </a:cubicBezTo>
                  <a:close/>
                  <a:moveTo>
                    <a:pt x="3" y="3"/>
                  </a:moveTo>
                  <a:cubicBezTo>
                    <a:pt x="7" y="0"/>
                    <a:pt x="13" y="0"/>
                    <a:pt x="16" y="3"/>
                  </a:cubicBezTo>
                  <a:cubicBezTo>
                    <a:pt x="19" y="7"/>
                    <a:pt x="19" y="12"/>
                    <a:pt x="16" y="16"/>
                  </a:cubicBezTo>
                  <a:cubicBezTo>
                    <a:pt x="13" y="19"/>
                    <a:pt x="7" y="19"/>
                    <a:pt x="3" y="16"/>
                  </a:cubicBezTo>
                  <a:cubicBezTo>
                    <a:pt x="0" y="12"/>
                    <a:pt x="0" y="7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3260920" y="4663194"/>
              <a:ext cx="6758" cy="6758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1 w 4"/>
                <a:gd name="T5" fmla="*/ 1 h 4"/>
                <a:gd name="T6" fmla="*/ 2 w 4"/>
                <a:gd name="T7" fmla="*/ 0 h 4"/>
                <a:gd name="T8" fmla="*/ 4 w 4"/>
                <a:gd name="T9" fmla="*/ 2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3263624" y="4665897"/>
              <a:ext cx="20272" cy="20272"/>
            </a:xfrm>
            <a:custGeom>
              <a:avLst/>
              <a:gdLst>
                <a:gd name="T0" fmla="*/ 10 w 11"/>
                <a:gd name="T1" fmla="*/ 8 h 11"/>
                <a:gd name="T2" fmla="*/ 10 w 11"/>
                <a:gd name="T3" fmla="*/ 10 h 11"/>
                <a:gd name="T4" fmla="*/ 7 w 11"/>
                <a:gd name="T5" fmla="*/ 10 h 11"/>
                <a:gd name="T6" fmla="*/ 0 w 11"/>
                <a:gd name="T7" fmla="*/ 3 h 11"/>
                <a:gd name="T8" fmla="*/ 2 w 11"/>
                <a:gd name="T9" fmla="*/ 0 h 11"/>
                <a:gd name="T10" fmla="*/ 10 w 11"/>
                <a:gd name="T11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10" y="8"/>
                  </a:moveTo>
                  <a:cubicBezTo>
                    <a:pt x="11" y="8"/>
                    <a:pt x="11" y="10"/>
                    <a:pt x="10" y="10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3240648" y="4657788"/>
              <a:ext cx="10812" cy="5406"/>
            </a:xfrm>
            <a:custGeom>
              <a:avLst/>
              <a:gdLst>
                <a:gd name="T0" fmla="*/ 4 w 6"/>
                <a:gd name="T1" fmla="*/ 3 h 3"/>
                <a:gd name="T2" fmla="*/ 6 w 6"/>
                <a:gd name="T3" fmla="*/ 3 h 3"/>
                <a:gd name="T4" fmla="*/ 6 w 6"/>
                <a:gd name="T5" fmla="*/ 2 h 3"/>
                <a:gd name="T6" fmla="*/ 6 w 6"/>
                <a:gd name="T7" fmla="*/ 1 h 3"/>
                <a:gd name="T8" fmla="*/ 4 w 6"/>
                <a:gd name="T9" fmla="*/ 2 h 3"/>
                <a:gd name="T10" fmla="*/ 1 w 6"/>
                <a:gd name="T11" fmla="*/ 0 h 3"/>
                <a:gd name="T12" fmla="*/ 1 w 6"/>
                <a:gd name="T13" fmla="*/ 0 h 3"/>
                <a:gd name="T14" fmla="*/ 0 w 6"/>
                <a:gd name="T15" fmla="*/ 0 h 3"/>
                <a:gd name="T16" fmla="*/ 4 w 6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3"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2031093" y="4505075"/>
              <a:ext cx="1273073" cy="63518"/>
            </a:xfrm>
            <a:prstGeom prst="rect">
              <a:avLst/>
            </a:pr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2175700" y="4519941"/>
              <a:ext cx="983862" cy="37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2056771" y="4519941"/>
              <a:ext cx="41896" cy="37840"/>
            </a:xfrm>
            <a:prstGeom prst="rect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0" name="Rectangle 52"/>
            <p:cNvSpPr>
              <a:spLocks noChangeArrowheads="1"/>
            </p:cNvSpPr>
            <p:nvPr/>
          </p:nvSpPr>
          <p:spPr bwMode="auto">
            <a:xfrm>
              <a:off x="2113533" y="4519941"/>
              <a:ext cx="39192" cy="37840"/>
            </a:xfrm>
            <a:prstGeom prst="rect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1" name="Rectangle 53"/>
            <p:cNvSpPr>
              <a:spLocks noChangeArrowheads="1"/>
            </p:cNvSpPr>
            <p:nvPr/>
          </p:nvSpPr>
          <p:spPr bwMode="auto">
            <a:xfrm>
              <a:off x="3186590" y="4519941"/>
              <a:ext cx="40544" cy="37840"/>
            </a:xfrm>
            <a:prstGeom prst="rect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2" name="Rectangle 54"/>
            <p:cNvSpPr>
              <a:spLocks noChangeArrowheads="1"/>
            </p:cNvSpPr>
            <p:nvPr/>
          </p:nvSpPr>
          <p:spPr bwMode="auto">
            <a:xfrm>
              <a:off x="3240648" y="4519941"/>
              <a:ext cx="41896" cy="37840"/>
            </a:xfrm>
            <a:prstGeom prst="rect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3" name="Rectangle 55"/>
            <p:cNvSpPr>
              <a:spLocks noChangeArrowheads="1"/>
            </p:cNvSpPr>
            <p:nvPr/>
          </p:nvSpPr>
          <p:spPr bwMode="auto">
            <a:xfrm>
              <a:off x="2575731" y="4786176"/>
              <a:ext cx="187853" cy="177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4" name="Rectangle 56"/>
            <p:cNvSpPr>
              <a:spLocks noChangeArrowheads="1"/>
            </p:cNvSpPr>
            <p:nvPr/>
          </p:nvSpPr>
          <p:spPr bwMode="auto">
            <a:xfrm>
              <a:off x="2791964" y="4786176"/>
              <a:ext cx="187853" cy="177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5" name="Rectangle 57"/>
            <p:cNvSpPr>
              <a:spLocks noChangeArrowheads="1"/>
            </p:cNvSpPr>
            <p:nvPr/>
          </p:nvSpPr>
          <p:spPr bwMode="auto">
            <a:xfrm>
              <a:off x="3016307" y="4786176"/>
              <a:ext cx="187853" cy="177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6" name="Rectangle 58"/>
            <p:cNvSpPr>
              <a:spLocks noChangeArrowheads="1"/>
            </p:cNvSpPr>
            <p:nvPr/>
          </p:nvSpPr>
          <p:spPr bwMode="auto">
            <a:xfrm>
              <a:off x="2575731" y="4992948"/>
              <a:ext cx="187853" cy="177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7" name="Rectangle 59"/>
            <p:cNvSpPr>
              <a:spLocks noChangeArrowheads="1"/>
            </p:cNvSpPr>
            <p:nvPr/>
          </p:nvSpPr>
          <p:spPr bwMode="auto">
            <a:xfrm>
              <a:off x="2791964" y="4992948"/>
              <a:ext cx="187853" cy="177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8" name="Rectangle 60"/>
            <p:cNvSpPr>
              <a:spLocks noChangeArrowheads="1"/>
            </p:cNvSpPr>
            <p:nvPr/>
          </p:nvSpPr>
          <p:spPr bwMode="auto">
            <a:xfrm>
              <a:off x="3016307" y="4992948"/>
              <a:ext cx="187853" cy="177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9" name="Rectangle 61"/>
            <p:cNvSpPr>
              <a:spLocks noChangeArrowheads="1"/>
            </p:cNvSpPr>
            <p:nvPr/>
          </p:nvSpPr>
          <p:spPr bwMode="auto">
            <a:xfrm>
              <a:off x="2575731" y="5199719"/>
              <a:ext cx="187853" cy="177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2791964" y="5199719"/>
              <a:ext cx="187853" cy="177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1" name="Rectangle 63"/>
            <p:cNvSpPr>
              <a:spLocks noChangeArrowheads="1"/>
            </p:cNvSpPr>
            <p:nvPr/>
          </p:nvSpPr>
          <p:spPr bwMode="auto">
            <a:xfrm>
              <a:off x="3016307" y="5199719"/>
              <a:ext cx="187853" cy="17704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3044687" y="5245668"/>
              <a:ext cx="132443" cy="93249"/>
            </a:xfrm>
            <a:custGeom>
              <a:avLst/>
              <a:gdLst>
                <a:gd name="T0" fmla="*/ 73 w 73"/>
                <a:gd name="T1" fmla="*/ 22 h 51"/>
                <a:gd name="T2" fmla="*/ 37 w 73"/>
                <a:gd name="T3" fmla="*/ 23 h 51"/>
                <a:gd name="T4" fmla="*/ 36 w 73"/>
                <a:gd name="T5" fmla="*/ 23 h 51"/>
                <a:gd name="T6" fmla="*/ 35 w 73"/>
                <a:gd name="T7" fmla="*/ 23 h 51"/>
                <a:gd name="T8" fmla="*/ 0 w 73"/>
                <a:gd name="T9" fmla="*/ 22 h 51"/>
                <a:gd name="T10" fmla="*/ 3 w 73"/>
                <a:gd name="T11" fmla="*/ 17 h 51"/>
                <a:gd name="T12" fmla="*/ 23 w 73"/>
                <a:gd name="T13" fmla="*/ 8 h 51"/>
                <a:gd name="T14" fmla="*/ 22 w 73"/>
                <a:gd name="T15" fmla="*/ 10 h 51"/>
                <a:gd name="T16" fmla="*/ 10 w 73"/>
                <a:gd name="T17" fmla="*/ 17 h 51"/>
                <a:gd name="T18" fmla="*/ 34 w 73"/>
                <a:gd name="T19" fmla="*/ 17 h 51"/>
                <a:gd name="T20" fmla="*/ 36 w 73"/>
                <a:gd name="T21" fmla="*/ 17 h 51"/>
                <a:gd name="T22" fmla="*/ 39 w 73"/>
                <a:gd name="T23" fmla="*/ 17 h 51"/>
                <a:gd name="T24" fmla="*/ 62 w 73"/>
                <a:gd name="T25" fmla="*/ 17 h 51"/>
                <a:gd name="T26" fmla="*/ 51 w 73"/>
                <a:gd name="T27" fmla="*/ 10 h 51"/>
                <a:gd name="T28" fmla="*/ 50 w 73"/>
                <a:gd name="T29" fmla="*/ 8 h 51"/>
                <a:gd name="T30" fmla="*/ 69 w 73"/>
                <a:gd name="T31" fmla="*/ 17 h 51"/>
                <a:gd name="T32" fmla="*/ 73 w 73"/>
                <a:gd name="T33" fmla="*/ 22 h 51"/>
                <a:gd name="T34" fmla="*/ 32 w 73"/>
                <a:gd name="T35" fmla="*/ 21 h 51"/>
                <a:gd name="T36" fmla="*/ 6 w 73"/>
                <a:gd name="T37" fmla="*/ 21 h 51"/>
                <a:gd name="T38" fmla="*/ 6 w 73"/>
                <a:gd name="T39" fmla="*/ 21 h 51"/>
                <a:gd name="T40" fmla="*/ 5 w 73"/>
                <a:gd name="T41" fmla="*/ 21 h 51"/>
                <a:gd name="T42" fmla="*/ 4 w 73"/>
                <a:gd name="T43" fmla="*/ 23 h 51"/>
                <a:gd name="T44" fmla="*/ 14 w 73"/>
                <a:gd name="T45" fmla="*/ 38 h 51"/>
                <a:gd name="T46" fmla="*/ 25 w 73"/>
                <a:gd name="T47" fmla="*/ 34 h 51"/>
                <a:gd name="T48" fmla="*/ 32 w 73"/>
                <a:gd name="T49" fmla="*/ 22 h 51"/>
                <a:gd name="T50" fmla="*/ 32 w 73"/>
                <a:gd name="T51" fmla="*/ 21 h 51"/>
                <a:gd name="T52" fmla="*/ 41 w 73"/>
                <a:gd name="T53" fmla="*/ 21 h 51"/>
                <a:gd name="T54" fmla="*/ 41 w 73"/>
                <a:gd name="T55" fmla="*/ 22 h 51"/>
                <a:gd name="T56" fmla="*/ 48 w 73"/>
                <a:gd name="T57" fmla="*/ 34 h 51"/>
                <a:gd name="T58" fmla="*/ 58 w 73"/>
                <a:gd name="T59" fmla="*/ 38 h 51"/>
                <a:gd name="T60" fmla="*/ 69 w 73"/>
                <a:gd name="T61" fmla="*/ 23 h 51"/>
                <a:gd name="T62" fmla="*/ 67 w 73"/>
                <a:gd name="T63" fmla="*/ 21 h 51"/>
                <a:gd name="T64" fmla="*/ 67 w 73"/>
                <a:gd name="T65" fmla="*/ 21 h 51"/>
                <a:gd name="T66" fmla="*/ 67 w 73"/>
                <a:gd name="T67" fmla="*/ 21 h 51"/>
                <a:gd name="T68" fmla="*/ 41 w 73"/>
                <a:gd name="T6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" h="51">
                  <a:moveTo>
                    <a:pt x="73" y="22"/>
                  </a:moveTo>
                  <a:cubicBezTo>
                    <a:pt x="70" y="51"/>
                    <a:pt x="42" y="44"/>
                    <a:pt x="37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0" y="44"/>
                    <a:pt x="3" y="51"/>
                    <a:pt x="0" y="22"/>
                  </a:cubicBezTo>
                  <a:cubicBezTo>
                    <a:pt x="1" y="19"/>
                    <a:pt x="2" y="18"/>
                    <a:pt x="3" y="17"/>
                  </a:cubicBezTo>
                  <a:cubicBezTo>
                    <a:pt x="8" y="12"/>
                    <a:pt x="16" y="0"/>
                    <a:pt x="23" y="8"/>
                  </a:cubicBezTo>
                  <a:cubicBezTo>
                    <a:pt x="25" y="11"/>
                    <a:pt x="23" y="12"/>
                    <a:pt x="22" y="10"/>
                  </a:cubicBezTo>
                  <a:cubicBezTo>
                    <a:pt x="17" y="5"/>
                    <a:pt x="13" y="13"/>
                    <a:pt x="10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3"/>
                    <a:pt x="55" y="5"/>
                    <a:pt x="51" y="10"/>
                  </a:cubicBezTo>
                  <a:cubicBezTo>
                    <a:pt x="49" y="12"/>
                    <a:pt x="47" y="11"/>
                    <a:pt x="50" y="8"/>
                  </a:cubicBezTo>
                  <a:cubicBezTo>
                    <a:pt x="57" y="0"/>
                    <a:pt x="65" y="12"/>
                    <a:pt x="69" y="17"/>
                  </a:cubicBezTo>
                  <a:cubicBezTo>
                    <a:pt x="71" y="18"/>
                    <a:pt x="71" y="19"/>
                    <a:pt x="73" y="22"/>
                  </a:cubicBezTo>
                  <a:close/>
                  <a:moveTo>
                    <a:pt x="32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2"/>
                    <a:pt x="4" y="23"/>
                  </a:cubicBezTo>
                  <a:cubicBezTo>
                    <a:pt x="4" y="29"/>
                    <a:pt x="7" y="37"/>
                    <a:pt x="14" y="38"/>
                  </a:cubicBezTo>
                  <a:cubicBezTo>
                    <a:pt x="18" y="39"/>
                    <a:pt x="22" y="37"/>
                    <a:pt x="25" y="34"/>
                  </a:cubicBezTo>
                  <a:cubicBezTo>
                    <a:pt x="29" y="31"/>
                    <a:pt x="31" y="27"/>
                    <a:pt x="32" y="22"/>
                  </a:cubicBezTo>
                  <a:cubicBezTo>
                    <a:pt x="32" y="21"/>
                    <a:pt x="32" y="21"/>
                    <a:pt x="32" y="21"/>
                  </a:cubicBezTo>
                  <a:close/>
                  <a:moveTo>
                    <a:pt x="41" y="21"/>
                  </a:moveTo>
                  <a:cubicBezTo>
                    <a:pt x="40" y="21"/>
                    <a:pt x="40" y="21"/>
                    <a:pt x="41" y="22"/>
                  </a:cubicBezTo>
                  <a:cubicBezTo>
                    <a:pt x="41" y="27"/>
                    <a:pt x="44" y="31"/>
                    <a:pt x="48" y="34"/>
                  </a:cubicBezTo>
                  <a:cubicBezTo>
                    <a:pt x="51" y="37"/>
                    <a:pt x="55" y="39"/>
                    <a:pt x="58" y="38"/>
                  </a:cubicBezTo>
                  <a:cubicBezTo>
                    <a:pt x="65" y="37"/>
                    <a:pt x="68" y="29"/>
                    <a:pt x="69" y="23"/>
                  </a:cubicBezTo>
                  <a:cubicBezTo>
                    <a:pt x="69" y="22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lnTo>
                    <a:pt x="4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3" name="Freeform 65"/>
            <p:cNvSpPr>
              <a:spLocks/>
            </p:cNvSpPr>
            <p:nvPr/>
          </p:nvSpPr>
          <p:spPr bwMode="auto">
            <a:xfrm>
              <a:off x="2829805" y="4832126"/>
              <a:ext cx="114874" cy="83789"/>
            </a:xfrm>
            <a:custGeom>
              <a:avLst/>
              <a:gdLst>
                <a:gd name="T0" fmla="*/ 16 w 63"/>
                <a:gd name="T1" fmla="*/ 2 h 46"/>
                <a:gd name="T2" fmla="*/ 24 w 63"/>
                <a:gd name="T3" fmla="*/ 0 h 46"/>
                <a:gd name="T4" fmla="*/ 24 w 63"/>
                <a:gd name="T5" fmla="*/ 1 h 46"/>
                <a:gd name="T6" fmla="*/ 31 w 63"/>
                <a:gd name="T7" fmla="*/ 8 h 46"/>
                <a:gd name="T8" fmla="*/ 38 w 63"/>
                <a:gd name="T9" fmla="*/ 1 h 46"/>
                <a:gd name="T10" fmla="*/ 38 w 63"/>
                <a:gd name="T11" fmla="*/ 0 h 46"/>
                <a:gd name="T12" fmla="*/ 47 w 63"/>
                <a:gd name="T13" fmla="*/ 2 h 46"/>
                <a:gd name="T14" fmla="*/ 63 w 63"/>
                <a:gd name="T15" fmla="*/ 14 h 46"/>
                <a:gd name="T16" fmla="*/ 56 w 63"/>
                <a:gd name="T17" fmla="*/ 22 h 46"/>
                <a:gd name="T18" fmla="*/ 47 w 63"/>
                <a:gd name="T19" fmla="*/ 15 h 46"/>
                <a:gd name="T20" fmla="*/ 47 w 63"/>
                <a:gd name="T21" fmla="*/ 46 h 46"/>
                <a:gd name="T22" fmla="*/ 31 w 63"/>
                <a:gd name="T23" fmla="*/ 46 h 46"/>
                <a:gd name="T24" fmla="*/ 16 w 63"/>
                <a:gd name="T25" fmla="*/ 46 h 46"/>
                <a:gd name="T26" fmla="*/ 16 w 63"/>
                <a:gd name="T27" fmla="*/ 15 h 46"/>
                <a:gd name="T28" fmla="*/ 7 w 63"/>
                <a:gd name="T29" fmla="*/ 22 h 46"/>
                <a:gd name="T30" fmla="*/ 0 w 63"/>
                <a:gd name="T31" fmla="*/ 14 h 46"/>
                <a:gd name="T32" fmla="*/ 16 w 63"/>
                <a:gd name="T3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46">
                  <a:moveTo>
                    <a:pt x="16" y="2"/>
                  </a:moveTo>
                  <a:cubicBezTo>
                    <a:pt x="17" y="1"/>
                    <a:pt x="22" y="1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5"/>
                    <a:pt x="27" y="8"/>
                    <a:pt x="31" y="8"/>
                  </a:cubicBezTo>
                  <a:cubicBezTo>
                    <a:pt x="35" y="8"/>
                    <a:pt x="38" y="5"/>
                    <a:pt x="38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1" y="1"/>
                    <a:pt x="46" y="1"/>
                    <a:pt x="47" y="2"/>
                  </a:cubicBezTo>
                  <a:cubicBezTo>
                    <a:pt x="52" y="6"/>
                    <a:pt x="58" y="10"/>
                    <a:pt x="63" y="14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3"/>
                    <a:pt x="47" y="38"/>
                    <a:pt x="47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38"/>
                    <a:pt x="16" y="23"/>
                    <a:pt x="16" y="1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10"/>
                    <a:pt x="10" y="6"/>
                    <a:pt x="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2859537" y="5028086"/>
              <a:ext cx="55410" cy="106765"/>
            </a:xfrm>
            <a:custGeom>
              <a:avLst/>
              <a:gdLst>
                <a:gd name="T0" fmla="*/ 2 w 31"/>
                <a:gd name="T1" fmla="*/ 0 h 59"/>
                <a:gd name="T2" fmla="*/ 29 w 31"/>
                <a:gd name="T3" fmla="*/ 0 h 59"/>
                <a:gd name="T4" fmla="*/ 31 w 31"/>
                <a:gd name="T5" fmla="*/ 3 h 59"/>
                <a:gd name="T6" fmla="*/ 31 w 31"/>
                <a:gd name="T7" fmla="*/ 56 h 59"/>
                <a:gd name="T8" fmla="*/ 29 w 31"/>
                <a:gd name="T9" fmla="*/ 59 h 59"/>
                <a:gd name="T10" fmla="*/ 2 w 31"/>
                <a:gd name="T11" fmla="*/ 59 h 59"/>
                <a:gd name="T12" fmla="*/ 0 w 31"/>
                <a:gd name="T13" fmla="*/ 56 h 59"/>
                <a:gd name="T14" fmla="*/ 0 w 31"/>
                <a:gd name="T15" fmla="*/ 3 h 59"/>
                <a:gd name="T16" fmla="*/ 2 w 31"/>
                <a:gd name="T17" fmla="*/ 0 h 59"/>
                <a:gd name="T18" fmla="*/ 14 w 31"/>
                <a:gd name="T19" fmla="*/ 54 h 59"/>
                <a:gd name="T20" fmla="*/ 13 w 31"/>
                <a:gd name="T21" fmla="*/ 54 h 59"/>
                <a:gd name="T22" fmla="*/ 13 w 31"/>
                <a:gd name="T23" fmla="*/ 57 h 59"/>
                <a:gd name="T24" fmla="*/ 14 w 31"/>
                <a:gd name="T25" fmla="*/ 57 h 59"/>
                <a:gd name="T26" fmla="*/ 17 w 31"/>
                <a:gd name="T27" fmla="*/ 57 h 59"/>
                <a:gd name="T28" fmla="*/ 18 w 31"/>
                <a:gd name="T29" fmla="*/ 57 h 59"/>
                <a:gd name="T30" fmla="*/ 18 w 31"/>
                <a:gd name="T31" fmla="*/ 54 h 59"/>
                <a:gd name="T32" fmla="*/ 17 w 31"/>
                <a:gd name="T33" fmla="*/ 54 h 59"/>
                <a:gd name="T34" fmla="*/ 14 w 31"/>
                <a:gd name="T35" fmla="*/ 54 h 59"/>
                <a:gd name="T36" fmla="*/ 12 w 31"/>
                <a:gd name="T37" fmla="*/ 3 h 59"/>
                <a:gd name="T38" fmla="*/ 12 w 31"/>
                <a:gd name="T39" fmla="*/ 3 h 59"/>
                <a:gd name="T40" fmla="*/ 12 w 31"/>
                <a:gd name="T41" fmla="*/ 3 h 59"/>
                <a:gd name="T42" fmla="*/ 12 w 31"/>
                <a:gd name="T43" fmla="*/ 3 h 59"/>
                <a:gd name="T44" fmla="*/ 19 w 31"/>
                <a:gd name="T45" fmla="*/ 3 h 59"/>
                <a:gd name="T46" fmla="*/ 19 w 31"/>
                <a:gd name="T47" fmla="*/ 3 h 59"/>
                <a:gd name="T48" fmla="*/ 19 w 31"/>
                <a:gd name="T49" fmla="*/ 3 h 59"/>
                <a:gd name="T50" fmla="*/ 19 w 31"/>
                <a:gd name="T51" fmla="*/ 3 h 59"/>
                <a:gd name="T52" fmla="*/ 12 w 31"/>
                <a:gd name="T53" fmla="*/ 3 h 59"/>
                <a:gd name="T54" fmla="*/ 22 w 31"/>
                <a:gd name="T55" fmla="*/ 4 h 59"/>
                <a:gd name="T56" fmla="*/ 23 w 31"/>
                <a:gd name="T57" fmla="*/ 3 h 59"/>
                <a:gd name="T58" fmla="*/ 22 w 31"/>
                <a:gd name="T59" fmla="*/ 2 h 59"/>
                <a:gd name="T60" fmla="*/ 21 w 31"/>
                <a:gd name="T61" fmla="*/ 3 h 59"/>
                <a:gd name="T62" fmla="*/ 22 w 31"/>
                <a:gd name="T63" fmla="*/ 4 h 59"/>
                <a:gd name="T64" fmla="*/ 3 w 31"/>
                <a:gd name="T65" fmla="*/ 6 h 59"/>
                <a:gd name="T66" fmla="*/ 2 w 31"/>
                <a:gd name="T67" fmla="*/ 7 h 59"/>
                <a:gd name="T68" fmla="*/ 2 w 31"/>
                <a:gd name="T69" fmla="*/ 51 h 59"/>
                <a:gd name="T70" fmla="*/ 3 w 31"/>
                <a:gd name="T71" fmla="*/ 52 h 59"/>
                <a:gd name="T72" fmla="*/ 28 w 31"/>
                <a:gd name="T73" fmla="*/ 52 h 59"/>
                <a:gd name="T74" fmla="*/ 29 w 31"/>
                <a:gd name="T75" fmla="*/ 51 h 59"/>
                <a:gd name="T76" fmla="*/ 29 w 31"/>
                <a:gd name="T77" fmla="*/ 7 h 59"/>
                <a:gd name="T78" fmla="*/ 28 w 31"/>
                <a:gd name="T79" fmla="*/ 6 h 59"/>
                <a:gd name="T80" fmla="*/ 3 w 31"/>
                <a:gd name="T81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59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8"/>
                    <a:pt x="30" y="59"/>
                    <a:pt x="29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58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  <a:moveTo>
                    <a:pt x="14" y="54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7" y="54"/>
                    <a:pt x="17" y="54"/>
                    <a:pt x="17" y="54"/>
                  </a:cubicBezTo>
                  <a:lnTo>
                    <a:pt x="14" y="54"/>
                  </a:lnTo>
                  <a:close/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lnTo>
                    <a:pt x="12" y="3"/>
                  </a:lnTo>
                  <a:close/>
                  <a:moveTo>
                    <a:pt x="22" y="4"/>
                  </a:moveTo>
                  <a:cubicBezTo>
                    <a:pt x="22" y="4"/>
                    <a:pt x="23" y="3"/>
                    <a:pt x="23" y="3"/>
                  </a:cubicBezTo>
                  <a:cubicBezTo>
                    <a:pt x="23" y="3"/>
                    <a:pt x="22" y="2"/>
                    <a:pt x="22" y="2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4"/>
                    <a:pt x="22" y="4"/>
                  </a:cubicBezTo>
                  <a:close/>
                  <a:moveTo>
                    <a:pt x="3" y="6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6"/>
                    <a:pt x="29" y="6"/>
                    <a:pt x="28" y="6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5" name="Freeform 67"/>
            <p:cNvSpPr>
              <a:spLocks/>
            </p:cNvSpPr>
            <p:nvPr/>
          </p:nvSpPr>
          <p:spPr bwMode="auto">
            <a:xfrm>
              <a:off x="2866295" y="5049708"/>
              <a:ext cx="12164" cy="10812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0 h 6"/>
                <a:gd name="T4" fmla="*/ 7 w 7"/>
                <a:gd name="T5" fmla="*/ 0 h 6"/>
                <a:gd name="T6" fmla="*/ 7 w 7"/>
                <a:gd name="T7" fmla="*/ 5 h 6"/>
                <a:gd name="T8" fmla="*/ 6 w 7"/>
                <a:gd name="T9" fmla="*/ 6 h 6"/>
                <a:gd name="T10" fmla="*/ 1 w 7"/>
                <a:gd name="T11" fmla="*/ 6 h 6"/>
                <a:gd name="T12" fmla="*/ 0 w 7"/>
                <a:gd name="T13" fmla="*/ 5 h 6"/>
                <a:gd name="T14" fmla="*/ 0 w 7"/>
                <a:gd name="T15" fmla="*/ 0 h 6"/>
                <a:gd name="T16" fmla="*/ 1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6" name="Freeform 68"/>
            <p:cNvSpPr>
              <a:spLocks/>
            </p:cNvSpPr>
            <p:nvPr/>
          </p:nvSpPr>
          <p:spPr bwMode="auto">
            <a:xfrm>
              <a:off x="2881161" y="5049708"/>
              <a:ext cx="12164" cy="10812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0 h 6"/>
                <a:gd name="T4" fmla="*/ 7 w 7"/>
                <a:gd name="T5" fmla="*/ 0 h 6"/>
                <a:gd name="T6" fmla="*/ 7 w 7"/>
                <a:gd name="T7" fmla="*/ 5 h 6"/>
                <a:gd name="T8" fmla="*/ 6 w 7"/>
                <a:gd name="T9" fmla="*/ 6 h 6"/>
                <a:gd name="T10" fmla="*/ 1 w 7"/>
                <a:gd name="T11" fmla="*/ 6 h 6"/>
                <a:gd name="T12" fmla="*/ 0 w 7"/>
                <a:gd name="T13" fmla="*/ 5 h 6"/>
                <a:gd name="T14" fmla="*/ 0 w 7"/>
                <a:gd name="T15" fmla="*/ 0 h 6"/>
                <a:gd name="T16" fmla="*/ 1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7" name="Freeform 69"/>
            <p:cNvSpPr>
              <a:spLocks/>
            </p:cNvSpPr>
            <p:nvPr/>
          </p:nvSpPr>
          <p:spPr bwMode="auto">
            <a:xfrm>
              <a:off x="2894675" y="5049708"/>
              <a:ext cx="13514" cy="10812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0 h 6"/>
                <a:gd name="T4" fmla="*/ 7 w 7"/>
                <a:gd name="T5" fmla="*/ 0 h 6"/>
                <a:gd name="T6" fmla="*/ 7 w 7"/>
                <a:gd name="T7" fmla="*/ 5 h 6"/>
                <a:gd name="T8" fmla="*/ 6 w 7"/>
                <a:gd name="T9" fmla="*/ 6 h 6"/>
                <a:gd name="T10" fmla="*/ 1 w 7"/>
                <a:gd name="T11" fmla="*/ 6 h 6"/>
                <a:gd name="T12" fmla="*/ 0 w 7"/>
                <a:gd name="T13" fmla="*/ 5 h 6"/>
                <a:gd name="T14" fmla="*/ 0 w 7"/>
                <a:gd name="T15" fmla="*/ 0 h 6"/>
                <a:gd name="T16" fmla="*/ 1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8" name="Freeform 70"/>
            <p:cNvSpPr>
              <a:spLocks/>
            </p:cNvSpPr>
            <p:nvPr/>
          </p:nvSpPr>
          <p:spPr bwMode="auto">
            <a:xfrm>
              <a:off x="2866295" y="5061872"/>
              <a:ext cx="12164" cy="12163"/>
            </a:xfrm>
            <a:custGeom>
              <a:avLst/>
              <a:gdLst>
                <a:gd name="T0" fmla="*/ 1 w 7"/>
                <a:gd name="T1" fmla="*/ 0 h 7"/>
                <a:gd name="T2" fmla="*/ 6 w 7"/>
                <a:gd name="T3" fmla="*/ 0 h 7"/>
                <a:gd name="T4" fmla="*/ 7 w 7"/>
                <a:gd name="T5" fmla="*/ 1 h 7"/>
                <a:gd name="T6" fmla="*/ 7 w 7"/>
                <a:gd name="T7" fmla="*/ 6 h 7"/>
                <a:gd name="T8" fmla="*/ 6 w 7"/>
                <a:gd name="T9" fmla="*/ 7 h 7"/>
                <a:gd name="T10" fmla="*/ 1 w 7"/>
                <a:gd name="T11" fmla="*/ 7 h 7"/>
                <a:gd name="T12" fmla="*/ 0 w 7"/>
                <a:gd name="T13" fmla="*/ 6 h 7"/>
                <a:gd name="T14" fmla="*/ 0 w 7"/>
                <a:gd name="T15" fmla="*/ 1 h 7"/>
                <a:gd name="T16" fmla="*/ 1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7"/>
                    <a:pt x="6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9" name="Freeform 71"/>
            <p:cNvSpPr>
              <a:spLocks/>
            </p:cNvSpPr>
            <p:nvPr/>
          </p:nvSpPr>
          <p:spPr bwMode="auto">
            <a:xfrm>
              <a:off x="2881161" y="5061872"/>
              <a:ext cx="12164" cy="12163"/>
            </a:xfrm>
            <a:custGeom>
              <a:avLst/>
              <a:gdLst>
                <a:gd name="T0" fmla="*/ 1 w 7"/>
                <a:gd name="T1" fmla="*/ 0 h 7"/>
                <a:gd name="T2" fmla="*/ 6 w 7"/>
                <a:gd name="T3" fmla="*/ 0 h 7"/>
                <a:gd name="T4" fmla="*/ 7 w 7"/>
                <a:gd name="T5" fmla="*/ 1 h 7"/>
                <a:gd name="T6" fmla="*/ 7 w 7"/>
                <a:gd name="T7" fmla="*/ 6 h 7"/>
                <a:gd name="T8" fmla="*/ 6 w 7"/>
                <a:gd name="T9" fmla="*/ 7 h 7"/>
                <a:gd name="T10" fmla="*/ 1 w 7"/>
                <a:gd name="T11" fmla="*/ 7 h 7"/>
                <a:gd name="T12" fmla="*/ 0 w 7"/>
                <a:gd name="T13" fmla="*/ 6 h 7"/>
                <a:gd name="T14" fmla="*/ 0 w 7"/>
                <a:gd name="T15" fmla="*/ 1 h 7"/>
                <a:gd name="T16" fmla="*/ 1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7"/>
                    <a:pt x="6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0" name="Freeform 72"/>
            <p:cNvSpPr>
              <a:spLocks/>
            </p:cNvSpPr>
            <p:nvPr/>
          </p:nvSpPr>
          <p:spPr bwMode="auto">
            <a:xfrm>
              <a:off x="2894675" y="5061872"/>
              <a:ext cx="13514" cy="12163"/>
            </a:xfrm>
            <a:custGeom>
              <a:avLst/>
              <a:gdLst>
                <a:gd name="T0" fmla="*/ 1 w 7"/>
                <a:gd name="T1" fmla="*/ 0 h 7"/>
                <a:gd name="T2" fmla="*/ 6 w 7"/>
                <a:gd name="T3" fmla="*/ 0 h 7"/>
                <a:gd name="T4" fmla="*/ 7 w 7"/>
                <a:gd name="T5" fmla="*/ 1 h 7"/>
                <a:gd name="T6" fmla="*/ 7 w 7"/>
                <a:gd name="T7" fmla="*/ 6 h 7"/>
                <a:gd name="T8" fmla="*/ 6 w 7"/>
                <a:gd name="T9" fmla="*/ 7 h 7"/>
                <a:gd name="T10" fmla="*/ 1 w 7"/>
                <a:gd name="T11" fmla="*/ 7 h 7"/>
                <a:gd name="T12" fmla="*/ 0 w 7"/>
                <a:gd name="T13" fmla="*/ 6 h 7"/>
                <a:gd name="T14" fmla="*/ 0 w 7"/>
                <a:gd name="T15" fmla="*/ 1 h 7"/>
                <a:gd name="T16" fmla="*/ 1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7"/>
                    <a:pt x="6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1" name="Freeform 73"/>
            <p:cNvSpPr>
              <a:spLocks/>
            </p:cNvSpPr>
            <p:nvPr/>
          </p:nvSpPr>
          <p:spPr bwMode="auto">
            <a:xfrm>
              <a:off x="2866295" y="5076738"/>
              <a:ext cx="12164" cy="10812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0 h 6"/>
                <a:gd name="T4" fmla="*/ 7 w 7"/>
                <a:gd name="T5" fmla="*/ 1 h 6"/>
                <a:gd name="T6" fmla="*/ 7 w 7"/>
                <a:gd name="T7" fmla="*/ 6 h 6"/>
                <a:gd name="T8" fmla="*/ 6 w 7"/>
                <a:gd name="T9" fmla="*/ 6 h 6"/>
                <a:gd name="T10" fmla="*/ 1 w 7"/>
                <a:gd name="T11" fmla="*/ 6 h 6"/>
                <a:gd name="T12" fmla="*/ 0 w 7"/>
                <a:gd name="T13" fmla="*/ 6 h 6"/>
                <a:gd name="T14" fmla="*/ 0 w 7"/>
                <a:gd name="T15" fmla="*/ 1 h 6"/>
                <a:gd name="T16" fmla="*/ 1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auto">
            <a:xfrm>
              <a:off x="2881161" y="5076738"/>
              <a:ext cx="12164" cy="10812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0 h 6"/>
                <a:gd name="T4" fmla="*/ 7 w 7"/>
                <a:gd name="T5" fmla="*/ 1 h 6"/>
                <a:gd name="T6" fmla="*/ 7 w 7"/>
                <a:gd name="T7" fmla="*/ 6 h 6"/>
                <a:gd name="T8" fmla="*/ 6 w 7"/>
                <a:gd name="T9" fmla="*/ 6 h 6"/>
                <a:gd name="T10" fmla="*/ 1 w 7"/>
                <a:gd name="T11" fmla="*/ 6 h 6"/>
                <a:gd name="T12" fmla="*/ 0 w 7"/>
                <a:gd name="T13" fmla="*/ 6 h 6"/>
                <a:gd name="T14" fmla="*/ 0 w 7"/>
                <a:gd name="T15" fmla="*/ 1 h 6"/>
                <a:gd name="T16" fmla="*/ 1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3" name="Freeform 75"/>
            <p:cNvSpPr>
              <a:spLocks/>
            </p:cNvSpPr>
            <p:nvPr/>
          </p:nvSpPr>
          <p:spPr bwMode="auto">
            <a:xfrm>
              <a:off x="2894675" y="5076738"/>
              <a:ext cx="13514" cy="10812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0 h 6"/>
                <a:gd name="T4" fmla="*/ 7 w 7"/>
                <a:gd name="T5" fmla="*/ 1 h 6"/>
                <a:gd name="T6" fmla="*/ 7 w 7"/>
                <a:gd name="T7" fmla="*/ 6 h 6"/>
                <a:gd name="T8" fmla="*/ 6 w 7"/>
                <a:gd name="T9" fmla="*/ 6 h 6"/>
                <a:gd name="T10" fmla="*/ 1 w 7"/>
                <a:gd name="T11" fmla="*/ 6 h 6"/>
                <a:gd name="T12" fmla="*/ 0 w 7"/>
                <a:gd name="T13" fmla="*/ 6 h 6"/>
                <a:gd name="T14" fmla="*/ 0 w 7"/>
                <a:gd name="T15" fmla="*/ 1 h 6"/>
                <a:gd name="T16" fmla="*/ 1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4" name="Freeform 76"/>
            <p:cNvSpPr>
              <a:spLocks/>
            </p:cNvSpPr>
            <p:nvPr/>
          </p:nvSpPr>
          <p:spPr bwMode="auto">
            <a:xfrm>
              <a:off x="2866295" y="5090252"/>
              <a:ext cx="12164" cy="10812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0 h 6"/>
                <a:gd name="T4" fmla="*/ 7 w 7"/>
                <a:gd name="T5" fmla="*/ 1 h 6"/>
                <a:gd name="T6" fmla="*/ 7 w 7"/>
                <a:gd name="T7" fmla="*/ 5 h 6"/>
                <a:gd name="T8" fmla="*/ 6 w 7"/>
                <a:gd name="T9" fmla="*/ 6 h 6"/>
                <a:gd name="T10" fmla="*/ 1 w 7"/>
                <a:gd name="T11" fmla="*/ 6 h 6"/>
                <a:gd name="T12" fmla="*/ 0 w 7"/>
                <a:gd name="T13" fmla="*/ 5 h 6"/>
                <a:gd name="T14" fmla="*/ 0 w 7"/>
                <a:gd name="T15" fmla="*/ 1 h 6"/>
                <a:gd name="T16" fmla="*/ 1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auto">
            <a:xfrm>
              <a:off x="2881161" y="5090252"/>
              <a:ext cx="12164" cy="10812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0 h 6"/>
                <a:gd name="T4" fmla="*/ 7 w 7"/>
                <a:gd name="T5" fmla="*/ 1 h 6"/>
                <a:gd name="T6" fmla="*/ 7 w 7"/>
                <a:gd name="T7" fmla="*/ 5 h 6"/>
                <a:gd name="T8" fmla="*/ 6 w 7"/>
                <a:gd name="T9" fmla="*/ 6 h 6"/>
                <a:gd name="T10" fmla="*/ 1 w 7"/>
                <a:gd name="T11" fmla="*/ 6 h 6"/>
                <a:gd name="T12" fmla="*/ 0 w 7"/>
                <a:gd name="T13" fmla="*/ 5 h 6"/>
                <a:gd name="T14" fmla="*/ 0 w 7"/>
                <a:gd name="T15" fmla="*/ 1 h 6"/>
                <a:gd name="T16" fmla="*/ 1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6" name="Freeform 78"/>
            <p:cNvSpPr>
              <a:spLocks/>
            </p:cNvSpPr>
            <p:nvPr/>
          </p:nvSpPr>
          <p:spPr bwMode="auto">
            <a:xfrm>
              <a:off x="2894675" y="5090252"/>
              <a:ext cx="13514" cy="10812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0 h 6"/>
                <a:gd name="T4" fmla="*/ 7 w 7"/>
                <a:gd name="T5" fmla="*/ 1 h 6"/>
                <a:gd name="T6" fmla="*/ 7 w 7"/>
                <a:gd name="T7" fmla="*/ 5 h 6"/>
                <a:gd name="T8" fmla="*/ 6 w 7"/>
                <a:gd name="T9" fmla="*/ 6 h 6"/>
                <a:gd name="T10" fmla="*/ 1 w 7"/>
                <a:gd name="T11" fmla="*/ 6 h 6"/>
                <a:gd name="T12" fmla="*/ 0 w 7"/>
                <a:gd name="T13" fmla="*/ 5 h 6"/>
                <a:gd name="T14" fmla="*/ 0 w 7"/>
                <a:gd name="T15" fmla="*/ 1 h 6"/>
                <a:gd name="T16" fmla="*/ 1 w 7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7" name="Freeform 79"/>
            <p:cNvSpPr>
              <a:spLocks noEditPoints="1"/>
            </p:cNvSpPr>
            <p:nvPr/>
          </p:nvSpPr>
          <p:spPr bwMode="auto">
            <a:xfrm>
              <a:off x="2617626" y="5034842"/>
              <a:ext cx="105414" cy="79735"/>
            </a:xfrm>
            <a:custGeom>
              <a:avLst/>
              <a:gdLst>
                <a:gd name="T0" fmla="*/ 3 w 59"/>
                <a:gd name="T1" fmla="*/ 0 h 44"/>
                <a:gd name="T2" fmla="*/ 56 w 59"/>
                <a:gd name="T3" fmla="*/ 0 h 44"/>
                <a:gd name="T4" fmla="*/ 59 w 59"/>
                <a:gd name="T5" fmla="*/ 3 h 44"/>
                <a:gd name="T6" fmla="*/ 59 w 59"/>
                <a:gd name="T7" fmla="*/ 41 h 44"/>
                <a:gd name="T8" fmla="*/ 56 w 59"/>
                <a:gd name="T9" fmla="*/ 44 h 44"/>
                <a:gd name="T10" fmla="*/ 3 w 59"/>
                <a:gd name="T11" fmla="*/ 44 h 44"/>
                <a:gd name="T12" fmla="*/ 0 w 59"/>
                <a:gd name="T13" fmla="*/ 41 h 44"/>
                <a:gd name="T14" fmla="*/ 0 w 59"/>
                <a:gd name="T15" fmla="*/ 3 h 44"/>
                <a:gd name="T16" fmla="*/ 3 w 59"/>
                <a:gd name="T17" fmla="*/ 0 h 44"/>
                <a:gd name="T18" fmla="*/ 3 w 59"/>
                <a:gd name="T19" fmla="*/ 3 h 44"/>
                <a:gd name="T20" fmla="*/ 3 w 59"/>
                <a:gd name="T21" fmla="*/ 4 h 44"/>
                <a:gd name="T22" fmla="*/ 3 w 59"/>
                <a:gd name="T23" fmla="*/ 37 h 44"/>
                <a:gd name="T24" fmla="*/ 3 w 59"/>
                <a:gd name="T25" fmla="*/ 38 h 44"/>
                <a:gd name="T26" fmla="*/ 55 w 59"/>
                <a:gd name="T27" fmla="*/ 38 h 44"/>
                <a:gd name="T28" fmla="*/ 56 w 59"/>
                <a:gd name="T29" fmla="*/ 37 h 44"/>
                <a:gd name="T30" fmla="*/ 56 w 59"/>
                <a:gd name="T31" fmla="*/ 4 h 44"/>
                <a:gd name="T32" fmla="*/ 55 w 59"/>
                <a:gd name="T33" fmla="*/ 3 h 44"/>
                <a:gd name="T34" fmla="*/ 3 w 59"/>
                <a:gd name="T35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4">
                  <a:moveTo>
                    <a:pt x="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59" y="2"/>
                    <a:pt x="59" y="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8" y="44"/>
                    <a:pt x="56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3"/>
                    <a:pt x="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3"/>
                    <a:pt x="56" y="3"/>
                    <a:pt x="55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8" name="Freeform 80"/>
            <p:cNvSpPr>
              <a:spLocks/>
            </p:cNvSpPr>
            <p:nvPr/>
          </p:nvSpPr>
          <p:spPr bwMode="auto">
            <a:xfrm>
              <a:off x="2647358" y="5115929"/>
              <a:ext cx="45950" cy="10812"/>
            </a:xfrm>
            <a:custGeom>
              <a:avLst/>
              <a:gdLst>
                <a:gd name="T0" fmla="*/ 8 w 25"/>
                <a:gd name="T1" fmla="*/ 0 h 6"/>
                <a:gd name="T2" fmla="*/ 17 w 25"/>
                <a:gd name="T3" fmla="*/ 0 h 6"/>
                <a:gd name="T4" fmla="*/ 17 w 25"/>
                <a:gd name="T5" fmla="*/ 4 h 6"/>
                <a:gd name="T6" fmla="*/ 25 w 25"/>
                <a:gd name="T7" fmla="*/ 6 h 6"/>
                <a:gd name="T8" fmla="*/ 0 w 25"/>
                <a:gd name="T9" fmla="*/ 6 h 6"/>
                <a:gd name="T10" fmla="*/ 8 w 25"/>
                <a:gd name="T11" fmla="*/ 4 h 6"/>
                <a:gd name="T12" fmla="*/ 8 w 2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">
                  <a:moveTo>
                    <a:pt x="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4" y="5"/>
                    <a:pt x="25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4" y="4"/>
                    <a:pt x="8" y="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9" name="Freeform 81"/>
            <p:cNvSpPr>
              <a:spLocks noEditPoints="1"/>
            </p:cNvSpPr>
            <p:nvPr/>
          </p:nvSpPr>
          <p:spPr bwMode="auto">
            <a:xfrm>
              <a:off x="2614923" y="4841586"/>
              <a:ext cx="110820" cy="71627"/>
            </a:xfrm>
            <a:custGeom>
              <a:avLst/>
              <a:gdLst>
                <a:gd name="T0" fmla="*/ 16 w 61"/>
                <a:gd name="T1" fmla="*/ 20 h 40"/>
                <a:gd name="T2" fmla="*/ 30 w 61"/>
                <a:gd name="T3" fmla="*/ 5 h 40"/>
                <a:gd name="T4" fmla="*/ 45 w 61"/>
                <a:gd name="T5" fmla="*/ 20 h 40"/>
                <a:gd name="T6" fmla="*/ 30 w 61"/>
                <a:gd name="T7" fmla="*/ 35 h 40"/>
                <a:gd name="T8" fmla="*/ 16 w 61"/>
                <a:gd name="T9" fmla="*/ 20 h 40"/>
                <a:gd name="T10" fmla="*/ 55 w 61"/>
                <a:gd name="T11" fmla="*/ 0 h 40"/>
                <a:gd name="T12" fmla="*/ 6 w 61"/>
                <a:gd name="T13" fmla="*/ 0 h 40"/>
                <a:gd name="T14" fmla="*/ 0 w 61"/>
                <a:gd name="T15" fmla="*/ 5 h 40"/>
                <a:gd name="T16" fmla="*/ 0 w 61"/>
                <a:gd name="T17" fmla="*/ 34 h 40"/>
                <a:gd name="T18" fmla="*/ 6 w 61"/>
                <a:gd name="T19" fmla="*/ 40 h 40"/>
                <a:gd name="T20" fmla="*/ 55 w 61"/>
                <a:gd name="T21" fmla="*/ 40 h 40"/>
                <a:gd name="T22" fmla="*/ 61 w 61"/>
                <a:gd name="T23" fmla="*/ 34 h 40"/>
                <a:gd name="T24" fmla="*/ 61 w 61"/>
                <a:gd name="T25" fmla="*/ 5 h 40"/>
                <a:gd name="T26" fmla="*/ 55 w 61"/>
                <a:gd name="T27" fmla="*/ 0 h 40"/>
                <a:gd name="T28" fmla="*/ 45 w 61"/>
                <a:gd name="T29" fmla="*/ 4 h 40"/>
                <a:gd name="T30" fmla="*/ 46 w 61"/>
                <a:gd name="T31" fmla="*/ 4 h 40"/>
                <a:gd name="T32" fmla="*/ 55 w 61"/>
                <a:gd name="T33" fmla="*/ 4 h 40"/>
                <a:gd name="T34" fmla="*/ 55 w 61"/>
                <a:gd name="T35" fmla="*/ 4 h 40"/>
                <a:gd name="T36" fmla="*/ 55 w 61"/>
                <a:gd name="T37" fmla="*/ 8 h 40"/>
                <a:gd name="T38" fmla="*/ 55 w 61"/>
                <a:gd name="T39" fmla="*/ 9 h 40"/>
                <a:gd name="T40" fmla="*/ 46 w 61"/>
                <a:gd name="T41" fmla="*/ 9 h 40"/>
                <a:gd name="T42" fmla="*/ 45 w 61"/>
                <a:gd name="T43" fmla="*/ 8 h 40"/>
                <a:gd name="T44" fmla="*/ 45 w 61"/>
                <a:gd name="T4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40">
                  <a:moveTo>
                    <a:pt x="16" y="20"/>
                  </a:moveTo>
                  <a:cubicBezTo>
                    <a:pt x="16" y="11"/>
                    <a:pt x="22" y="5"/>
                    <a:pt x="30" y="5"/>
                  </a:cubicBezTo>
                  <a:cubicBezTo>
                    <a:pt x="38" y="5"/>
                    <a:pt x="45" y="11"/>
                    <a:pt x="45" y="20"/>
                  </a:cubicBezTo>
                  <a:cubicBezTo>
                    <a:pt x="45" y="28"/>
                    <a:pt x="38" y="35"/>
                    <a:pt x="30" y="35"/>
                  </a:cubicBezTo>
                  <a:cubicBezTo>
                    <a:pt x="22" y="35"/>
                    <a:pt x="16" y="28"/>
                    <a:pt x="16" y="20"/>
                  </a:cubicBezTo>
                  <a:close/>
                  <a:moveTo>
                    <a:pt x="5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8" y="40"/>
                    <a:pt x="61" y="37"/>
                    <a:pt x="61" y="34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2"/>
                    <a:pt x="58" y="0"/>
                    <a:pt x="55" y="0"/>
                  </a:cubicBezTo>
                  <a:close/>
                  <a:moveTo>
                    <a:pt x="45" y="4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4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2624384" y="4834828"/>
              <a:ext cx="14866" cy="5406"/>
            </a:xfrm>
            <a:custGeom>
              <a:avLst/>
              <a:gdLst>
                <a:gd name="T0" fmla="*/ 1 w 11"/>
                <a:gd name="T1" fmla="*/ 4 h 4"/>
                <a:gd name="T2" fmla="*/ 11 w 11"/>
                <a:gd name="T3" fmla="*/ 4 h 4"/>
                <a:gd name="T4" fmla="*/ 11 w 11"/>
                <a:gd name="T5" fmla="*/ 4 h 4"/>
                <a:gd name="T6" fmla="*/ 11 w 11"/>
                <a:gd name="T7" fmla="*/ 1 h 4"/>
                <a:gd name="T8" fmla="*/ 11 w 11"/>
                <a:gd name="T9" fmla="*/ 0 h 4"/>
                <a:gd name="T10" fmla="*/ 1 w 11"/>
                <a:gd name="T11" fmla="*/ 0 h 4"/>
                <a:gd name="T12" fmla="*/ 0 w 11"/>
                <a:gd name="T13" fmla="*/ 1 h 4"/>
                <a:gd name="T14" fmla="*/ 0 w 11"/>
                <a:gd name="T15" fmla="*/ 4 h 4"/>
                <a:gd name="T16" fmla="*/ 1 w 1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1" name="Oval 83"/>
            <p:cNvSpPr>
              <a:spLocks noChangeArrowheads="1"/>
            </p:cNvSpPr>
            <p:nvPr/>
          </p:nvSpPr>
          <p:spPr bwMode="auto">
            <a:xfrm>
              <a:off x="2652764" y="4859154"/>
              <a:ext cx="35138" cy="351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2" name="Freeform 84"/>
            <p:cNvSpPr>
              <a:spLocks noEditPoints="1"/>
            </p:cNvSpPr>
            <p:nvPr/>
          </p:nvSpPr>
          <p:spPr bwMode="auto">
            <a:xfrm>
              <a:off x="2647358" y="4856452"/>
              <a:ext cx="43246" cy="43246"/>
            </a:xfrm>
            <a:custGeom>
              <a:avLst/>
              <a:gdLst>
                <a:gd name="T0" fmla="*/ 12 w 24"/>
                <a:gd name="T1" fmla="*/ 1 h 24"/>
                <a:gd name="T2" fmla="*/ 23 w 24"/>
                <a:gd name="T3" fmla="*/ 12 h 24"/>
                <a:gd name="T4" fmla="*/ 12 w 24"/>
                <a:gd name="T5" fmla="*/ 22 h 24"/>
                <a:gd name="T6" fmla="*/ 2 w 24"/>
                <a:gd name="T7" fmla="*/ 12 h 24"/>
                <a:gd name="T8" fmla="*/ 12 w 24"/>
                <a:gd name="T9" fmla="*/ 1 h 24"/>
                <a:gd name="T10" fmla="*/ 24 w 24"/>
                <a:gd name="T11" fmla="*/ 12 h 24"/>
                <a:gd name="T12" fmla="*/ 12 w 24"/>
                <a:gd name="T13" fmla="*/ 0 h 24"/>
                <a:gd name="T14" fmla="*/ 0 w 24"/>
                <a:gd name="T15" fmla="*/ 12 h 24"/>
                <a:gd name="T16" fmla="*/ 12 w 24"/>
                <a:gd name="T17" fmla="*/ 24 h 24"/>
                <a:gd name="T18" fmla="*/ 24 w 24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1"/>
                  </a:moveTo>
                  <a:cubicBezTo>
                    <a:pt x="18" y="1"/>
                    <a:pt x="23" y="6"/>
                    <a:pt x="23" y="12"/>
                  </a:cubicBezTo>
                  <a:cubicBezTo>
                    <a:pt x="23" y="18"/>
                    <a:pt x="18" y="22"/>
                    <a:pt x="12" y="22"/>
                  </a:cubicBezTo>
                  <a:cubicBezTo>
                    <a:pt x="6" y="22"/>
                    <a:pt x="2" y="18"/>
                    <a:pt x="2" y="12"/>
                  </a:cubicBezTo>
                  <a:cubicBezTo>
                    <a:pt x="2" y="6"/>
                    <a:pt x="6" y="1"/>
                    <a:pt x="12" y="1"/>
                  </a:cubicBezTo>
                  <a:close/>
                  <a:moveTo>
                    <a:pt x="24" y="12"/>
                  </a:move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3" name="Freeform 85"/>
            <p:cNvSpPr>
              <a:spLocks noEditPoints="1"/>
            </p:cNvSpPr>
            <p:nvPr/>
          </p:nvSpPr>
          <p:spPr bwMode="auto">
            <a:xfrm>
              <a:off x="3069013" y="4837532"/>
              <a:ext cx="82439" cy="48652"/>
            </a:xfrm>
            <a:custGeom>
              <a:avLst/>
              <a:gdLst>
                <a:gd name="T0" fmla="*/ 3 w 46"/>
                <a:gd name="T1" fmla="*/ 3 h 27"/>
                <a:gd name="T2" fmla="*/ 43 w 46"/>
                <a:gd name="T3" fmla="*/ 3 h 27"/>
                <a:gd name="T4" fmla="*/ 43 w 46"/>
                <a:gd name="T5" fmla="*/ 25 h 27"/>
                <a:gd name="T6" fmla="*/ 3 w 46"/>
                <a:gd name="T7" fmla="*/ 25 h 27"/>
                <a:gd name="T8" fmla="*/ 3 w 46"/>
                <a:gd name="T9" fmla="*/ 3 h 27"/>
                <a:gd name="T10" fmla="*/ 45 w 46"/>
                <a:gd name="T11" fmla="*/ 0 h 27"/>
                <a:gd name="T12" fmla="*/ 2 w 46"/>
                <a:gd name="T13" fmla="*/ 0 h 27"/>
                <a:gd name="T14" fmla="*/ 0 w 46"/>
                <a:gd name="T15" fmla="*/ 2 h 27"/>
                <a:gd name="T16" fmla="*/ 0 w 46"/>
                <a:gd name="T17" fmla="*/ 27 h 27"/>
                <a:gd name="T18" fmla="*/ 0 w 46"/>
                <a:gd name="T19" fmla="*/ 27 h 27"/>
                <a:gd name="T20" fmla="*/ 46 w 46"/>
                <a:gd name="T21" fmla="*/ 27 h 27"/>
                <a:gd name="T22" fmla="*/ 46 w 46"/>
                <a:gd name="T23" fmla="*/ 27 h 27"/>
                <a:gd name="T24" fmla="*/ 46 w 46"/>
                <a:gd name="T25" fmla="*/ 2 h 27"/>
                <a:gd name="T26" fmla="*/ 45 w 46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27">
                  <a:moveTo>
                    <a:pt x="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3" y="3"/>
                  </a:lnTo>
                  <a:close/>
                  <a:moveTo>
                    <a:pt x="4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4" name="Freeform 86"/>
            <p:cNvSpPr>
              <a:spLocks noEditPoints="1"/>
            </p:cNvSpPr>
            <p:nvPr/>
          </p:nvSpPr>
          <p:spPr bwMode="auto">
            <a:xfrm>
              <a:off x="3054147" y="4888886"/>
              <a:ext cx="113522" cy="16218"/>
            </a:xfrm>
            <a:custGeom>
              <a:avLst/>
              <a:gdLst>
                <a:gd name="T0" fmla="*/ 54 w 63"/>
                <a:gd name="T1" fmla="*/ 0 h 9"/>
                <a:gd name="T2" fmla="*/ 15 w 63"/>
                <a:gd name="T3" fmla="*/ 5 h 9"/>
                <a:gd name="T4" fmla="*/ 21 w 63"/>
                <a:gd name="T5" fmla="*/ 4 h 9"/>
                <a:gd name="T6" fmla="*/ 23 w 63"/>
                <a:gd name="T7" fmla="*/ 5 h 9"/>
                <a:gd name="T8" fmla="*/ 23 w 63"/>
                <a:gd name="T9" fmla="*/ 5 h 9"/>
                <a:gd name="T10" fmla="*/ 14 w 63"/>
                <a:gd name="T11" fmla="*/ 5 h 9"/>
                <a:gd name="T12" fmla="*/ 21 w 63"/>
                <a:gd name="T13" fmla="*/ 3 h 9"/>
                <a:gd name="T14" fmla="*/ 26 w 63"/>
                <a:gd name="T15" fmla="*/ 3 h 9"/>
                <a:gd name="T16" fmla="*/ 29 w 63"/>
                <a:gd name="T17" fmla="*/ 3 h 9"/>
                <a:gd name="T18" fmla="*/ 12 w 63"/>
                <a:gd name="T19" fmla="*/ 5 h 9"/>
                <a:gd name="T20" fmla="*/ 19 w 63"/>
                <a:gd name="T21" fmla="*/ 3 h 9"/>
                <a:gd name="T22" fmla="*/ 14 w 63"/>
                <a:gd name="T23" fmla="*/ 3 h 9"/>
                <a:gd name="T24" fmla="*/ 13 w 63"/>
                <a:gd name="T25" fmla="*/ 3 h 9"/>
                <a:gd name="T26" fmla="*/ 24 w 63"/>
                <a:gd name="T27" fmla="*/ 2 h 9"/>
                <a:gd name="T28" fmla="*/ 29 w 63"/>
                <a:gd name="T29" fmla="*/ 2 h 9"/>
                <a:gd name="T30" fmla="*/ 19 w 63"/>
                <a:gd name="T31" fmla="*/ 2 h 9"/>
                <a:gd name="T32" fmla="*/ 19 w 63"/>
                <a:gd name="T33" fmla="*/ 2 h 9"/>
                <a:gd name="T34" fmla="*/ 11 w 63"/>
                <a:gd name="T35" fmla="*/ 2 h 9"/>
                <a:gd name="T36" fmla="*/ 8 w 63"/>
                <a:gd name="T37" fmla="*/ 3 h 9"/>
                <a:gd name="T38" fmla="*/ 11 w 63"/>
                <a:gd name="T39" fmla="*/ 2 h 9"/>
                <a:gd name="T40" fmla="*/ 27 w 63"/>
                <a:gd name="T41" fmla="*/ 1 h 9"/>
                <a:gd name="T42" fmla="*/ 19 w 63"/>
                <a:gd name="T43" fmla="*/ 1 h 9"/>
                <a:gd name="T44" fmla="*/ 24 w 63"/>
                <a:gd name="T45" fmla="*/ 1 h 9"/>
                <a:gd name="T46" fmla="*/ 19 w 63"/>
                <a:gd name="T47" fmla="*/ 1 h 9"/>
                <a:gd name="T48" fmla="*/ 14 w 63"/>
                <a:gd name="T49" fmla="*/ 1 h 9"/>
                <a:gd name="T50" fmla="*/ 9 w 63"/>
                <a:gd name="T51" fmla="*/ 1 h 9"/>
                <a:gd name="T52" fmla="*/ 36 w 63"/>
                <a:gd name="T53" fmla="*/ 5 h 9"/>
                <a:gd name="T54" fmla="*/ 42 w 63"/>
                <a:gd name="T55" fmla="*/ 4 h 9"/>
                <a:gd name="T56" fmla="*/ 43 w 63"/>
                <a:gd name="T57" fmla="*/ 5 h 9"/>
                <a:gd name="T58" fmla="*/ 48 w 63"/>
                <a:gd name="T59" fmla="*/ 5 h 9"/>
                <a:gd name="T60" fmla="*/ 50 w 63"/>
                <a:gd name="T61" fmla="*/ 4 h 9"/>
                <a:gd name="T62" fmla="*/ 31 w 63"/>
                <a:gd name="T63" fmla="*/ 4 h 9"/>
                <a:gd name="T64" fmla="*/ 34 w 63"/>
                <a:gd name="T65" fmla="*/ 5 h 9"/>
                <a:gd name="T66" fmla="*/ 34 w 63"/>
                <a:gd name="T67" fmla="*/ 5 h 9"/>
                <a:gd name="T68" fmla="*/ 40 w 63"/>
                <a:gd name="T69" fmla="*/ 3 h 9"/>
                <a:gd name="T70" fmla="*/ 42 w 63"/>
                <a:gd name="T71" fmla="*/ 3 h 9"/>
                <a:gd name="T72" fmla="*/ 47 w 63"/>
                <a:gd name="T73" fmla="*/ 3 h 9"/>
                <a:gd name="T74" fmla="*/ 50 w 63"/>
                <a:gd name="T75" fmla="*/ 3 h 9"/>
                <a:gd name="T76" fmla="*/ 50 w 63"/>
                <a:gd name="T77" fmla="*/ 3 h 9"/>
                <a:gd name="T78" fmla="*/ 53 w 63"/>
                <a:gd name="T79" fmla="*/ 3 h 9"/>
                <a:gd name="T80" fmla="*/ 29 w 63"/>
                <a:gd name="T81" fmla="*/ 3 h 9"/>
                <a:gd name="T82" fmla="*/ 34 w 63"/>
                <a:gd name="T83" fmla="*/ 3 h 9"/>
                <a:gd name="T84" fmla="*/ 37 w 63"/>
                <a:gd name="T85" fmla="*/ 3 h 9"/>
                <a:gd name="T86" fmla="*/ 37 w 63"/>
                <a:gd name="T87" fmla="*/ 3 h 9"/>
                <a:gd name="T88" fmla="*/ 44 w 63"/>
                <a:gd name="T89" fmla="*/ 2 h 9"/>
                <a:gd name="T90" fmla="*/ 49 w 63"/>
                <a:gd name="T91" fmla="*/ 2 h 9"/>
                <a:gd name="T92" fmla="*/ 52 w 63"/>
                <a:gd name="T93" fmla="*/ 2 h 9"/>
                <a:gd name="T94" fmla="*/ 52 w 63"/>
                <a:gd name="T95" fmla="*/ 2 h 9"/>
                <a:gd name="T96" fmla="*/ 34 w 63"/>
                <a:gd name="T97" fmla="*/ 2 h 9"/>
                <a:gd name="T98" fmla="*/ 39 w 63"/>
                <a:gd name="T99" fmla="*/ 2 h 9"/>
                <a:gd name="T100" fmla="*/ 42 w 63"/>
                <a:gd name="T101" fmla="*/ 2 h 9"/>
                <a:gd name="T102" fmla="*/ 29 w 63"/>
                <a:gd name="T103" fmla="*/ 2 h 9"/>
                <a:gd name="T104" fmla="*/ 46 w 63"/>
                <a:gd name="T105" fmla="*/ 1 h 9"/>
                <a:gd name="T106" fmla="*/ 50 w 63"/>
                <a:gd name="T107" fmla="*/ 1 h 9"/>
                <a:gd name="T108" fmla="*/ 53 w 63"/>
                <a:gd name="T109" fmla="*/ 1 h 9"/>
                <a:gd name="T110" fmla="*/ 37 w 63"/>
                <a:gd name="T111" fmla="*/ 1 h 9"/>
                <a:gd name="T112" fmla="*/ 42 w 63"/>
                <a:gd name="T113" fmla="*/ 1 h 9"/>
                <a:gd name="T114" fmla="*/ 29 w 63"/>
                <a:gd name="T115" fmla="*/ 1 h 9"/>
                <a:gd name="T116" fmla="*/ 34 w 63"/>
                <a:gd name="T117" fmla="*/ 1 h 9"/>
                <a:gd name="T118" fmla="*/ 34 w 63"/>
                <a:gd name="T11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">
                  <a:moveTo>
                    <a:pt x="9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9" y="5"/>
                  </a:lnTo>
                  <a:close/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3" y="9"/>
                    <a:pt x="63" y="9"/>
                    <a:pt x="63" y="9"/>
                  </a:cubicBezTo>
                  <a:lnTo>
                    <a:pt x="54" y="0"/>
                  </a:lnTo>
                  <a:close/>
                  <a:moveTo>
                    <a:pt x="17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7" y="5"/>
                  </a:lnTo>
                  <a:close/>
                  <a:moveTo>
                    <a:pt x="18" y="5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20" y="4"/>
                    <a:pt x="21" y="4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18" y="5"/>
                  </a:lnTo>
                  <a:close/>
                  <a:moveTo>
                    <a:pt x="21" y="5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lnTo>
                    <a:pt x="21" y="5"/>
                  </a:lnTo>
                  <a:close/>
                  <a:moveTo>
                    <a:pt x="23" y="5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3" y="5"/>
                  </a:lnTo>
                  <a:close/>
                  <a:moveTo>
                    <a:pt x="26" y="5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lnTo>
                    <a:pt x="26" y="5"/>
                  </a:lnTo>
                  <a:close/>
                  <a:moveTo>
                    <a:pt x="14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4"/>
                    <a:pt x="15" y="4"/>
                    <a:pt x="15" y="4"/>
                  </a:cubicBezTo>
                  <a:lnTo>
                    <a:pt x="14" y="5"/>
                  </a:lnTo>
                  <a:close/>
                  <a:moveTo>
                    <a:pt x="23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4" y="3"/>
                    <a:pt x="24" y="3"/>
                  </a:cubicBezTo>
                  <a:lnTo>
                    <a:pt x="23" y="3"/>
                  </a:lnTo>
                  <a:close/>
                  <a:moveTo>
                    <a:pt x="24" y="3"/>
                  </a:moveTo>
                  <a:cubicBezTo>
                    <a:pt x="24" y="3"/>
                    <a:pt x="24" y="3"/>
                    <a:pt x="24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4" y="3"/>
                  </a:lnTo>
                  <a:close/>
                  <a:moveTo>
                    <a:pt x="26" y="3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lnTo>
                    <a:pt x="26" y="3"/>
                  </a:lnTo>
                  <a:close/>
                  <a:moveTo>
                    <a:pt x="12" y="5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12" y="5"/>
                  </a:lnTo>
                  <a:close/>
                  <a:moveTo>
                    <a:pt x="18" y="3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3"/>
                    <a:pt x="18" y="3"/>
                    <a:pt x="18" y="3"/>
                  </a:cubicBezTo>
                  <a:close/>
                  <a:moveTo>
                    <a:pt x="18" y="3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18" y="3"/>
                  </a:lnTo>
                  <a:close/>
                  <a:moveTo>
                    <a:pt x="15" y="3"/>
                  </a:moveTo>
                  <a:cubicBezTo>
                    <a:pt x="14" y="3"/>
                    <a:pt x="14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3"/>
                    <a:pt x="16" y="3"/>
                    <a:pt x="16" y="3"/>
                  </a:cubicBezTo>
                  <a:lnTo>
                    <a:pt x="15" y="3"/>
                  </a:lnTo>
                  <a:close/>
                  <a:moveTo>
                    <a:pt x="13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lose/>
                  <a:moveTo>
                    <a:pt x="2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4" y="2"/>
                    <a:pt x="24" y="2"/>
                    <a:pt x="24" y="2"/>
                  </a:cubicBezTo>
                  <a:close/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lnTo>
                    <a:pt x="24" y="2"/>
                  </a:lnTo>
                  <a:close/>
                  <a:moveTo>
                    <a:pt x="27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7" y="2"/>
                  </a:lnTo>
                  <a:close/>
                  <a:moveTo>
                    <a:pt x="18" y="2"/>
                  </a:move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2"/>
                    <a:pt x="19" y="2"/>
                    <a:pt x="19" y="2"/>
                  </a:cubicBezTo>
                  <a:lnTo>
                    <a:pt x="18" y="2"/>
                  </a:ln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lnTo>
                    <a:pt x="19" y="2"/>
                  </a:lnTo>
                  <a:close/>
                  <a:moveTo>
                    <a:pt x="16" y="2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3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2"/>
                    <a:pt x="14" y="2"/>
                    <a:pt x="14" y="2"/>
                  </a:cubicBezTo>
                  <a:lnTo>
                    <a:pt x="13" y="2"/>
                  </a:lnTo>
                  <a:close/>
                  <a:moveTo>
                    <a:pt x="10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1" y="3"/>
                    <a:pt x="11" y="3"/>
                    <a:pt x="11" y="3"/>
                  </a:cubicBezTo>
                  <a:lnTo>
                    <a:pt x="10" y="3"/>
                  </a:lnTo>
                  <a:close/>
                  <a:moveTo>
                    <a:pt x="11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26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6" y="1"/>
                  </a:lnTo>
                  <a:close/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lnTo>
                    <a:pt x="27" y="1"/>
                  </a:lnTo>
                  <a:close/>
                  <a:moveTo>
                    <a:pt x="21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2" y="1"/>
                    <a:pt x="22" y="1"/>
                  </a:cubicBezTo>
                  <a:lnTo>
                    <a:pt x="21" y="1"/>
                  </a:ln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2" y="1"/>
                  </a:lnTo>
                  <a:close/>
                  <a:moveTo>
                    <a:pt x="19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6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1"/>
                    <a:pt x="17" y="1"/>
                    <a:pt x="17" y="1"/>
                  </a:cubicBezTo>
                  <a:lnTo>
                    <a:pt x="16" y="1"/>
                  </a:lnTo>
                  <a:close/>
                  <a:moveTo>
                    <a:pt x="14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1"/>
                    <a:pt x="15" y="1"/>
                    <a:pt x="15" y="1"/>
                  </a:cubicBezTo>
                  <a:lnTo>
                    <a:pt x="14" y="1"/>
                  </a:lnTo>
                  <a:close/>
                  <a:moveTo>
                    <a:pt x="11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lnTo>
                    <a:pt x="11" y="1"/>
                  </a:lnTo>
                  <a:close/>
                  <a:moveTo>
                    <a:pt x="25" y="8"/>
                  </a:moveTo>
                  <a:cubicBezTo>
                    <a:pt x="26" y="5"/>
                    <a:pt x="26" y="5"/>
                    <a:pt x="2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8" y="8"/>
                    <a:pt x="38" y="8"/>
                    <a:pt x="38" y="8"/>
                  </a:cubicBezTo>
                  <a:lnTo>
                    <a:pt x="25" y="8"/>
                  </a:lnTo>
                  <a:close/>
                  <a:moveTo>
                    <a:pt x="42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2" y="4"/>
                    <a:pt x="42" y="4"/>
                    <a:pt x="42" y="4"/>
                  </a:cubicBezTo>
                  <a:lnTo>
                    <a:pt x="42" y="5"/>
                  </a:lnTo>
                  <a:close/>
                  <a:moveTo>
                    <a:pt x="43" y="5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5"/>
                    <a:pt x="45" y="5"/>
                    <a:pt x="45" y="5"/>
                  </a:cubicBezTo>
                  <a:lnTo>
                    <a:pt x="43" y="5"/>
                  </a:lnTo>
                  <a:close/>
                  <a:moveTo>
                    <a:pt x="46" y="5"/>
                  </a:moveTo>
                  <a:cubicBezTo>
                    <a:pt x="45" y="4"/>
                    <a:pt x="45" y="4"/>
                    <a:pt x="45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8" y="5"/>
                    <a:pt x="48" y="5"/>
                    <a:pt x="48" y="5"/>
                  </a:cubicBezTo>
                  <a:lnTo>
                    <a:pt x="46" y="5"/>
                  </a:lnTo>
                  <a:close/>
                  <a:moveTo>
                    <a:pt x="48" y="5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5"/>
                    <a:pt x="51" y="5"/>
                    <a:pt x="51" y="5"/>
                  </a:cubicBezTo>
                  <a:lnTo>
                    <a:pt x="48" y="5"/>
                  </a:lnTo>
                  <a:close/>
                  <a:moveTo>
                    <a:pt x="51" y="5"/>
                  </a:moveTo>
                  <a:cubicBezTo>
                    <a:pt x="50" y="4"/>
                    <a:pt x="50" y="4"/>
                    <a:pt x="50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5"/>
                    <a:pt x="53" y="5"/>
                    <a:pt x="53" y="5"/>
                  </a:cubicBezTo>
                  <a:lnTo>
                    <a:pt x="51" y="5"/>
                  </a:lnTo>
                  <a:close/>
                  <a:moveTo>
                    <a:pt x="29" y="5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1" y="5"/>
                    <a:pt x="31" y="5"/>
                  </a:cubicBezTo>
                  <a:lnTo>
                    <a:pt x="29" y="5"/>
                  </a:lnTo>
                  <a:close/>
                  <a:moveTo>
                    <a:pt x="32" y="5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4" y="5"/>
                    <a:pt x="34" y="5"/>
                  </a:cubicBezTo>
                  <a:lnTo>
                    <a:pt x="32" y="5"/>
                  </a:lnTo>
                  <a:close/>
                  <a:moveTo>
                    <a:pt x="34" y="5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7" y="5"/>
                    <a:pt x="37" y="5"/>
                  </a:cubicBezTo>
                  <a:lnTo>
                    <a:pt x="34" y="5"/>
                  </a:lnTo>
                  <a:close/>
                  <a:moveTo>
                    <a:pt x="37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37" y="5"/>
                  </a:lnTo>
                  <a:close/>
                  <a:moveTo>
                    <a:pt x="40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lnTo>
                    <a:pt x="40" y="3"/>
                  </a:lnTo>
                  <a:close/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lnTo>
                    <a:pt x="42" y="3"/>
                  </a:lnTo>
                  <a:close/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lose/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8" y="3"/>
                  </a:lnTo>
                  <a:close/>
                  <a:moveTo>
                    <a:pt x="50" y="3"/>
                  </a:moveTo>
                  <a:cubicBezTo>
                    <a:pt x="50" y="3"/>
                    <a:pt x="50" y="3"/>
                    <a:pt x="50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3" y="3"/>
                    <a:pt x="53" y="3"/>
                  </a:cubicBezTo>
                  <a:lnTo>
                    <a:pt x="50" y="3"/>
                  </a:lnTo>
                  <a:close/>
                  <a:moveTo>
                    <a:pt x="54" y="5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6" y="5"/>
                    <a:pt x="56" y="5"/>
                    <a:pt x="56" y="5"/>
                  </a:cubicBezTo>
                  <a:lnTo>
                    <a:pt x="54" y="5"/>
                  </a:lnTo>
                  <a:close/>
                  <a:moveTo>
                    <a:pt x="53" y="3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5" y="3"/>
                    <a:pt x="55" y="3"/>
                    <a:pt x="55" y="3"/>
                  </a:cubicBezTo>
                  <a:lnTo>
                    <a:pt x="53" y="3"/>
                  </a:lnTo>
                  <a:close/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0" y="3"/>
                    <a:pt x="29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lnTo>
                    <a:pt x="32" y="3"/>
                  </a:lnTo>
                  <a:close/>
                  <a:moveTo>
                    <a:pt x="34" y="3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lnTo>
                    <a:pt x="34" y="3"/>
                  </a:ln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lnTo>
                    <a:pt x="37" y="3"/>
                  </a:lnTo>
                  <a:close/>
                  <a:moveTo>
                    <a:pt x="44" y="2"/>
                  </a:move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2"/>
                    <a:pt x="44" y="2"/>
                    <a:pt x="44" y="2"/>
                  </a:cubicBezTo>
                  <a:close/>
                  <a:moveTo>
                    <a:pt x="45" y="2"/>
                  </a:moveTo>
                  <a:cubicBezTo>
                    <a:pt x="44" y="2"/>
                    <a:pt x="44" y="2"/>
                    <a:pt x="44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2"/>
                    <a:pt x="47" y="2"/>
                    <a:pt x="47" y="2"/>
                  </a:cubicBezTo>
                  <a:lnTo>
                    <a:pt x="45" y="2"/>
                  </a:lnTo>
                  <a:close/>
                  <a:moveTo>
                    <a:pt x="47" y="2"/>
                  </a:moveTo>
                  <a:cubicBezTo>
                    <a:pt x="47" y="2"/>
                    <a:pt x="47" y="2"/>
                    <a:pt x="47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7" y="2"/>
                  </a:lnTo>
                  <a:close/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lnTo>
                    <a:pt x="50" y="2"/>
                  </a:lnTo>
                  <a:close/>
                  <a:moveTo>
                    <a:pt x="52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lnTo>
                    <a:pt x="52" y="2"/>
                  </a:lnTo>
                  <a:close/>
                  <a:moveTo>
                    <a:pt x="34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2"/>
                    <a:pt x="34" y="2"/>
                    <a:pt x="34" y="2"/>
                  </a:cubicBezTo>
                  <a:close/>
                  <a:moveTo>
                    <a:pt x="34" y="2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lnTo>
                    <a:pt x="34" y="2"/>
                  </a:lnTo>
                  <a:close/>
                  <a:moveTo>
                    <a:pt x="37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lnTo>
                    <a:pt x="37" y="2"/>
                  </a:lnTo>
                  <a:close/>
                  <a:moveTo>
                    <a:pt x="39" y="2"/>
                  </a:moveTo>
                  <a:cubicBezTo>
                    <a:pt x="39" y="2"/>
                    <a:pt x="39" y="2"/>
                    <a:pt x="39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9" y="2"/>
                  </a:lnTo>
                  <a:close/>
                  <a:moveTo>
                    <a:pt x="29" y="2"/>
                  </a:move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29" y="2"/>
                  </a:lnTo>
                  <a:close/>
                  <a:moveTo>
                    <a:pt x="46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1"/>
                    <a:pt x="46" y="1"/>
                    <a:pt x="46" y="1"/>
                  </a:cubicBezTo>
                  <a:close/>
                  <a:moveTo>
                    <a:pt x="46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1"/>
                    <a:pt x="49" y="1"/>
                    <a:pt x="49" y="1"/>
                  </a:cubicBezTo>
                  <a:lnTo>
                    <a:pt x="46" y="1"/>
                  </a:lnTo>
                  <a:close/>
                  <a:moveTo>
                    <a:pt x="49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lnTo>
                    <a:pt x="49" y="1"/>
                  </a:lnTo>
                  <a:close/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lnTo>
                    <a:pt x="51" y="1"/>
                  </a:lnTo>
                  <a:close/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39" y="1"/>
                    <a:pt x="39" y="1"/>
                  </a:cubicBezTo>
                  <a:lnTo>
                    <a:pt x="37" y="1"/>
                  </a:lnTo>
                  <a:close/>
                  <a:moveTo>
                    <a:pt x="39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lnTo>
                    <a:pt x="39" y="1"/>
                  </a:lnTo>
                  <a:close/>
                  <a:moveTo>
                    <a:pt x="42" y="1"/>
                  </a:moveTo>
                  <a:cubicBezTo>
                    <a:pt x="41" y="1"/>
                    <a:pt x="41" y="1"/>
                    <a:pt x="41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1"/>
                    <a:pt x="44" y="1"/>
                    <a:pt x="44" y="1"/>
                  </a:cubicBezTo>
                  <a:lnTo>
                    <a:pt x="42" y="1"/>
                  </a:lnTo>
                  <a:close/>
                  <a:moveTo>
                    <a:pt x="31" y="1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1"/>
                    <a:pt x="31" y="1"/>
                    <a:pt x="31" y="1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2" y="1"/>
                  </a:lnTo>
                  <a:close/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5" name="Freeform 87"/>
            <p:cNvSpPr>
              <a:spLocks/>
            </p:cNvSpPr>
            <p:nvPr/>
          </p:nvSpPr>
          <p:spPr bwMode="auto">
            <a:xfrm>
              <a:off x="3054147" y="4905103"/>
              <a:ext cx="113522" cy="5406"/>
            </a:xfrm>
            <a:custGeom>
              <a:avLst/>
              <a:gdLst>
                <a:gd name="T0" fmla="*/ 84 w 84"/>
                <a:gd name="T1" fmla="*/ 0 h 4"/>
                <a:gd name="T2" fmla="*/ 0 w 84"/>
                <a:gd name="T3" fmla="*/ 0 h 4"/>
                <a:gd name="T4" fmla="*/ 0 w 84"/>
                <a:gd name="T5" fmla="*/ 2 h 4"/>
                <a:gd name="T6" fmla="*/ 0 w 84"/>
                <a:gd name="T7" fmla="*/ 4 h 4"/>
                <a:gd name="T8" fmla="*/ 1 w 84"/>
                <a:gd name="T9" fmla="*/ 4 h 4"/>
                <a:gd name="T10" fmla="*/ 84 w 84"/>
                <a:gd name="T11" fmla="*/ 4 h 4"/>
                <a:gd name="T12" fmla="*/ 84 w 8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">
                  <a:moveTo>
                    <a:pt x="8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84" y="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6" name="Freeform 88"/>
            <p:cNvSpPr>
              <a:spLocks noEditPoints="1"/>
            </p:cNvSpPr>
            <p:nvPr/>
          </p:nvSpPr>
          <p:spPr bwMode="auto">
            <a:xfrm>
              <a:off x="3039281" y="5045654"/>
              <a:ext cx="143255" cy="72978"/>
            </a:xfrm>
            <a:custGeom>
              <a:avLst/>
              <a:gdLst>
                <a:gd name="T0" fmla="*/ 69 w 79"/>
                <a:gd name="T1" fmla="*/ 38 h 40"/>
                <a:gd name="T2" fmla="*/ 38 w 79"/>
                <a:gd name="T3" fmla="*/ 37 h 40"/>
                <a:gd name="T4" fmla="*/ 16 w 79"/>
                <a:gd name="T5" fmla="*/ 39 h 40"/>
                <a:gd name="T6" fmla="*/ 1 w 79"/>
                <a:gd name="T7" fmla="*/ 30 h 40"/>
                <a:gd name="T8" fmla="*/ 1 w 79"/>
                <a:gd name="T9" fmla="*/ 24 h 40"/>
                <a:gd name="T10" fmla="*/ 13 w 79"/>
                <a:gd name="T11" fmla="*/ 32 h 40"/>
                <a:gd name="T12" fmla="*/ 28 w 79"/>
                <a:gd name="T13" fmla="*/ 35 h 40"/>
                <a:gd name="T14" fmla="*/ 42 w 79"/>
                <a:gd name="T15" fmla="*/ 33 h 40"/>
                <a:gd name="T16" fmla="*/ 59 w 79"/>
                <a:gd name="T17" fmla="*/ 33 h 40"/>
                <a:gd name="T18" fmla="*/ 67 w 79"/>
                <a:gd name="T19" fmla="*/ 33 h 40"/>
                <a:gd name="T20" fmla="*/ 78 w 79"/>
                <a:gd name="T21" fmla="*/ 29 h 40"/>
                <a:gd name="T22" fmla="*/ 79 w 79"/>
                <a:gd name="T23" fmla="*/ 28 h 40"/>
                <a:gd name="T24" fmla="*/ 76 w 79"/>
                <a:gd name="T25" fmla="*/ 37 h 40"/>
                <a:gd name="T26" fmla="*/ 69 w 79"/>
                <a:gd name="T27" fmla="*/ 38 h 40"/>
                <a:gd name="T28" fmla="*/ 37 w 79"/>
                <a:gd name="T29" fmla="*/ 14 h 40"/>
                <a:gd name="T30" fmla="*/ 35 w 79"/>
                <a:gd name="T31" fmla="*/ 16 h 40"/>
                <a:gd name="T32" fmla="*/ 41 w 79"/>
                <a:gd name="T33" fmla="*/ 25 h 40"/>
                <a:gd name="T34" fmla="*/ 44 w 79"/>
                <a:gd name="T35" fmla="*/ 25 h 40"/>
                <a:gd name="T36" fmla="*/ 37 w 79"/>
                <a:gd name="T37" fmla="*/ 14 h 40"/>
                <a:gd name="T38" fmla="*/ 34 w 79"/>
                <a:gd name="T39" fmla="*/ 16 h 40"/>
                <a:gd name="T40" fmla="*/ 31 w 79"/>
                <a:gd name="T41" fmla="*/ 18 h 40"/>
                <a:gd name="T42" fmla="*/ 36 w 79"/>
                <a:gd name="T43" fmla="*/ 26 h 40"/>
                <a:gd name="T44" fmla="*/ 40 w 79"/>
                <a:gd name="T45" fmla="*/ 25 h 40"/>
                <a:gd name="T46" fmla="*/ 34 w 79"/>
                <a:gd name="T47" fmla="*/ 16 h 40"/>
                <a:gd name="T48" fmla="*/ 30 w 79"/>
                <a:gd name="T49" fmla="*/ 19 h 40"/>
                <a:gd name="T50" fmla="*/ 27 w 79"/>
                <a:gd name="T51" fmla="*/ 20 h 40"/>
                <a:gd name="T52" fmla="*/ 31 w 79"/>
                <a:gd name="T53" fmla="*/ 26 h 40"/>
                <a:gd name="T54" fmla="*/ 34 w 79"/>
                <a:gd name="T55" fmla="*/ 26 h 40"/>
                <a:gd name="T56" fmla="*/ 30 w 79"/>
                <a:gd name="T57" fmla="*/ 19 h 40"/>
                <a:gd name="T58" fmla="*/ 2 w 79"/>
                <a:gd name="T59" fmla="*/ 23 h 40"/>
                <a:gd name="T60" fmla="*/ 14 w 79"/>
                <a:gd name="T61" fmla="*/ 31 h 40"/>
                <a:gd name="T62" fmla="*/ 28 w 79"/>
                <a:gd name="T63" fmla="*/ 33 h 40"/>
                <a:gd name="T64" fmla="*/ 41 w 79"/>
                <a:gd name="T65" fmla="*/ 32 h 40"/>
                <a:gd name="T66" fmla="*/ 60 w 79"/>
                <a:gd name="T67" fmla="*/ 31 h 40"/>
                <a:gd name="T68" fmla="*/ 67 w 79"/>
                <a:gd name="T69" fmla="*/ 31 h 40"/>
                <a:gd name="T70" fmla="*/ 77 w 79"/>
                <a:gd name="T71" fmla="*/ 27 h 40"/>
                <a:gd name="T72" fmla="*/ 79 w 79"/>
                <a:gd name="T73" fmla="*/ 26 h 40"/>
                <a:gd name="T74" fmla="*/ 79 w 79"/>
                <a:gd name="T75" fmla="*/ 23 h 40"/>
                <a:gd name="T76" fmla="*/ 74 w 79"/>
                <a:gd name="T77" fmla="*/ 9 h 40"/>
                <a:gd name="T78" fmla="*/ 70 w 79"/>
                <a:gd name="T79" fmla="*/ 14 h 40"/>
                <a:gd name="T80" fmla="*/ 53 w 79"/>
                <a:gd name="T81" fmla="*/ 9 h 40"/>
                <a:gd name="T82" fmla="*/ 50 w 79"/>
                <a:gd name="T83" fmla="*/ 2 h 40"/>
                <a:gd name="T84" fmla="*/ 45 w 79"/>
                <a:gd name="T85" fmla="*/ 5 h 40"/>
                <a:gd name="T86" fmla="*/ 19 w 79"/>
                <a:gd name="T87" fmla="*/ 22 h 40"/>
                <a:gd name="T88" fmla="*/ 3 w 79"/>
                <a:gd name="T89" fmla="*/ 23 h 40"/>
                <a:gd name="T90" fmla="*/ 2 w 79"/>
                <a:gd name="T91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9" h="40">
                  <a:moveTo>
                    <a:pt x="69" y="38"/>
                  </a:moveTo>
                  <a:cubicBezTo>
                    <a:pt x="69" y="38"/>
                    <a:pt x="46" y="36"/>
                    <a:pt x="38" y="37"/>
                  </a:cubicBezTo>
                  <a:cubicBezTo>
                    <a:pt x="31" y="39"/>
                    <a:pt x="24" y="40"/>
                    <a:pt x="16" y="39"/>
                  </a:cubicBezTo>
                  <a:cubicBezTo>
                    <a:pt x="7" y="37"/>
                    <a:pt x="2" y="32"/>
                    <a:pt x="1" y="30"/>
                  </a:cubicBezTo>
                  <a:cubicBezTo>
                    <a:pt x="0" y="28"/>
                    <a:pt x="0" y="26"/>
                    <a:pt x="1" y="24"/>
                  </a:cubicBezTo>
                  <a:cubicBezTo>
                    <a:pt x="4" y="27"/>
                    <a:pt x="8" y="30"/>
                    <a:pt x="13" y="32"/>
                  </a:cubicBezTo>
                  <a:cubicBezTo>
                    <a:pt x="18" y="34"/>
                    <a:pt x="23" y="35"/>
                    <a:pt x="28" y="35"/>
                  </a:cubicBezTo>
                  <a:cubicBezTo>
                    <a:pt x="33" y="35"/>
                    <a:pt x="38" y="35"/>
                    <a:pt x="42" y="33"/>
                  </a:cubicBezTo>
                  <a:cubicBezTo>
                    <a:pt x="47" y="32"/>
                    <a:pt x="53" y="32"/>
                    <a:pt x="59" y="33"/>
                  </a:cubicBezTo>
                  <a:cubicBezTo>
                    <a:pt x="62" y="33"/>
                    <a:pt x="65" y="33"/>
                    <a:pt x="67" y="33"/>
                  </a:cubicBezTo>
                  <a:cubicBezTo>
                    <a:pt x="71" y="33"/>
                    <a:pt x="75" y="30"/>
                    <a:pt x="78" y="29"/>
                  </a:cubicBezTo>
                  <a:cubicBezTo>
                    <a:pt x="78" y="28"/>
                    <a:pt x="79" y="28"/>
                    <a:pt x="79" y="28"/>
                  </a:cubicBezTo>
                  <a:cubicBezTo>
                    <a:pt x="79" y="33"/>
                    <a:pt x="77" y="36"/>
                    <a:pt x="76" y="37"/>
                  </a:cubicBezTo>
                  <a:cubicBezTo>
                    <a:pt x="74" y="38"/>
                    <a:pt x="69" y="38"/>
                    <a:pt x="69" y="38"/>
                  </a:cubicBezTo>
                  <a:close/>
                  <a:moveTo>
                    <a:pt x="37" y="14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5"/>
                    <a:pt x="44" y="25"/>
                    <a:pt x="44" y="25"/>
                  </a:cubicBezTo>
                  <a:lnTo>
                    <a:pt x="37" y="14"/>
                  </a:lnTo>
                  <a:close/>
                  <a:moveTo>
                    <a:pt x="34" y="16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40" y="25"/>
                    <a:pt x="40" y="25"/>
                    <a:pt x="40" y="25"/>
                  </a:cubicBezTo>
                  <a:lnTo>
                    <a:pt x="34" y="16"/>
                  </a:lnTo>
                  <a:close/>
                  <a:moveTo>
                    <a:pt x="30" y="19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4" y="26"/>
                    <a:pt x="34" y="26"/>
                    <a:pt x="34" y="26"/>
                  </a:cubicBezTo>
                  <a:lnTo>
                    <a:pt x="30" y="19"/>
                  </a:lnTo>
                  <a:close/>
                  <a:moveTo>
                    <a:pt x="2" y="23"/>
                  </a:moveTo>
                  <a:cubicBezTo>
                    <a:pt x="5" y="25"/>
                    <a:pt x="9" y="29"/>
                    <a:pt x="14" y="31"/>
                  </a:cubicBezTo>
                  <a:cubicBezTo>
                    <a:pt x="18" y="32"/>
                    <a:pt x="23" y="33"/>
                    <a:pt x="28" y="33"/>
                  </a:cubicBezTo>
                  <a:cubicBezTo>
                    <a:pt x="33" y="33"/>
                    <a:pt x="38" y="33"/>
                    <a:pt x="41" y="32"/>
                  </a:cubicBezTo>
                  <a:cubicBezTo>
                    <a:pt x="46" y="30"/>
                    <a:pt x="53" y="31"/>
                    <a:pt x="60" y="31"/>
                  </a:cubicBezTo>
                  <a:cubicBezTo>
                    <a:pt x="62" y="31"/>
                    <a:pt x="65" y="31"/>
                    <a:pt x="67" y="31"/>
                  </a:cubicBezTo>
                  <a:cubicBezTo>
                    <a:pt x="71" y="31"/>
                    <a:pt x="74" y="29"/>
                    <a:pt x="77" y="27"/>
                  </a:cubicBezTo>
                  <a:cubicBezTo>
                    <a:pt x="78" y="27"/>
                    <a:pt x="78" y="26"/>
                    <a:pt x="79" y="26"/>
                  </a:cubicBezTo>
                  <a:cubicBezTo>
                    <a:pt x="79" y="25"/>
                    <a:pt x="79" y="24"/>
                    <a:pt x="79" y="23"/>
                  </a:cubicBezTo>
                  <a:cubicBezTo>
                    <a:pt x="78" y="16"/>
                    <a:pt x="76" y="9"/>
                    <a:pt x="74" y="9"/>
                  </a:cubicBezTo>
                  <a:cubicBezTo>
                    <a:pt x="72" y="8"/>
                    <a:pt x="73" y="13"/>
                    <a:pt x="70" y="14"/>
                  </a:cubicBezTo>
                  <a:cubicBezTo>
                    <a:pt x="67" y="15"/>
                    <a:pt x="57" y="11"/>
                    <a:pt x="53" y="9"/>
                  </a:cubicBezTo>
                  <a:cubicBezTo>
                    <a:pt x="50" y="7"/>
                    <a:pt x="53" y="3"/>
                    <a:pt x="50" y="2"/>
                  </a:cubicBezTo>
                  <a:cubicBezTo>
                    <a:pt x="48" y="0"/>
                    <a:pt x="47" y="2"/>
                    <a:pt x="45" y="5"/>
                  </a:cubicBezTo>
                  <a:cubicBezTo>
                    <a:pt x="43" y="7"/>
                    <a:pt x="25" y="20"/>
                    <a:pt x="19" y="22"/>
                  </a:cubicBezTo>
                  <a:cubicBezTo>
                    <a:pt x="13" y="24"/>
                    <a:pt x="6" y="20"/>
                    <a:pt x="3" y="23"/>
                  </a:cubicBezTo>
                  <a:lnTo>
                    <a:pt x="2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2635195" y="5244316"/>
              <a:ext cx="17568" cy="6758"/>
            </a:xfrm>
            <a:custGeom>
              <a:avLst/>
              <a:gdLst>
                <a:gd name="T0" fmla="*/ 2 w 10"/>
                <a:gd name="T1" fmla="*/ 0 h 4"/>
                <a:gd name="T2" fmla="*/ 9 w 10"/>
                <a:gd name="T3" fmla="*/ 1 h 4"/>
                <a:gd name="T4" fmla="*/ 10 w 10"/>
                <a:gd name="T5" fmla="*/ 3 h 4"/>
                <a:gd name="T6" fmla="*/ 9 w 10"/>
                <a:gd name="T7" fmla="*/ 4 h 4"/>
                <a:gd name="T8" fmla="*/ 0 w 10"/>
                <a:gd name="T9" fmla="*/ 3 h 4"/>
                <a:gd name="T10" fmla="*/ 0 w 10"/>
                <a:gd name="T11" fmla="*/ 1 h 4"/>
                <a:gd name="T12" fmla="*/ 2 w 1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2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2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1" y="2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2687902" y="5244316"/>
              <a:ext cx="17568" cy="6758"/>
            </a:xfrm>
            <a:custGeom>
              <a:avLst/>
              <a:gdLst>
                <a:gd name="T0" fmla="*/ 8 w 10"/>
                <a:gd name="T1" fmla="*/ 0 h 4"/>
                <a:gd name="T2" fmla="*/ 1 w 10"/>
                <a:gd name="T3" fmla="*/ 1 h 4"/>
                <a:gd name="T4" fmla="*/ 0 w 10"/>
                <a:gd name="T5" fmla="*/ 3 h 4"/>
                <a:gd name="T6" fmla="*/ 0 w 10"/>
                <a:gd name="T7" fmla="*/ 4 h 4"/>
                <a:gd name="T8" fmla="*/ 10 w 10"/>
                <a:gd name="T9" fmla="*/ 3 h 4"/>
                <a:gd name="T10" fmla="*/ 9 w 10"/>
                <a:gd name="T11" fmla="*/ 1 h 4"/>
                <a:gd name="T12" fmla="*/ 8 w 1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3"/>
                    <a:pt x="9" y="2"/>
                    <a:pt x="10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9" name="Freeform 91"/>
            <p:cNvSpPr>
              <a:spLocks noEditPoints="1"/>
            </p:cNvSpPr>
            <p:nvPr/>
          </p:nvSpPr>
          <p:spPr bwMode="auto">
            <a:xfrm>
              <a:off x="2601409" y="5249722"/>
              <a:ext cx="137849" cy="81087"/>
            </a:xfrm>
            <a:custGeom>
              <a:avLst/>
              <a:gdLst>
                <a:gd name="T0" fmla="*/ 27 w 77"/>
                <a:gd name="T1" fmla="*/ 13 h 45"/>
                <a:gd name="T2" fmla="*/ 30 w 77"/>
                <a:gd name="T3" fmla="*/ 13 h 45"/>
                <a:gd name="T4" fmla="*/ 31 w 77"/>
                <a:gd name="T5" fmla="*/ 13 h 45"/>
                <a:gd name="T6" fmla="*/ 31 w 77"/>
                <a:gd name="T7" fmla="*/ 16 h 45"/>
                <a:gd name="T8" fmla="*/ 30 w 77"/>
                <a:gd name="T9" fmla="*/ 16 h 45"/>
                <a:gd name="T10" fmla="*/ 27 w 77"/>
                <a:gd name="T11" fmla="*/ 16 h 45"/>
                <a:gd name="T12" fmla="*/ 27 w 77"/>
                <a:gd name="T13" fmla="*/ 20 h 45"/>
                <a:gd name="T14" fmla="*/ 26 w 77"/>
                <a:gd name="T15" fmla="*/ 20 h 45"/>
                <a:gd name="T16" fmla="*/ 24 w 77"/>
                <a:gd name="T17" fmla="*/ 20 h 45"/>
                <a:gd name="T18" fmla="*/ 23 w 77"/>
                <a:gd name="T19" fmla="*/ 20 h 45"/>
                <a:gd name="T20" fmla="*/ 23 w 77"/>
                <a:gd name="T21" fmla="*/ 16 h 45"/>
                <a:gd name="T22" fmla="*/ 20 w 77"/>
                <a:gd name="T23" fmla="*/ 16 h 45"/>
                <a:gd name="T24" fmla="*/ 19 w 77"/>
                <a:gd name="T25" fmla="*/ 16 h 45"/>
                <a:gd name="T26" fmla="*/ 19 w 77"/>
                <a:gd name="T27" fmla="*/ 13 h 45"/>
                <a:gd name="T28" fmla="*/ 20 w 77"/>
                <a:gd name="T29" fmla="*/ 13 h 45"/>
                <a:gd name="T30" fmla="*/ 23 w 77"/>
                <a:gd name="T31" fmla="*/ 13 h 45"/>
                <a:gd name="T32" fmla="*/ 23 w 77"/>
                <a:gd name="T33" fmla="*/ 9 h 45"/>
                <a:gd name="T34" fmla="*/ 24 w 77"/>
                <a:gd name="T35" fmla="*/ 9 h 45"/>
                <a:gd name="T36" fmla="*/ 26 w 77"/>
                <a:gd name="T37" fmla="*/ 9 h 45"/>
                <a:gd name="T38" fmla="*/ 27 w 77"/>
                <a:gd name="T39" fmla="*/ 9 h 45"/>
                <a:gd name="T40" fmla="*/ 27 w 77"/>
                <a:gd name="T41" fmla="*/ 13 h 45"/>
                <a:gd name="T42" fmla="*/ 36 w 77"/>
                <a:gd name="T43" fmla="*/ 2 h 45"/>
                <a:gd name="T44" fmla="*/ 21 w 77"/>
                <a:gd name="T45" fmla="*/ 0 h 45"/>
                <a:gd name="T46" fmla="*/ 14 w 77"/>
                <a:gd name="T47" fmla="*/ 45 h 45"/>
                <a:gd name="T48" fmla="*/ 15 w 77"/>
                <a:gd name="T49" fmla="*/ 45 h 45"/>
                <a:gd name="T50" fmla="*/ 17 w 77"/>
                <a:gd name="T51" fmla="*/ 45 h 45"/>
                <a:gd name="T52" fmla="*/ 39 w 77"/>
                <a:gd name="T53" fmla="*/ 25 h 45"/>
                <a:gd name="T54" fmla="*/ 59 w 77"/>
                <a:gd name="T55" fmla="*/ 45 h 45"/>
                <a:gd name="T56" fmla="*/ 61 w 77"/>
                <a:gd name="T57" fmla="*/ 45 h 45"/>
                <a:gd name="T58" fmla="*/ 62 w 77"/>
                <a:gd name="T59" fmla="*/ 45 h 45"/>
                <a:gd name="T60" fmla="*/ 56 w 77"/>
                <a:gd name="T61" fmla="*/ 0 h 45"/>
                <a:gd name="T62" fmla="*/ 38 w 77"/>
                <a:gd name="T63" fmla="*/ 2 h 45"/>
                <a:gd name="T64" fmla="*/ 38 w 77"/>
                <a:gd name="T65" fmla="*/ 2 h 45"/>
                <a:gd name="T66" fmla="*/ 36 w 77"/>
                <a:gd name="T67" fmla="*/ 2 h 45"/>
                <a:gd name="T68" fmla="*/ 46 w 77"/>
                <a:gd name="T69" fmla="*/ 14 h 45"/>
                <a:gd name="T70" fmla="*/ 49 w 77"/>
                <a:gd name="T71" fmla="*/ 12 h 45"/>
                <a:gd name="T72" fmla="*/ 51 w 77"/>
                <a:gd name="T73" fmla="*/ 14 h 45"/>
                <a:gd name="T74" fmla="*/ 49 w 77"/>
                <a:gd name="T75" fmla="*/ 17 h 45"/>
                <a:gd name="T76" fmla="*/ 46 w 77"/>
                <a:gd name="T77" fmla="*/ 14 h 45"/>
                <a:gd name="T78" fmla="*/ 53 w 77"/>
                <a:gd name="T79" fmla="*/ 12 h 45"/>
                <a:gd name="T80" fmla="*/ 50 w 77"/>
                <a:gd name="T81" fmla="*/ 10 h 45"/>
                <a:gd name="T82" fmla="*/ 53 w 77"/>
                <a:gd name="T83" fmla="*/ 7 h 45"/>
                <a:gd name="T84" fmla="*/ 55 w 77"/>
                <a:gd name="T85" fmla="*/ 10 h 45"/>
                <a:gd name="T86" fmla="*/ 53 w 77"/>
                <a:gd name="T87" fmla="*/ 12 h 45"/>
                <a:gd name="T88" fmla="*/ 55 w 77"/>
                <a:gd name="T89" fmla="*/ 14 h 45"/>
                <a:gd name="T90" fmla="*/ 57 w 77"/>
                <a:gd name="T91" fmla="*/ 12 h 45"/>
                <a:gd name="T92" fmla="*/ 60 w 77"/>
                <a:gd name="T93" fmla="*/ 14 h 45"/>
                <a:gd name="T94" fmla="*/ 57 w 77"/>
                <a:gd name="T95" fmla="*/ 17 h 45"/>
                <a:gd name="T96" fmla="*/ 55 w 77"/>
                <a:gd name="T97" fmla="*/ 14 h 45"/>
                <a:gd name="T98" fmla="*/ 50 w 77"/>
                <a:gd name="T99" fmla="*/ 19 h 45"/>
                <a:gd name="T100" fmla="*/ 53 w 77"/>
                <a:gd name="T101" fmla="*/ 16 h 45"/>
                <a:gd name="T102" fmla="*/ 55 w 77"/>
                <a:gd name="T103" fmla="*/ 19 h 45"/>
                <a:gd name="T104" fmla="*/ 53 w 77"/>
                <a:gd name="T105" fmla="*/ 21 h 45"/>
                <a:gd name="T106" fmla="*/ 50 w 77"/>
                <a:gd name="T107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7" h="45">
                  <a:moveTo>
                    <a:pt x="27" y="13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7" y="9"/>
                  </a:cubicBezTo>
                  <a:lnTo>
                    <a:pt x="27" y="13"/>
                  </a:lnTo>
                  <a:close/>
                  <a:moveTo>
                    <a:pt x="36" y="2"/>
                  </a:moveTo>
                  <a:cubicBezTo>
                    <a:pt x="29" y="2"/>
                    <a:pt x="24" y="0"/>
                    <a:pt x="21" y="0"/>
                  </a:cubicBezTo>
                  <a:cubicBezTo>
                    <a:pt x="11" y="0"/>
                    <a:pt x="0" y="34"/>
                    <a:pt x="14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6" y="45"/>
                    <a:pt x="17" y="45"/>
                  </a:cubicBezTo>
                  <a:cubicBezTo>
                    <a:pt x="23" y="40"/>
                    <a:pt x="15" y="25"/>
                    <a:pt x="39" y="25"/>
                  </a:cubicBezTo>
                  <a:cubicBezTo>
                    <a:pt x="61" y="25"/>
                    <a:pt x="53" y="36"/>
                    <a:pt x="59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77" y="34"/>
                    <a:pt x="65" y="0"/>
                    <a:pt x="56" y="0"/>
                  </a:cubicBezTo>
                  <a:cubicBezTo>
                    <a:pt x="52" y="0"/>
                    <a:pt x="44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lnTo>
                    <a:pt x="36" y="2"/>
                  </a:lnTo>
                  <a:close/>
                  <a:moveTo>
                    <a:pt x="46" y="14"/>
                  </a:moveTo>
                  <a:cubicBezTo>
                    <a:pt x="46" y="13"/>
                    <a:pt x="47" y="12"/>
                    <a:pt x="49" y="12"/>
                  </a:cubicBezTo>
                  <a:cubicBezTo>
                    <a:pt x="50" y="12"/>
                    <a:pt x="51" y="13"/>
                    <a:pt x="51" y="14"/>
                  </a:cubicBezTo>
                  <a:cubicBezTo>
                    <a:pt x="51" y="16"/>
                    <a:pt x="50" y="17"/>
                    <a:pt x="49" y="17"/>
                  </a:cubicBezTo>
                  <a:cubicBezTo>
                    <a:pt x="47" y="17"/>
                    <a:pt x="46" y="16"/>
                    <a:pt x="46" y="14"/>
                  </a:cubicBezTo>
                  <a:close/>
                  <a:moveTo>
                    <a:pt x="53" y="12"/>
                  </a:moveTo>
                  <a:cubicBezTo>
                    <a:pt x="52" y="12"/>
                    <a:pt x="50" y="11"/>
                    <a:pt x="50" y="10"/>
                  </a:cubicBezTo>
                  <a:cubicBezTo>
                    <a:pt x="50" y="9"/>
                    <a:pt x="52" y="7"/>
                    <a:pt x="53" y="7"/>
                  </a:cubicBezTo>
                  <a:cubicBezTo>
                    <a:pt x="54" y="7"/>
                    <a:pt x="55" y="9"/>
                    <a:pt x="55" y="10"/>
                  </a:cubicBezTo>
                  <a:cubicBezTo>
                    <a:pt x="55" y="11"/>
                    <a:pt x="54" y="12"/>
                    <a:pt x="53" y="12"/>
                  </a:cubicBezTo>
                  <a:close/>
                  <a:moveTo>
                    <a:pt x="55" y="14"/>
                  </a:moveTo>
                  <a:cubicBezTo>
                    <a:pt x="55" y="13"/>
                    <a:pt x="56" y="12"/>
                    <a:pt x="57" y="12"/>
                  </a:cubicBezTo>
                  <a:cubicBezTo>
                    <a:pt x="59" y="12"/>
                    <a:pt x="60" y="13"/>
                    <a:pt x="60" y="14"/>
                  </a:cubicBezTo>
                  <a:cubicBezTo>
                    <a:pt x="60" y="16"/>
                    <a:pt x="59" y="17"/>
                    <a:pt x="57" y="17"/>
                  </a:cubicBezTo>
                  <a:cubicBezTo>
                    <a:pt x="56" y="17"/>
                    <a:pt x="55" y="16"/>
                    <a:pt x="55" y="14"/>
                  </a:cubicBezTo>
                  <a:close/>
                  <a:moveTo>
                    <a:pt x="50" y="19"/>
                  </a:moveTo>
                  <a:cubicBezTo>
                    <a:pt x="50" y="17"/>
                    <a:pt x="52" y="16"/>
                    <a:pt x="53" y="16"/>
                  </a:cubicBezTo>
                  <a:cubicBezTo>
                    <a:pt x="54" y="16"/>
                    <a:pt x="55" y="17"/>
                    <a:pt x="55" y="19"/>
                  </a:cubicBezTo>
                  <a:cubicBezTo>
                    <a:pt x="55" y="20"/>
                    <a:pt x="54" y="21"/>
                    <a:pt x="53" y="21"/>
                  </a:cubicBezTo>
                  <a:cubicBezTo>
                    <a:pt x="52" y="21"/>
                    <a:pt x="50" y="20"/>
                    <a:pt x="5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0" name="Freeform 92"/>
            <p:cNvSpPr>
              <a:spLocks noEditPoints="1"/>
            </p:cNvSpPr>
            <p:nvPr/>
          </p:nvSpPr>
          <p:spPr bwMode="auto">
            <a:xfrm>
              <a:off x="2833860" y="5233506"/>
              <a:ext cx="106765" cy="108115"/>
            </a:xfrm>
            <a:custGeom>
              <a:avLst/>
              <a:gdLst>
                <a:gd name="T0" fmla="*/ 56 w 59"/>
                <a:gd name="T1" fmla="*/ 29 h 60"/>
                <a:gd name="T2" fmla="*/ 55 w 59"/>
                <a:gd name="T3" fmla="*/ 29 h 60"/>
                <a:gd name="T4" fmla="*/ 55 w 59"/>
                <a:gd name="T5" fmla="*/ 26 h 60"/>
                <a:gd name="T6" fmla="*/ 29 w 59"/>
                <a:gd name="T7" fmla="*/ 0 h 60"/>
                <a:gd name="T8" fmla="*/ 4 w 59"/>
                <a:gd name="T9" fmla="*/ 26 h 60"/>
                <a:gd name="T10" fmla="*/ 4 w 59"/>
                <a:gd name="T11" fmla="*/ 29 h 60"/>
                <a:gd name="T12" fmla="*/ 3 w 59"/>
                <a:gd name="T13" fmla="*/ 29 h 60"/>
                <a:gd name="T14" fmla="*/ 3 w 59"/>
                <a:gd name="T15" fmla="*/ 31 h 60"/>
                <a:gd name="T16" fmla="*/ 3 w 59"/>
                <a:gd name="T17" fmla="*/ 31 h 60"/>
                <a:gd name="T18" fmla="*/ 1 w 59"/>
                <a:gd name="T19" fmla="*/ 42 h 60"/>
                <a:gd name="T20" fmla="*/ 9 w 59"/>
                <a:gd name="T21" fmla="*/ 51 h 60"/>
                <a:gd name="T22" fmla="*/ 9 w 59"/>
                <a:gd name="T23" fmla="*/ 52 h 60"/>
                <a:gd name="T24" fmla="*/ 10 w 59"/>
                <a:gd name="T25" fmla="*/ 52 h 60"/>
                <a:gd name="T26" fmla="*/ 14 w 59"/>
                <a:gd name="T27" fmla="*/ 51 h 60"/>
                <a:gd name="T28" fmla="*/ 15 w 59"/>
                <a:gd name="T29" fmla="*/ 50 h 60"/>
                <a:gd name="T30" fmla="*/ 13 w 59"/>
                <a:gd name="T31" fmla="*/ 41 h 60"/>
                <a:gd name="T32" fmla="*/ 13 w 59"/>
                <a:gd name="T33" fmla="*/ 41 h 60"/>
                <a:gd name="T34" fmla="*/ 13 w 59"/>
                <a:gd name="T35" fmla="*/ 41 h 60"/>
                <a:gd name="T36" fmla="*/ 9 w 59"/>
                <a:gd name="T37" fmla="*/ 29 h 60"/>
                <a:gd name="T38" fmla="*/ 8 w 59"/>
                <a:gd name="T39" fmla="*/ 28 h 60"/>
                <a:gd name="T40" fmla="*/ 7 w 59"/>
                <a:gd name="T41" fmla="*/ 28 h 60"/>
                <a:gd name="T42" fmla="*/ 7 w 59"/>
                <a:gd name="T43" fmla="*/ 26 h 60"/>
                <a:gd name="T44" fmla="*/ 14 w 59"/>
                <a:gd name="T45" fmla="*/ 10 h 60"/>
                <a:gd name="T46" fmla="*/ 29 w 59"/>
                <a:gd name="T47" fmla="*/ 4 h 60"/>
                <a:gd name="T48" fmla="*/ 45 w 59"/>
                <a:gd name="T49" fmla="*/ 10 h 60"/>
                <a:gd name="T50" fmla="*/ 52 w 59"/>
                <a:gd name="T51" fmla="*/ 26 h 60"/>
                <a:gd name="T52" fmla="*/ 52 w 59"/>
                <a:gd name="T53" fmla="*/ 28 h 60"/>
                <a:gd name="T54" fmla="*/ 51 w 59"/>
                <a:gd name="T55" fmla="*/ 28 h 60"/>
                <a:gd name="T56" fmla="*/ 50 w 59"/>
                <a:gd name="T57" fmla="*/ 29 h 60"/>
                <a:gd name="T58" fmla="*/ 44 w 59"/>
                <a:gd name="T59" fmla="*/ 50 h 60"/>
                <a:gd name="T60" fmla="*/ 44 w 59"/>
                <a:gd name="T61" fmla="*/ 51 h 60"/>
                <a:gd name="T62" fmla="*/ 47 w 59"/>
                <a:gd name="T63" fmla="*/ 52 h 60"/>
                <a:gd name="T64" fmla="*/ 28 w 59"/>
                <a:gd name="T65" fmla="*/ 58 h 60"/>
                <a:gd name="T66" fmla="*/ 26 w 59"/>
                <a:gd name="T67" fmla="*/ 57 h 60"/>
                <a:gd name="T68" fmla="*/ 24 w 59"/>
                <a:gd name="T69" fmla="*/ 58 h 60"/>
                <a:gd name="T70" fmla="*/ 26 w 59"/>
                <a:gd name="T71" fmla="*/ 60 h 60"/>
                <a:gd name="T72" fmla="*/ 28 w 59"/>
                <a:gd name="T73" fmla="*/ 59 h 60"/>
                <a:gd name="T74" fmla="*/ 49 w 59"/>
                <a:gd name="T75" fmla="*/ 52 h 60"/>
                <a:gd name="T76" fmla="*/ 49 w 59"/>
                <a:gd name="T77" fmla="*/ 52 h 60"/>
                <a:gd name="T78" fmla="*/ 50 w 59"/>
                <a:gd name="T79" fmla="*/ 52 h 60"/>
                <a:gd name="T80" fmla="*/ 50 w 59"/>
                <a:gd name="T81" fmla="*/ 51 h 60"/>
                <a:gd name="T82" fmla="*/ 58 w 59"/>
                <a:gd name="T83" fmla="*/ 42 h 60"/>
                <a:gd name="T84" fmla="*/ 56 w 59"/>
                <a:gd name="T85" fmla="*/ 31 h 60"/>
                <a:gd name="T86" fmla="*/ 56 w 59"/>
                <a:gd name="T87" fmla="*/ 31 h 60"/>
                <a:gd name="T88" fmla="*/ 56 w 59"/>
                <a:gd name="T89" fmla="*/ 29 h 60"/>
                <a:gd name="T90" fmla="*/ 10 w 59"/>
                <a:gd name="T91" fmla="*/ 28 h 60"/>
                <a:gd name="T92" fmla="*/ 12 w 59"/>
                <a:gd name="T93" fmla="*/ 28 h 60"/>
                <a:gd name="T94" fmla="*/ 13 w 59"/>
                <a:gd name="T95" fmla="*/ 28 h 60"/>
                <a:gd name="T96" fmla="*/ 19 w 59"/>
                <a:gd name="T97" fmla="*/ 48 h 60"/>
                <a:gd name="T98" fmla="*/ 18 w 59"/>
                <a:gd name="T99" fmla="*/ 49 h 60"/>
                <a:gd name="T100" fmla="*/ 17 w 59"/>
                <a:gd name="T101" fmla="*/ 49 h 60"/>
                <a:gd name="T102" fmla="*/ 16 w 59"/>
                <a:gd name="T103" fmla="*/ 49 h 60"/>
                <a:gd name="T104" fmla="*/ 10 w 59"/>
                <a:gd name="T105" fmla="*/ 29 h 60"/>
                <a:gd name="T106" fmla="*/ 10 w 59"/>
                <a:gd name="T107" fmla="*/ 28 h 60"/>
                <a:gd name="T108" fmla="*/ 48 w 59"/>
                <a:gd name="T109" fmla="*/ 28 h 60"/>
                <a:gd name="T110" fmla="*/ 49 w 59"/>
                <a:gd name="T111" fmla="*/ 29 h 60"/>
                <a:gd name="T112" fmla="*/ 43 w 59"/>
                <a:gd name="T113" fmla="*/ 49 h 60"/>
                <a:gd name="T114" fmla="*/ 42 w 59"/>
                <a:gd name="T115" fmla="*/ 49 h 60"/>
                <a:gd name="T116" fmla="*/ 40 w 59"/>
                <a:gd name="T117" fmla="*/ 49 h 60"/>
                <a:gd name="T118" fmla="*/ 40 w 59"/>
                <a:gd name="T119" fmla="*/ 48 h 60"/>
                <a:gd name="T120" fmla="*/ 46 w 59"/>
                <a:gd name="T121" fmla="*/ 28 h 60"/>
                <a:gd name="T122" fmla="*/ 47 w 59"/>
                <a:gd name="T123" fmla="*/ 28 h 60"/>
                <a:gd name="T124" fmla="*/ 48 w 59"/>
                <a:gd name="T125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" h="60">
                  <a:moveTo>
                    <a:pt x="56" y="29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5" y="28"/>
                    <a:pt x="55" y="27"/>
                    <a:pt x="55" y="26"/>
                  </a:cubicBezTo>
                  <a:cubicBezTo>
                    <a:pt x="55" y="12"/>
                    <a:pt x="44" y="0"/>
                    <a:pt x="29" y="0"/>
                  </a:cubicBezTo>
                  <a:cubicBezTo>
                    <a:pt x="15" y="0"/>
                    <a:pt x="4" y="12"/>
                    <a:pt x="4" y="26"/>
                  </a:cubicBezTo>
                  <a:cubicBezTo>
                    <a:pt x="4" y="27"/>
                    <a:pt x="4" y="28"/>
                    <a:pt x="4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3"/>
                    <a:pt x="0" y="37"/>
                    <a:pt x="1" y="42"/>
                  </a:cubicBezTo>
                  <a:cubicBezTo>
                    <a:pt x="2" y="47"/>
                    <a:pt x="6" y="51"/>
                    <a:pt x="9" y="51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1"/>
                    <a:pt x="15" y="50"/>
                    <a:pt x="15" y="5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7"/>
                    <a:pt x="7" y="26"/>
                  </a:cubicBezTo>
                  <a:cubicBezTo>
                    <a:pt x="7" y="20"/>
                    <a:pt x="9" y="15"/>
                    <a:pt x="14" y="10"/>
                  </a:cubicBezTo>
                  <a:cubicBezTo>
                    <a:pt x="18" y="6"/>
                    <a:pt x="23" y="4"/>
                    <a:pt x="29" y="4"/>
                  </a:cubicBezTo>
                  <a:cubicBezTo>
                    <a:pt x="35" y="4"/>
                    <a:pt x="41" y="6"/>
                    <a:pt x="45" y="10"/>
                  </a:cubicBezTo>
                  <a:cubicBezTo>
                    <a:pt x="49" y="15"/>
                    <a:pt x="52" y="20"/>
                    <a:pt x="52" y="26"/>
                  </a:cubicBezTo>
                  <a:cubicBezTo>
                    <a:pt x="52" y="27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3" y="50"/>
                    <a:pt x="44" y="51"/>
                    <a:pt x="44" y="51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3" y="57"/>
                    <a:pt x="35" y="57"/>
                    <a:pt x="28" y="58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5" y="57"/>
                    <a:pt x="24" y="58"/>
                    <a:pt x="24" y="58"/>
                  </a:cubicBezTo>
                  <a:cubicBezTo>
                    <a:pt x="24" y="59"/>
                    <a:pt x="25" y="60"/>
                    <a:pt x="26" y="60"/>
                  </a:cubicBezTo>
                  <a:cubicBezTo>
                    <a:pt x="27" y="60"/>
                    <a:pt x="27" y="60"/>
                    <a:pt x="28" y="59"/>
                  </a:cubicBezTo>
                  <a:cubicBezTo>
                    <a:pt x="35" y="58"/>
                    <a:pt x="44" y="57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50" y="52"/>
                    <a:pt x="50" y="52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3" y="51"/>
                    <a:pt x="56" y="47"/>
                    <a:pt x="58" y="42"/>
                  </a:cubicBezTo>
                  <a:cubicBezTo>
                    <a:pt x="59" y="37"/>
                    <a:pt x="59" y="33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29"/>
                  </a:cubicBezTo>
                  <a:close/>
                  <a:moveTo>
                    <a:pt x="10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lose/>
                  <a:moveTo>
                    <a:pt x="48" y="28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2" y="49"/>
                    <a:pt x="42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8"/>
                    <a:pt x="47" y="28"/>
                  </a:cubicBezTo>
                  <a:lnTo>
                    <a:pt x="48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1" name="Rectangle 93"/>
            <p:cNvSpPr>
              <a:spLocks noChangeArrowheads="1"/>
            </p:cNvSpPr>
            <p:nvPr/>
          </p:nvSpPr>
          <p:spPr bwMode="auto">
            <a:xfrm>
              <a:off x="2191917" y="4530753"/>
              <a:ext cx="427061" cy="14866"/>
            </a:xfrm>
            <a:prstGeom prst="rect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14479" y="2024398"/>
            <a:ext cx="939188" cy="1419961"/>
            <a:chOff x="613414" y="2503581"/>
            <a:chExt cx="1448763" cy="1882567"/>
          </a:xfrm>
        </p:grpSpPr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645849" y="2507635"/>
              <a:ext cx="1416328" cy="1878513"/>
            </a:xfrm>
            <a:custGeom>
              <a:avLst/>
              <a:gdLst>
                <a:gd name="T0" fmla="*/ 363 w 784"/>
                <a:gd name="T1" fmla="*/ 0 h 1040"/>
                <a:gd name="T2" fmla="*/ 0 w 784"/>
                <a:gd name="T3" fmla="*/ 362 h 1040"/>
                <a:gd name="T4" fmla="*/ 363 w 784"/>
                <a:gd name="T5" fmla="*/ 725 h 1040"/>
                <a:gd name="T6" fmla="*/ 413 w 784"/>
                <a:gd name="T7" fmla="*/ 722 h 1040"/>
                <a:gd name="T8" fmla="*/ 784 w 784"/>
                <a:gd name="T9" fmla="*/ 1040 h 1040"/>
                <a:gd name="T10" fmla="*/ 547 w 784"/>
                <a:gd name="T11" fmla="*/ 675 h 1040"/>
                <a:gd name="T12" fmla="*/ 726 w 784"/>
                <a:gd name="T13" fmla="*/ 362 h 1040"/>
                <a:gd name="T14" fmla="*/ 363 w 784"/>
                <a:gd name="T15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4" h="1040">
                  <a:moveTo>
                    <a:pt x="363" y="0"/>
                  </a:moveTo>
                  <a:cubicBezTo>
                    <a:pt x="162" y="0"/>
                    <a:pt x="0" y="162"/>
                    <a:pt x="0" y="362"/>
                  </a:cubicBezTo>
                  <a:cubicBezTo>
                    <a:pt x="0" y="563"/>
                    <a:pt x="162" y="725"/>
                    <a:pt x="363" y="725"/>
                  </a:cubicBezTo>
                  <a:cubicBezTo>
                    <a:pt x="381" y="725"/>
                    <a:pt x="396" y="724"/>
                    <a:pt x="413" y="722"/>
                  </a:cubicBezTo>
                  <a:cubicBezTo>
                    <a:pt x="537" y="828"/>
                    <a:pt x="661" y="934"/>
                    <a:pt x="784" y="1040"/>
                  </a:cubicBezTo>
                  <a:cubicBezTo>
                    <a:pt x="547" y="675"/>
                    <a:pt x="626" y="797"/>
                    <a:pt x="547" y="675"/>
                  </a:cubicBezTo>
                  <a:cubicBezTo>
                    <a:pt x="661" y="608"/>
                    <a:pt x="726" y="485"/>
                    <a:pt x="726" y="362"/>
                  </a:cubicBezTo>
                  <a:cubicBezTo>
                    <a:pt x="726" y="162"/>
                    <a:pt x="563" y="0"/>
                    <a:pt x="363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613414" y="2503581"/>
              <a:ext cx="1417680" cy="1881216"/>
            </a:xfrm>
            <a:custGeom>
              <a:avLst/>
              <a:gdLst>
                <a:gd name="T0" fmla="*/ 547 w 785"/>
                <a:gd name="T1" fmla="*/ 676 h 1041"/>
                <a:gd name="T2" fmla="*/ 726 w 785"/>
                <a:gd name="T3" fmla="*/ 363 h 1041"/>
                <a:gd name="T4" fmla="*/ 363 w 785"/>
                <a:gd name="T5" fmla="*/ 0 h 1041"/>
                <a:gd name="T6" fmla="*/ 0 w 785"/>
                <a:gd name="T7" fmla="*/ 363 h 1041"/>
                <a:gd name="T8" fmla="*/ 363 w 785"/>
                <a:gd name="T9" fmla="*/ 726 h 1041"/>
                <a:gd name="T10" fmla="*/ 413 w 785"/>
                <a:gd name="T11" fmla="*/ 722 h 1041"/>
                <a:gd name="T12" fmla="*/ 785 w 785"/>
                <a:gd name="T13" fmla="*/ 1041 h 1041"/>
                <a:gd name="T14" fmla="*/ 547 w 785"/>
                <a:gd name="T15" fmla="*/ 676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5" h="1041">
                  <a:moveTo>
                    <a:pt x="547" y="676"/>
                  </a:moveTo>
                  <a:cubicBezTo>
                    <a:pt x="661" y="608"/>
                    <a:pt x="726" y="486"/>
                    <a:pt x="726" y="363"/>
                  </a:cubicBezTo>
                  <a:cubicBezTo>
                    <a:pt x="726" y="163"/>
                    <a:pt x="563" y="0"/>
                    <a:pt x="363" y="0"/>
                  </a:cubicBezTo>
                  <a:cubicBezTo>
                    <a:pt x="163" y="0"/>
                    <a:pt x="0" y="163"/>
                    <a:pt x="0" y="363"/>
                  </a:cubicBezTo>
                  <a:cubicBezTo>
                    <a:pt x="0" y="563"/>
                    <a:pt x="163" y="726"/>
                    <a:pt x="363" y="726"/>
                  </a:cubicBezTo>
                  <a:cubicBezTo>
                    <a:pt x="381" y="726"/>
                    <a:pt x="396" y="725"/>
                    <a:pt x="413" y="722"/>
                  </a:cubicBezTo>
                  <a:cubicBezTo>
                    <a:pt x="537" y="828"/>
                    <a:pt x="661" y="935"/>
                    <a:pt x="785" y="1041"/>
                  </a:cubicBezTo>
                  <a:cubicBezTo>
                    <a:pt x="547" y="676"/>
                    <a:pt x="626" y="797"/>
                    <a:pt x="547" y="6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30019" y="3291899"/>
            <a:ext cx="891879" cy="791019"/>
            <a:chOff x="510703" y="4188836"/>
            <a:chExt cx="1375784" cy="1048724"/>
          </a:xfrm>
        </p:grpSpPr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543138" y="4192890"/>
              <a:ext cx="1343349" cy="1044670"/>
            </a:xfrm>
            <a:custGeom>
              <a:avLst/>
              <a:gdLst>
                <a:gd name="T0" fmla="*/ 290 w 744"/>
                <a:gd name="T1" fmla="*/ 0 h 578"/>
                <a:gd name="T2" fmla="*/ 0 w 744"/>
                <a:gd name="T3" fmla="*/ 289 h 578"/>
                <a:gd name="T4" fmla="*/ 290 w 744"/>
                <a:gd name="T5" fmla="*/ 578 h 578"/>
                <a:gd name="T6" fmla="*/ 454 w 744"/>
                <a:gd name="T7" fmla="*/ 527 h 578"/>
                <a:gd name="T8" fmla="*/ 744 w 744"/>
                <a:gd name="T9" fmla="*/ 536 h 578"/>
                <a:gd name="T10" fmla="*/ 533 w 744"/>
                <a:gd name="T11" fmla="*/ 446 h 578"/>
                <a:gd name="T12" fmla="*/ 579 w 744"/>
                <a:gd name="T13" fmla="*/ 289 h 578"/>
                <a:gd name="T14" fmla="*/ 290 w 744"/>
                <a:gd name="T15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4" h="578">
                  <a:moveTo>
                    <a:pt x="290" y="0"/>
                  </a:moveTo>
                  <a:cubicBezTo>
                    <a:pt x="130" y="0"/>
                    <a:pt x="0" y="129"/>
                    <a:pt x="0" y="289"/>
                  </a:cubicBezTo>
                  <a:cubicBezTo>
                    <a:pt x="0" y="449"/>
                    <a:pt x="130" y="578"/>
                    <a:pt x="290" y="578"/>
                  </a:cubicBezTo>
                  <a:cubicBezTo>
                    <a:pt x="351" y="578"/>
                    <a:pt x="407" y="560"/>
                    <a:pt x="454" y="527"/>
                  </a:cubicBezTo>
                  <a:cubicBezTo>
                    <a:pt x="551" y="530"/>
                    <a:pt x="647" y="533"/>
                    <a:pt x="744" y="536"/>
                  </a:cubicBezTo>
                  <a:cubicBezTo>
                    <a:pt x="533" y="446"/>
                    <a:pt x="603" y="476"/>
                    <a:pt x="533" y="446"/>
                  </a:cubicBezTo>
                  <a:cubicBezTo>
                    <a:pt x="564" y="397"/>
                    <a:pt x="579" y="344"/>
                    <a:pt x="579" y="289"/>
                  </a:cubicBezTo>
                  <a:cubicBezTo>
                    <a:pt x="579" y="129"/>
                    <a:pt x="449" y="0"/>
                    <a:pt x="29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>
              <a:off x="510703" y="4188836"/>
              <a:ext cx="1343349" cy="1046021"/>
            </a:xfrm>
            <a:custGeom>
              <a:avLst/>
              <a:gdLst>
                <a:gd name="T0" fmla="*/ 533 w 744"/>
                <a:gd name="T1" fmla="*/ 447 h 579"/>
                <a:gd name="T2" fmla="*/ 579 w 744"/>
                <a:gd name="T3" fmla="*/ 290 h 579"/>
                <a:gd name="T4" fmla="*/ 290 w 744"/>
                <a:gd name="T5" fmla="*/ 0 h 579"/>
                <a:gd name="T6" fmla="*/ 0 w 744"/>
                <a:gd name="T7" fmla="*/ 290 h 579"/>
                <a:gd name="T8" fmla="*/ 290 w 744"/>
                <a:gd name="T9" fmla="*/ 579 h 579"/>
                <a:gd name="T10" fmla="*/ 454 w 744"/>
                <a:gd name="T11" fmla="*/ 528 h 579"/>
                <a:gd name="T12" fmla="*/ 744 w 744"/>
                <a:gd name="T13" fmla="*/ 537 h 579"/>
                <a:gd name="T14" fmla="*/ 533 w 744"/>
                <a:gd name="T15" fmla="*/ 447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4" h="579">
                  <a:moveTo>
                    <a:pt x="533" y="447"/>
                  </a:moveTo>
                  <a:cubicBezTo>
                    <a:pt x="564" y="398"/>
                    <a:pt x="579" y="344"/>
                    <a:pt x="579" y="290"/>
                  </a:cubicBezTo>
                  <a:cubicBezTo>
                    <a:pt x="579" y="130"/>
                    <a:pt x="449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49"/>
                    <a:pt x="130" y="579"/>
                    <a:pt x="290" y="579"/>
                  </a:cubicBezTo>
                  <a:cubicBezTo>
                    <a:pt x="351" y="579"/>
                    <a:pt x="407" y="560"/>
                    <a:pt x="454" y="528"/>
                  </a:cubicBezTo>
                  <a:cubicBezTo>
                    <a:pt x="551" y="531"/>
                    <a:pt x="647" y="534"/>
                    <a:pt x="744" y="537"/>
                  </a:cubicBezTo>
                  <a:cubicBezTo>
                    <a:pt x="533" y="447"/>
                    <a:pt x="603" y="477"/>
                    <a:pt x="533" y="4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104" name="AutoShape 115"/>
          <p:cNvSpPr>
            <a:spLocks noChangeAspect="1"/>
          </p:cNvSpPr>
          <p:nvPr/>
        </p:nvSpPr>
        <p:spPr bwMode="auto">
          <a:xfrm>
            <a:off x="613020" y="3501863"/>
            <a:ext cx="354841" cy="3508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微軟正黑體 Light" panose="020B0304030504040204" pitchFamily="34" charset="-120"/>
              <a:cs typeface="Gill Sans" charset="0"/>
              <a:sym typeface="Gill Sans" charset="0"/>
            </a:endParaRPr>
          </a:p>
        </p:txBody>
      </p:sp>
      <p:grpSp>
        <p:nvGrpSpPr>
          <p:cNvPr id="106" name="Group 4681"/>
          <p:cNvGrpSpPr>
            <a:grpSpLocks noChangeAspect="1"/>
          </p:cNvGrpSpPr>
          <p:nvPr/>
        </p:nvGrpSpPr>
        <p:grpSpPr bwMode="auto">
          <a:xfrm>
            <a:off x="1971136" y="2261429"/>
            <a:ext cx="455235" cy="596671"/>
            <a:chOff x="4576763" y="2300287"/>
            <a:chExt cx="276225" cy="361950"/>
          </a:xfrm>
          <a:solidFill>
            <a:schemeClr val="bg1"/>
          </a:solidFill>
        </p:grpSpPr>
        <p:sp>
          <p:nvSpPr>
            <p:cNvPr id="107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8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9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0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1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2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3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4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5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6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117" name="Freeform 526"/>
          <p:cNvSpPr>
            <a:spLocks noChangeAspect="1" noChangeArrowheads="1"/>
          </p:cNvSpPr>
          <p:nvPr/>
        </p:nvSpPr>
        <p:spPr bwMode="auto">
          <a:xfrm>
            <a:off x="3220172" y="3473646"/>
            <a:ext cx="330511" cy="428463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82839" tIns="91419" rIns="182839" bIns="91419" anchor="ctr"/>
          <a:lstStyle/>
          <a:p>
            <a:pPr>
              <a:defRPr/>
            </a:pPr>
            <a:endParaRPr lang="en-US" dirty="0">
              <a:ea typeface="微軟正黑體 Light" panose="020B0304030504040204" pitchFamily="34" charset="-120"/>
            </a:endParaRPr>
          </a:p>
        </p:txBody>
      </p:sp>
      <p:sp>
        <p:nvSpPr>
          <p:cNvPr id="118" name="Freeform 328"/>
          <p:cNvSpPr>
            <a:spLocks noChangeAspect="1" noChangeArrowheads="1"/>
          </p:cNvSpPr>
          <p:nvPr/>
        </p:nvSpPr>
        <p:spPr bwMode="auto">
          <a:xfrm>
            <a:off x="686595" y="2391147"/>
            <a:ext cx="532455" cy="297051"/>
          </a:xfrm>
          <a:custGeom>
            <a:avLst/>
            <a:gdLst>
              <a:gd name="T0" fmla="*/ 585 w 1564"/>
              <a:gd name="T1" fmla="*/ 610 h 871"/>
              <a:gd name="T2" fmla="*/ 451 w 1564"/>
              <a:gd name="T3" fmla="*/ 744 h 871"/>
              <a:gd name="T4" fmla="*/ 585 w 1564"/>
              <a:gd name="T5" fmla="*/ 870 h 871"/>
              <a:gd name="T6" fmla="*/ 710 w 1564"/>
              <a:gd name="T7" fmla="*/ 744 h 871"/>
              <a:gd name="T8" fmla="*/ 585 w 1564"/>
              <a:gd name="T9" fmla="*/ 610 h 871"/>
              <a:gd name="T10" fmla="*/ 585 w 1564"/>
              <a:gd name="T11" fmla="*/ 811 h 871"/>
              <a:gd name="T12" fmla="*/ 518 w 1564"/>
              <a:gd name="T13" fmla="*/ 744 h 871"/>
              <a:gd name="T14" fmla="*/ 585 w 1564"/>
              <a:gd name="T15" fmla="*/ 677 h 871"/>
              <a:gd name="T16" fmla="*/ 643 w 1564"/>
              <a:gd name="T17" fmla="*/ 744 h 871"/>
              <a:gd name="T18" fmla="*/ 585 w 1564"/>
              <a:gd name="T19" fmla="*/ 811 h 871"/>
              <a:gd name="T20" fmla="*/ 1563 w 1564"/>
              <a:gd name="T21" fmla="*/ 519 h 871"/>
              <a:gd name="T22" fmla="*/ 1563 w 1564"/>
              <a:gd name="T23" fmla="*/ 652 h 871"/>
              <a:gd name="T24" fmla="*/ 1505 w 1564"/>
              <a:gd name="T25" fmla="*/ 719 h 871"/>
              <a:gd name="T26" fmla="*/ 1429 w 1564"/>
              <a:gd name="T27" fmla="*/ 719 h 871"/>
              <a:gd name="T28" fmla="*/ 1262 w 1564"/>
              <a:gd name="T29" fmla="*/ 569 h 871"/>
              <a:gd name="T30" fmla="*/ 1095 w 1564"/>
              <a:gd name="T31" fmla="*/ 719 h 871"/>
              <a:gd name="T32" fmla="*/ 752 w 1564"/>
              <a:gd name="T33" fmla="*/ 719 h 871"/>
              <a:gd name="T34" fmla="*/ 585 w 1564"/>
              <a:gd name="T35" fmla="*/ 569 h 871"/>
              <a:gd name="T36" fmla="*/ 409 w 1564"/>
              <a:gd name="T37" fmla="*/ 719 h 871"/>
              <a:gd name="T38" fmla="*/ 326 w 1564"/>
              <a:gd name="T39" fmla="*/ 719 h 871"/>
              <a:gd name="T40" fmla="*/ 267 w 1564"/>
              <a:gd name="T41" fmla="*/ 652 h 871"/>
              <a:gd name="T42" fmla="*/ 267 w 1564"/>
              <a:gd name="T43" fmla="*/ 519 h 871"/>
              <a:gd name="T44" fmla="*/ 1563 w 1564"/>
              <a:gd name="T45" fmla="*/ 519 h 871"/>
              <a:gd name="T46" fmla="*/ 1262 w 1564"/>
              <a:gd name="T47" fmla="*/ 610 h 871"/>
              <a:gd name="T48" fmla="*/ 1128 w 1564"/>
              <a:gd name="T49" fmla="*/ 744 h 871"/>
              <a:gd name="T50" fmla="*/ 1262 w 1564"/>
              <a:gd name="T51" fmla="*/ 870 h 871"/>
              <a:gd name="T52" fmla="*/ 1396 w 1564"/>
              <a:gd name="T53" fmla="*/ 744 h 871"/>
              <a:gd name="T54" fmla="*/ 1262 w 1564"/>
              <a:gd name="T55" fmla="*/ 610 h 871"/>
              <a:gd name="T56" fmla="*/ 1262 w 1564"/>
              <a:gd name="T57" fmla="*/ 811 h 871"/>
              <a:gd name="T58" fmla="*/ 1195 w 1564"/>
              <a:gd name="T59" fmla="*/ 744 h 871"/>
              <a:gd name="T60" fmla="*/ 1262 w 1564"/>
              <a:gd name="T61" fmla="*/ 677 h 871"/>
              <a:gd name="T62" fmla="*/ 1329 w 1564"/>
              <a:gd name="T63" fmla="*/ 744 h 871"/>
              <a:gd name="T64" fmla="*/ 1262 w 1564"/>
              <a:gd name="T65" fmla="*/ 811 h 871"/>
              <a:gd name="T66" fmla="*/ 1538 w 1564"/>
              <a:gd name="T67" fmla="*/ 376 h 871"/>
              <a:gd name="T68" fmla="*/ 1295 w 1564"/>
              <a:gd name="T69" fmla="*/ 134 h 871"/>
              <a:gd name="T70" fmla="*/ 1229 w 1564"/>
              <a:gd name="T71" fmla="*/ 109 h 871"/>
              <a:gd name="T72" fmla="*/ 1112 w 1564"/>
              <a:gd name="T73" fmla="*/ 109 h 871"/>
              <a:gd name="T74" fmla="*/ 1112 w 1564"/>
              <a:gd name="T75" fmla="*/ 59 h 871"/>
              <a:gd name="T76" fmla="*/ 1045 w 1564"/>
              <a:gd name="T77" fmla="*/ 0 h 871"/>
              <a:gd name="T78" fmla="*/ 326 w 1564"/>
              <a:gd name="T79" fmla="*/ 0 h 871"/>
              <a:gd name="T80" fmla="*/ 267 w 1564"/>
              <a:gd name="T81" fmla="*/ 59 h 871"/>
              <a:gd name="T82" fmla="*/ 267 w 1564"/>
              <a:gd name="T83" fmla="*/ 75 h 871"/>
              <a:gd name="T84" fmla="*/ 8 w 1564"/>
              <a:gd name="T85" fmla="*/ 101 h 871"/>
              <a:gd name="T86" fmla="*/ 459 w 1564"/>
              <a:gd name="T87" fmla="*/ 159 h 871"/>
              <a:gd name="T88" fmla="*/ 0 w 1564"/>
              <a:gd name="T89" fmla="*/ 209 h 871"/>
              <a:gd name="T90" fmla="*/ 459 w 1564"/>
              <a:gd name="T91" fmla="*/ 268 h 871"/>
              <a:gd name="T92" fmla="*/ 0 w 1564"/>
              <a:gd name="T93" fmla="*/ 309 h 871"/>
              <a:gd name="T94" fmla="*/ 267 w 1564"/>
              <a:gd name="T95" fmla="*/ 360 h 871"/>
              <a:gd name="T96" fmla="*/ 267 w 1564"/>
              <a:gd name="T97" fmla="*/ 485 h 871"/>
              <a:gd name="T98" fmla="*/ 1563 w 1564"/>
              <a:gd name="T99" fmla="*/ 485 h 871"/>
              <a:gd name="T100" fmla="*/ 1563 w 1564"/>
              <a:gd name="T101" fmla="*/ 435 h 871"/>
              <a:gd name="T102" fmla="*/ 1538 w 1564"/>
              <a:gd name="T103" fmla="*/ 376 h 871"/>
              <a:gd name="T104" fmla="*/ 1429 w 1564"/>
              <a:gd name="T105" fmla="*/ 385 h 871"/>
              <a:gd name="T106" fmla="*/ 1195 w 1564"/>
              <a:gd name="T107" fmla="*/ 385 h 871"/>
              <a:gd name="T108" fmla="*/ 1178 w 1564"/>
              <a:gd name="T109" fmla="*/ 376 h 871"/>
              <a:gd name="T110" fmla="*/ 1178 w 1564"/>
              <a:gd name="T111" fmla="*/ 193 h 871"/>
              <a:gd name="T112" fmla="*/ 1195 w 1564"/>
              <a:gd name="T113" fmla="*/ 184 h 871"/>
              <a:gd name="T114" fmla="*/ 1237 w 1564"/>
              <a:gd name="T115" fmla="*/ 184 h 871"/>
              <a:gd name="T116" fmla="*/ 1245 w 1564"/>
              <a:gd name="T117" fmla="*/ 184 h 871"/>
              <a:gd name="T118" fmla="*/ 1438 w 1564"/>
              <a:gd name="T119" fmla="*/ 368 h 871"/>
              <a:gd name="T120" fmla="*/ 1429 w 1564"/>
              <a:gd name="T121" fmla="*/ 385 h 871"/>
              <a:gd name="T122" fmla="*/ 1429 w 1564"/>
              <a:gd name="T123" fmla="*/ 385 h 871"/>
              <a:gd name="T124" fmla="*/ 1429 w 1564"/>
              <a:gd name="T125" fmla="*/ 385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64" h="871">
                <a:moveTo>
                  <a:pt x="585" y="610"/>
                </a:moveTo>
                <a:cubicBezTo>
                  <a:pt x="510" y="610"/>
                  <a:pt x="451" y="669"/>
                  <a:pt x="451" y="744"/>
                </a:cubicBezTo>
                <a:cubicBezTo>
                  <a:pt x="451" y="820"/>
                  <a:pt x="510" y="870"/>
                  <a:pt x="585" y="870"/>
                </a:cubicBezTo>
                <a:cubicBezTo>
                  <a:pt x="652" y="870"/>
                  <a:pt x="710" y="820"/>
                  <a:pt x="710" y="744"/>
                </a:cubicBezTo>
                <a:cubicBezTo>
                  <a:pt x="710" y="669"/>
                  <a:pt x="652" y="610"/>
                  <a:pt x="585" y="610"/>
                </a:cubicBezTo>
                <a:close/>
                <a:moveTo>
                  <a:pt x="585" y="811"/>
                </a:moveTo>
                <a:cubicBezTo>
                  <a:pt x="543" y="811"/>
                  <a:pt x="518" y="778"/>
                  <a:pt x="518" y="744"/>
                </a:cubicBezTo>
                <a:cubicBezTo>
                  <a:pt x="518" y="711"/>
                  <a:pt x="543" y="677"/>
                  <a:pt x="585" y="677"/>
                </a:cubicBezTo>
                <a:cubicBezTo>
                  <a:pt x="618" y="677"/>
                  <a:pt x="643" y="711"/>
                  <a:pt x="643" y="744"/>
                </a:cubicBezTo>
                <a:cubicBezTo>
                  <a:pt x="643" y="778"/>
                  <a:pt x="618" y="811"/>
                  <a:pt x="585" y="811"/>
                </a:cubicBezTo>
                <a:close/>
                <a:moveTo>
                  <a:pt x="1563" y="519"/>
                </a:moveTo>
                <a:cubicBezTo>
                  <a:pt x="1563" y="652"/>
                  <a:pt x="1563" y="652"/>
                  <a:pt x="1563" y="652"/>
                </a:cubicBezTo>
                <a:cubicBezTo>
                  <a:pt x="1563" y="694"/>
                  <a:pt x="1538" y="719"/>
                  <a:pt x="1505" y="719"/>
                </a:cubicBezTo>
                <a:cubicBezTo>
                  <a:pt x="1429" y="719"/>
                  <a:pt x="1429" y="719"/>
                  <a:pt x="1429" y="719"/>
                </a:cubicBezTo>
                <a:cubicBezTo>
                  <a:pt x="1421" y="636"/>
                  <a:pt x="1346" y="569"/>
                  <a:pt x="1262" y="569"/>
                </a:cubicBezTo>
                <a:cubicBezTo>
                  <a:pt x="1178" y="569"/>
                  <a:pt x="1103" y="636"/>
                  <a:pt x="1095" y="719"/>
                </a:cubicBezTo>
                <a:cubicBezTo>
                  <a:pt x="752" y="719"/>
                  <a:pt x="752" y="719"/>
                  <a:pt x="752" y="719"/>
                </a:cubicBezTo>
                <a:cubicBezTo>
                  <a:pt x="735" y="636"/>
                  <a:pt x="669" y="569"/>
                  <a:pt x="585" y="569"/>
                </a:cubicBezTo>
                <a:cubicBezTo>
                  <a:pt x="493" y="569"/>
                  <a:pt x="426" y="636"/>
                  <a:pt x="409" y="719"/>
                </a:cubicBezTo>
                <a:cubicBezTo>
                  <a:pt x="326" y="719"/>
                  <a:pt x="326" y="719"/>
                  <a:pt x="326" y="719"/>
                </a:cubicBezTo>
                <a:cubicBezTo>
                  <a:pt x="292" y="719"/>
                  <a:pt x="267" y="694"/>
                  <a:pt x="267" y="652"/>
                </a:cubicBezTo>
                <a:cubicBezTo>
                  <a:pt x="267" y="519"/>
                  <a:pt x="267" y="519"/>
                  <a:pt x="267" y="519"/>
                </a:cubicBezTo>
                <a:lnTo>
                  <a:pt x="1563" y="519"/>
                </a:lnTo>
                <a:close/>
                <a:moveTo>
                  <a:pt x="1262" y="610"/>
                </a:moveTo>
                <a:cubicBezTo>
                  <a:pt x="1187" y="610"/>
                  <a:pt x="1128" y="669"/>
                  <a:pt x="1128" y="744"/>
                </a:cubicBezTo>
                <a:cubicBezTo>
                  <a:pt x="1128" y="820"/>
                  <a:pt x="1187" y="870"/>
                  <a:pt x="1262" y="870"/>
                </a:cubicBezTo>
                <a:cubicBezTo>
                  <a:pt x="1337" y="870"/>
                  <a:pt x="1396" y="820"/>
                  <a:pt x="1396" y="744"/>
                </a:cubicBezTo>
                <a:cubicBezTo>
                  <a:pt x="1396" y="669"/>
                  <a:pt x="1337" y="610"/>
                  <a:pt x="1262" y="610"/>
                </a:cubicBezTo>
                <a:close/>
                <a:moveTo>
                  <a:pt x="1262" y="811"/>
                </a:moveTo>
                <a:cubicBezTo>
                  <a:pt x="1229" y="811"/>
                  <a:pt x="1195" y="778"/>
                  <a:pt x="1195" y="744"/>
                </a:cubicBezTo>
                <a:cubicBezTo>
                  <a:pt x="1195" y="711"/>
                  <a:pt x="1229" y="677"/>
                  <a:pt x="1262" y="677"/>
                </a:cubicBezTo>
                <a:cubicBezTo>
                  <a:pt x="1295" y="677"/>
                  <a:pt x="1329" y="711"/>
                  <a:pt x="1329" y="744"/>
                </a:cubicBezTo>
                <a:cubicBezTo>
                  <a:pt x="1329" y="778"/>
                  <a:pt x="1295" y="811"/>
                  <a:pt x="1262" y="811"/>
                </a:cubicBezTo>
                <a:close/>
                <a:moveTo>
                  <a:pt x="1538" y="376"/>
                </a:moveTo>
                <a:cubicBezTo>
                  <a:pt x="1295" y="134"/>
                  <a:pt x="1295" y="134"/>
                  <a:pt x="1295" y="134"/>
                </a:cubicBezTo>
                <a:cubicBezTo>
                  <a:pt x="1279" y="117"/>
                  <a:pt x="1254" y="109"/>
                  <a:pt x="1229" y="109"/>
                </a:cubicBezTo>
                <a:cubicBezTo>
                  <a:pt x="1112" y="109"/>
                  <a:pt x="1112" y="109"/>
                  <a:pt x="1112" y="109"/>
                </a:cubicBezTo>
                <a:cubicBezTo>
                  <a:pt x="1112" y="59"/>
                  <a:pt x="1112" y="59"/>
                  <a:pt x="1112" y="59"/>
                </a:cubicBezTo>
                <a:cubicBezTo>
                  <a:pt x="1112" y="25"/>
                  <a:pt x="1078" y="0"/>
                  <a:pt x="1045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292" y="0"/>
                  <a:pt x="267" y="25"/>
                  <a:pt x="267" y="59"/>
                </a:cubicBezTo>
                <a:cubicBezTo>
                  <a:pt x="267" y="75"/>
                  <a:pt x="267" y="75"/>
                  <a:pt x="267" y="75"/>
                </a:cubicBezTo>
                <a:cubicBezTo>
                  <a:pt x="8" y="101"/>
                  <a:pt x="8" y="101"/>
                  <a:pt x="8" y="101"/>
                </a:cubicBezTo>
                <a:cubicBezTo>
                  <a:pt x="459" y="159"/>
                  <a:pt x="459" y="159"/>
                  <a:pt x="459" y="159"/>
                </a:cubicBezTo>
                <a:cubicBezTo>
                  <a:pt x="0" y="209"/>
                  <a:pt x="0" y="209"/>
                  <a:pt x="0" y="209"/>
                </a:cubicBezTo>
                <a:cubicBezTo>
                  <a:pt x="459" y="268"/>
                  <a:pt x="459" y="268"/>
                  <a:pt x="459" y="268"/>
                </a:cubicBezTo>
                <a:cubicBezTo>
                  <a:pt x="0" y="309"/>
                  <a:pt x="0" y="309"/>
                  <a:pt x="0" y="309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67" y="485"/>
                  <a:pt x="267" y="485"/>
                  <a:pt x="267" y="485"/>
                </a:cubicBezTo>
                <a:cubicBezTo>
                  <a:pt x="1563" y="485"/>
                  <a:pt x="1563" y="485"/>
                  <a:pt x="1563" y="485"/>
                </a:cubicBezTo>
                <a:cubicBezTo>
                  <a:pt x="1563" y="435"/>
                  <a:pt x="1563" y="435"/>
                  <a:pt x="1563" y="435"/>
                </a:cubicBezTo>
                <a:cubicBezTo>
                  <a:pt x="1563" y="410"/>
                  <a:pt x="1555" y="393"/>
                  <a:pt x="1538" y="376"/>
                </a:cubicBezTo>
                <a:close/>
                <a:moveTo>
                  <a:pt x="1429" y="385"/>
                </a:moveTo>
                <a:cubicBezTo>
                  <a:pt x="1195" y="385"/>
                  <a:pt x="1195" y="385"/>
                  <a:pt x="1195" y="385"/>
                </a:cubicBezTo>
                <a:cubicBezTo>
                  <a:pt x="1187" y="385"/>
                  <a:pt x="1178" y="376"/>
                  <a:pt x="1178" y="376"/>
                </a:cubicBezTo>
                <a:cubicBezTo>
                  <a:pt x="1178" y="193"/>
                  <a:pt x="1178" y="193"/>
                  <a:pt x="1178" y="193"/>
                </a:cubicBezTo>
                <a:cubicBezTo>
                  <a:pt x="1178" y="184"/>
                  <a:pt x="1187" y="184"/>
                  <a:pt x="1195" y="184"/>
                </a:cubicBezTo>
                <a:cubicBezTo>
                  <a:pt x="1237" y="184"/>
                  <a:pt x="1237" y="184"/>
                  <a:pt x="1237" y="184"/>
                </a:cubicBezTo>
                <a:lnTo>
                  <a:pt x="1245" y="184"/>
                </a:lnTo>
                <a:cubicBezTo>
                  <a:pt x="1438" y="368"/>
                  <a:pt x="1438" y="368"/>
                  <a:pt x="1438" y="368"/>
                </a:cubicBezTo>
                <a:cubicBezTo>
                  <a:pt x="1446" y="376"/>
                  <a:pt x="1438" y="385"/>
                  <a:pt x="1429" y="385"/>
                </a:cubicBezTo>
                <a:close/>
                <a:moveTo>
                  <a:pt x="1429" y="385"/>
                </a:moveTo>
                <a:lnTo>
                  <a:pt x="1429" y="3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82839" tIns="91419" rIns="182839" bIns="91419" anchor="ctr"/>
          <a:lstStyle/>
          <a:p>
            <a:pPr>
              <a:defRPr/>
            </a:pPr>
            <a:endParaRPr lang="en-US" dirty="0">
              <a:ea typeface="微軟正黑體 Light" panose="020B0304030504040204" pitchFamily="34" charset="-120"/>
            </a:endParaRPr>
          </a:p>
        </p:txBody>
      </p:sp>
      <p:pic>
        <p:nvPicPr>
          <p:cNvPr id="151" name="صورة 150">
            <a:extLst>
              <a:ext uri="{FF2B5EF4-FFF2-40B4-BE49-F238E27FC236}">
                <a16:creationId xmlns:a16="http://schemas.microsoft.com/office/drawing/2014/main" id="{F8C135D4-4CF1-4F70-B577-1340A6C81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042" y="1678614"/>
            <a:ext cx="1032439" cy="786428"/>
          </a:xfrm>
          <a:prstGeom prst="rect">
            <a:avLst/>
          </a:prstGeom>
        </p:spPr>
      </p:pic>
      <p:pic>
        <p:nvPicPr>
          <p:cNvPr id="153" name="صورة 152">
            <a:extLst>
              <a:ext uri="{FF2B5EF4-FFF2-40B4-BE49-F238E27FC236}">
                <a16:creationId xmlns:a16="http://schemas.microsoft.com/office/drawing/2014/main" id="{937D2FD4-103B-4927-82D8-DF69EF4CD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457" y="2831033"/>
            <a:ext cx="713884" cy="713884"/>
          </a:xfrm>
          <a:prstGeom prst="rect">
            <a:avLst/>
          </a:prstGeom>
        </p:spPr>
      </p:pic>
      <p:pic>
        <p:nvPicPr>
          <p:cNvPr id="155" name="صورة 154">
            <a:extLst>
              <a:ext uri="{FF2B5EF4-FFF2-40B4-BE49-F238E27FC236}">
                <a16:creationId xmlns:a16="http://schemas.microsoft.com/office/drawing/2014/main" id="{AAE0E6A1-2B57-4260-9181-BFCC54BF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7115" y="1031479"/>
            <a:ext cx="880101" cy="880101"/>
          </a:xfrm>
          <a:prstGeom prst="rect">
            <a:avLst/>
          </a:prstGeom>
        </p:spPr>
      </p:pic>
      <p:pic>
        <p:nvPicPr>
          <p:cNvPr id="156" name="صورة 155">
            <a:extLst>
              <a:ext uri="{FF2B5EF4-FFF2-40B4-BE49-F238E27FC236}">
                <a16:creationId xmlns:a16="http://schemas.microsoft.com/office/drawing/2014/main" id="{C0D8ED35-B58C-4873-BFB4-8D4CC7F938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389230">
            <a:off x="6109704" y="1251464"/>
            <a:ext cx="539547" cy="800489"/>
          </a:xfrm>
          <a:prstGeom prst="rect">
            <a:avLst/>
          </a:prstGeom>
        </p:spPr>
      </p:pic>
      <p:pic>
        <p:nvPicPr>
          <p:cNvPr id="157" name="صورة 156">
            <a:extLst>
              <a:ext uri="{FF2B5EF4-FFF2-40B4-BE49-F238E27FC236}">
                <a16:creationId xmlns:a16="http://schemas.microsoft.com/office/drawing/2014/main" id="{0F1BA6C0-DD3D-4017-81E7-14A741E418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819425" flipV="1">
            <a:off x="5240181" y="2234692"/>
            <a:ext cx="962602" cy="1020601"/>
          </a:xfrm>
          <a:prstGeom prst="rect">
            <a:avLst/>
          </a:prstGeom>
        </p:spPr>
      </p:pic>
      <p:pic>
        <p:nvPicPr>
          <p:cNvPr id="159" name="صورة 158">
            <a:extLst>
              <a:ext uri="{FF2B5EF4-FFF2-40B4-BE49-F238E27FC236}">
                <a16:creationId xmlns:a16="http://schemas.microsoft.com/office/drawing/2014/main" id="{6D723D36-9A94-4A14-8082-0CF21CCBA9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0342" y="1719373"/>
            <a:ext cx="1138569" cy="11385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0" name="صورة 159">
            <a:extLst>
              <a:ext uri="{FF2B5EF4-FFF2-40B4-BE49-F238E27FC236}">
                <a16:creationId xmlns:a16="http://schemas.microsoft.com/office/drawing/2014/main" id="{D3F5CBCF-B5BB-422A-8144-8CABF6D4B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670652" flipV="1">
            <a:off x="7442523" y="1176374"/>
            <a:ext cx="1059317" cy="904396"/>
          </a:xfrm>
          <a:prstGeom prst="rect">
            <a:avLst/>
          </a:prstGeom>
        </p:spPr>
      </p:pic>
      <p:pic>
        <p:nvPicPr>
          <p:cNvPr id="162" name="صورة 161">
            <a:extLst>
              <a:ext uri="{FF2B5EF4-FFF2-40B4-BE49-F238E27FC236}">
                <a16:creationId xmlns:a16="http://schemas.microsoft.com/office/drawing/2014/main" id="{3A07A56B-6ED0-4D0A-9158-D61D8ABC4B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9106" y="3241981"/>
            <a:ext cx="1569646" cy="159379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4" name="صورة 163">
            <a:extLst>
              <a:ext uri="{FF2B5EF4-FFF2-40B4-BE49-F238E27FC236}">
                <a16:creationId xmlns:a16="http://schemas.microsoft.com/office/drawing/2014/main" id="{8DCBA391-0DD4-46C4-B85C-945164E7C5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324113">
            <a:off x="1782823" y="2127186"/>
            <a:ext cx="876736" cy="8767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6" name="صورة 165">
            <a:extLst>
              <a:ext uri="{FF2B5EF4-FFF2-40B4-BE49-F238E27FC236}">
                <a16:creationId xmlns:a16="http://schemas.microsoft.com/office/drawing/2014/main" id="{D1D58584-AEC5-4E1D-BFA1-98F35EA28D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17138" y="1565810"/>
            <a:ext cx="1030958" cy="68764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7" name="صورة 166">
            <a:extLst>
              <a:ext uri="{FF2B5EF4-FFF2-40B4-BE49-F238E27FC236}">
                <a16:creationId xmlns:a16="http://schemas.microsoft.com/office/drawing/2014/main" id="{7528FE5C-6032-4245-A47B-A8D842AEB7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7934799">
            <a:off x="4055651" y="1049158"/>
            <a:ext cx="1397919" cy="1385657"/>
          </a:xfrm>
          <a:prstGeom prst="rect">
            <a:avLst/>
          </a:prstGeom>
        </p:spPr>
      </p:pic>
      <p:pic>
        <p:nvPicPr>
          <p:cNvPr id="169" name="صورة 168">
            <a:extLst>
              <a:ext uri="{FF2B5EF4-FFF2-40B4-BE49-F238E27FC236}">
                <a16:creationId xmlns:a16="http://schemas.microsoft.com/office/drawing/2014/main" id="{86582DDA-F8A9-4EFD-AFAA-49D8D8CDB2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0098" y="3410374"/>
            <a:ext cx="1721599" cy="16177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1" name="صورة 170">
            <a:extLst>
              <a:ext uri="{FF2B5EF4-FFF2-40B4-BE49-F238E27FC236}">
                <a16:creationId xmlns:a16="http://schemas.microsoft.com/office/drawing/2014/main" id="{484D7C51-B976-4DA5-957A-DEAA48D9C6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77847" y="3897910"/>
            <a:ext cx="1058625" cy="1291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" name="صورة 173">
            <a:extLst>
              <a:ext uri="{FF2B5EF4-FFF2-40B4-BE49-F238E27FC236}">
                <a16:creationId xmlns:a16="http://schemas.microsoft.com/office/drawing/2014/main" id="{5446A1F0-CA31-403E-B385-5B5F9B5096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2575" y="2456193"/>
            <a:ext cx="422845" cy="422845"/>
          </a:xfrm>
          <a:prstGeom prst="rect">
            <a:avLst/>
          </a:prstGeom>
        </p:spPr>
      </p:pic>
      <p:pic>
        <p:nvPicPr>
          <p:cNvPr id="175" name="صورة 174">
            <a:extLst>
              <a:ext uri="{FF2B5EF4-FFF2-40B4-BE49-F238E27FC236}">
                <a16:creationId xmlns:a16="http://schemas.microsoft.com/office/drawing/2014/main" id="{57CBA9EE-A14B-416B-924C-31643CABCA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3557899">
            <a:off x="6631888" y="1498625"/>
            <a:ext cx="1289584" cy="1278272"/>
          </a:xfrm>
          <a:prstGeom prst="rect">
            <a:avLst/>
          </a:prstGeom>
        </p:spPr>
      </p:pic>
      <p:pic>
        <p:nvPicPr>
          <p:cNvPr id="176" name="صورة 175">
            <a:extLst>
              <a:ext uri="{FF2B5EF4-FFF2-40B4-BE49-F238E27FC236}">
                <a16:creationId xmlns:a16="http://schemas.microsoft.com/office/drawing/2014/main" id="{EF1E4B2B-8676-46F5-9C3B-9E47D1EFD6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536920" flipV="1">
            <a:off x="6398088" y="2245369"/>
            <a:ext cx="876094" cy="1328138"/>
          </a:xfrm>
          <a:prstGeom prst="rect">
            <a:avLst/>
          </a:prstGeom>
        </p:spPr>
      </p:pic>
      <p:pic>
        <p:nvPicPr>
          <p:cNvPr id="177" name="صورة 176">
            <a:extLst>
              <a:ext uri="{FF2B5EF4-FFF2-40B4-BE49-F238E27FC236}">
                <a16:creationId xmlns:a16="http://schemas.microsoft.com/office/drawing/2014/main" id="{9766974C-683C-4B9F-AB11-014C9DE7E1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95677" y="-337440"/>
            <a:ext cx="2017951" cy="2017951"/>
          </a:xfrm>
          <a:prstGeom prst="rect">
            <a:avLst/>
          </a:prstGeom>
        </p:spPr>
      </p:pic>
      <p:pic>
        <p:nvPicPr>
          <p:cNvPr id="178" name="صورة 177">
            <a:extLst>
              <a:ext uri="{FF2B5EF4-FFF2-40B4-BE49-F238E27FC236}">
                <a16:creationId xmlns:a16="http://schemas.microsoft.com/office/drawing/2014/main" id="{FC63AADA-089C-4DD5-AACD-724D46A595D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856333">
            <a:off x="5367149" y="1716046"/>
            <a:ext cx="226557" cy="4312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9C1A5C-3725-47CA-9C4C-2001A4296014}"/>
              </a:ext>
            </a:extLst>
          </p:cNvPr>
          <p:cNvSpPr/>
          <p:nvPr/>
        </p:nvSpPr>
        <p:spPr>
          <a:xfrm>
            <a:off x="6468274" y="22876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JO" altLang="zh-CN" sz="2400" b="1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تشغيل وتسويق الخدمة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17" grpId="0" animBg="1"/>
      <p:bldP spid="1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66181" y="249370"/>
            <a:ext cx="26164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JO" altLang="zh-CN" sz="3300" b="1" dirty="0">
                <a:solidFill>
                  <a:srgbClr val="77777B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rPr>
              <a:t>تكاليف الاعلانات</a:t>
            </a:r>
            <a:endParaRPr lang="en-US" altLang="zh-CN" sz="3300" b="1" dirty="0">
              <a:solidFill>
                <a:srgbClr val="77777B"/>
              </a:solidFill>
              <a:latin typeface="Calibri" panose="020F0502020204030204" pitchFamily="34" charset="0"/>
              <a:ea typeface="微軟正黑體 Light" panose="020B03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2" name="Oval 39"/>
          <p:cNvSpPr>
            <a:spLocks noChangeArrowheads="1"/>
          </p:cNvSpPr>
          <p:nvPr/>
        </p:nvSpPr>
        <p:spPr bwMode="auto">
          <a:xfrm>
            <a:off x="3344694" y="136036"/>
            <a:ext cx="854387" cy="854387"/>
          </a:xfrm>
          <a:prstGeom prst="ellipse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101" name="Freeform 116"/>
          <p:cNvSpPr>
            <a:spLocks noChangeArrowheads="1"/>
          </p:cNvSpPr>
          <p:nvPr/>
        </p:nvSpPr>
        <p:spPr bwMode="auto">
          <a:xfrm>
            <a:off x="3593834" y="349987"/>
            <a:ext cx="356105" cy="426483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110" name="Freeform 100"/>
          <p:cNvSpPr>
            <a:spLocks noChangeArrowheads="1"/>
          </p:cNvSpPr>
          <p:nvPr/>
        </p:nvSpPr>
        <p:spPr bwMode="auto">
          <a:xfrm>
            <a:off x="6327471" y="172490"/>
            <a:ext cx="363344" cy="234498"/>
          </a:xfrm>
          <a:custGeom>
            <a:avLst/>
            <a:gdLst>
              <a:gd name="T0" fmla="*/ 171249 w 498"/>
              <a:gd name="T1" fmla="*/ 40178 h 320"/>
              <a:gd name="T2" fmla="*/ 171249 w 498"/>
              <a:gd name="T3" fmla="*/ 40178 h 320"/>
              <a:gd name="T4" fmla="*/ 159563 w 498"/>
              <a:gd name="T5" fmla="*/ 40178 h 320"/>
              <a:gd name="T6" fmla="*/ 103828 w 498"/>
              <a:gd name="T7" fmla="*/ 0 h 320"/>
              <a:gd name="T8" fmla="*/ 44048 w 498"/>
              <a:gd name="T9" fmla="*/ 60493 h 320"/>
              <a:gd name="T10" fmla="*/ 44048 w 498"/>
              <a:gd name="T11" fmla="*/ 67717 h 320"/>
              <a:gd name="T12" fmla="*/ 40003 w 498"/>
              <a:gd name="T13" fmla="*/ 67717 h 320"/>
              <a:gd name="T14" fmla="*/ 0 w 498"/>
              <a:gd name="T15" fmla="*/ 108347 h 320"/>
              <a:gd name="T16" fmla="*/ 40003 w 498"/>
              <a:gd name="T17" fmla="*/ 144011 h 320"/>
              <a:gd name="T18" fmla="*/ 171249 w 498"/>
              <a:gd name="T19" fmla="*/ 144011 h 320"/>
              <a:gd name="T20" fmla="*/ 223388 w 498"/>
              <a:gd name="T21" fmla="*/ 92095 h 320"/>
              <a:gd name="T22" fmla="*/ 171249 w 498"/>
              <a:gd name="T23" fmla="*/ 40178 h 320"/>
              <a:gd name="T24" fmla="*/ 127650 w 498"/>
              <a:gd name="T25" fmla="*/ 88032 h 320"/>
              <a:gd name="T26" fmla="*/ 127650 w 498"/>
              <a:gd name="T27" fmla="*/ 88032 h 320"/>
              <a:gd name="T28" fmla="*/ 95738 w 498"/>
              <a:gd name="T29" fmla="*/ 124147 h 320"/>
              <a:gd name="T30" fmla="*/ 87647 w 498"/>
              <a:gd name="T31" fmla="*/ 124147 h 320"/>
              <a:gd name="T32" fmla="*/ 87647 w 498"/>
              <a:gd name="T33" fmla="*/ 120084 h 320"/>
              <a:gd name="T34" fmla="*/ 87647 w 498"/>
              <a:gd name="T35" fmla="*/ 116021 h 320"/>
              <a:gd name="T36" fmla="*/ 99783 w 498"/>
              <a:gd name="T37" fmla="*/ 92095 h 320"/>
              <a:gd name="T38" fmla="*/ 91692 w 498"/>
              <a:gd name="T39" fmla="*/ 88032 h 320"/>
              <a:gd name="T40" fmla="*/ 91692 w 498"/>
              <a:gd name="T41" fmla="*/ 88032 h 320"/>
              <a:gd name="T42" fmla="*/ 83602 w 498"/>
              <a:gd name="T43" fmla="*/ 80357 h 320"/>
              <a:gd name="T44" fmla="*/ 87647 w 498"/>
              <a:gd name="T45" fmla="*/ 72231 h 320"/>
              <a:gd name="T46" fmla="*/ 115964 w 498"/>
              <a:gd name="T47" fmla="*/ 40178 h 320"/>
              <a:gd name="T48" fmla="*/ 123605 w 498"/>
              <a:gd name="T49" fmla="*/ 36116 h 320"/>
              <a:gd name="T50" fmla="*/ 127650 w 498"/>
              <a:gd name="T51" fmla="*/ 40178 h 320"/>
              <a:gd name="T52" fmla="*/ 123605 w 498"/>
              <a:gd name="T53" fmla="*/ 47853 h 320"/>
              <a:gd name="T54" fmla="*/ 111919 w 498"/>
              <a:gd name="T55" fmla="*/ 72231 h 320"/>
              <a:gd name="T56" fmla="*/ 123605 w 498"/>
              <a:gd name="T57" fmla="*/ 76294 h 320"/>
              <a:gd name="T58" fmla="*/ 123605 w 498"/>
              <a:gd name="T59" fmla="*/ 76294 h 320"/>
              <a:gd name="T60" fmla="*/ 131695 w 498"/>
              <a:gd name="T61" fmla="*/ 84420 h 320"/>
              <a:gd name="T62" fmla="*/ 127650 w 498"/>
              <a:gd name="T63" fmla="*/ 88032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pic>
        <p:nvPicPr>
          <p:cNvPr id="123" name="صورة 122">
            <a:extLst>
              <a:ext uri="{FF2B5EF4-FFF2-40B4-BE49-F238E27FC236}">
                <a16:creationId xmlns:a16="http://schemas.microsoft.com/office/drawing/2014/main" id="{B71D3286-51BD-4D1A-BB19-2DBD2B30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27" y="2033839"/>
            <a:ext cx="1376670" cy="1376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5" name="صورة 124">
            <a:extLst>
              <a:ext uri="{FF2B5EF4-FFF2-40B4-BE49-F238E27FC236}">
                <a16:creationId xmlns:a16="http://schemas.microsoft.com/office/drawing/2014/main" id="{EF86FE8C-8ABB-4330-BC8F-A7F22BAC3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735" y="2278446"/>
            <a:ext cx="1014102" cy="1014102"/>
          </a:xfrm>
          <a:prstGeom prst="rect">
            <a:avLst/>
          </a:prstGeom>
        </p:spPr>
      </p:pic>
      <p:pic>
        <p:nvPicPr>
          <p:cNvPr id="127" name="صورة 126">
            <a:extLst>
              <a:ext uri="{FF2B5EF4-FFF2-40B4-BE49-F238E27FC236}">
                <a16:creationId xmlns:a16="http://schemas.microsoft.com/office/drawing/2014/main" id="{BDE95E2A-E217-42C9-B7EE-000E1DC5C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995" y="2066516"/>
            <a:ext cx="1226032" cy="12260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1" name="صورة 130">
            <a:extLst>
              <a:ext uri="{FF2B5EF4-FFF2-40B4-BE49-F238E27FC236}">
                <a16:creationId xmlns:a16="http://schemas.microsoft.com/office/drawing/2014/main" id="{555D1092-265A-48EB-A7CC-83D21CF23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" y="3827085"/>
            <a:ext cx="1014102" cy="1412635"/>
          </a:xfrm>
          <a:prstGeom prst="rect">
            <a:avLst/>
          </a:prstGeom>
        </p:spPr>
      </p:pic>
      <p:sp>
        <p:nvSpPr>
          <p:cNvPr id="132" name="TextBox 96">
            <a:extLst>
              <a:ext uri="{FF2B5EF4-FFF2-40B4-BE49-F238E27FC236}">
                <a16:creationId xmlns:a16="http://schemas.microsoft.com/office/drawing/2014/main" id="{70270A6E-CBC9-46FB-BD09-BA9E90930BB6}"/>
              </a:ext>
            </a:extLst>
          </p:cNvPr>
          <p:cNvSpPr txBox="1"/>
          <p:nvPr/>
        </p:nvSpPr>
        <p:spPr>
          <a:xfrm>
            <a:off x="5973132" y="3380635"/>
            <a:ext cx="2222597" cy="43856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$</a:t>
            </a:r>
            <a:r>
              <a:rPr lang="ar-JO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4</a:t>
            </a:r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00</a:t>
            </a:r>
          </a:p>
        </p:txBody>
      </p:sp>
      <p:sp>
        <p:nvSpPr>
          <p:cNvPr id="133" name="TextBox 96">
            <a:extLst>
              <a:ext uri="{FF2B5EF4-FFF2-40B4-BE49-F238E27FC236}">
                <a16:creationId xmlns:a16="http://schemas.microsoft.com/office/drawing/2014/main" id="{1575A9B5-7E78-4075-9F12-B2ADA1CBCA99}"/>
              </a:ext>
            </a:extLst>
          </p:cNvPr>
          <p:cNvSpPr txBox="1"/>
          <p:nvPr/>
        </p:nvSpPr>
        <p:spPr>
          <a:xfrm>
            <a:off x="4653713" y="3359586"/>
            <a:ext cx="2222597" cy="43856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$500</a:t>
            </a:r>
          </a:p>
        </p:txBody>
      </p:sp>
      <p:sp>
        <p:nvSpPr>
          <p:cNvPr id="134" name="TextBox 96">
            <a:extLst>
              <a:ext uri="{FF2B5EF4-FFF2-40B4-BE49-F238E27FC236}">
                <a16:creationId xmlns:a16="http://schemas.microsoft.com/office/drawing/2014/main" id="{2B50E2EF-8092-4925-8EE5-2133627FD123}"/>
              </a:ext>
            </a:extLst>
          </p:cNvPr>
          <p:cNvSpPr txBox="1"/>
          <p:nvPr/>
        </p:nvSpPr>
        <p:spPr>
          <a:xfrm>
            <a:off x="1647856" y="3370034"/>
            <a:ext cx="2222597" cy="43856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$</a:t>
            </a:r>
            <a:r>
              <a:rPr lang="ar-JO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4</a:t>
            </a:r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00</a:t>
            </a:r>
          </a:p>
        </p:txBody>
      </p:sp>
      <p:pic>
        <p:nvPicPr>
          <p:cNvPr id="158" name="صورة 157">
            <a:extLst>
              <a:ext uri="{FF2B5EF4-FFF2-40B4-BE49-F238E27FC236}">
                <a16:creationId xmlns:a16="http://schemas.microsoft.com/office/drawing/2014/main" id="{7B804254-BAAF-4550-A0C2-A3264167C6E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0157" y="2084763"/>
            <a:ext cx="939518" cy="939518"/>
          </a:xfrm>
          <a:prstGeom prst="rect">
            <a:avLst/>
          </a:prstGeom>
        </p:spPr>
      </p:pic>
      <p:sp>
        <p:nvSpPr>
          <p:cNvPr id="159" name="TextBox 96">
            <a:extLst>
              <a:ext uri="{FF2B5EF4-FFF2-40B4-BE49-F238E27FC236}">
                <a16:creationId xmlns:a16="http://schemas.microsoft.com/office/drawing/2014/main" id="{A825D971-9DC1-447D-B12F-48A00EAE815B}"/>
              </a:ext>
            </a:extLst>
          </p:cNvPr>
          <p:cNvSpPr txBox="1"/>
          <p:nvPr/>
        </p:nvSpPr>
        <p:spPr>
          <a:xfrm>
            <a:off x="3199061" y="3338537"/>
            <a:ext cx="2221368" cy="43856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$</a:t>
            </a:r>
            <a:r>
              <a:rPr lang="ar-JO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2</a:t>
            </a:r>
            <a:r>
              <a:rPr lang="en-US" altLang="zh-CN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00</a:t>
            </a:r>
          </a:p>
        </p:txBody>
      </p:sp>
      <p:pic>
        <p:nvPicPr>
          <p:cNvPr id="174" name="صورة 173">
            <a:extLst>
              <a:ext uri="{FF2B5EF4-FFF2-40B4-BE49-F238E27FC236}">
                <a16:creationId xmlns:a16="http://schemas.microsoft.com/office/drawing/2014/main" id="{6B6C2930-5AA5-4B3C-823F-651C04AC4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545" y="-337230"/>
            <a:ext cx="2017951" cy="2017951"/>
          </a:xfrm>
          <a:prstGeom prst="rect">
            <a:avLst/>
          </a:prstGeo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562CA212-81D0-431D-B06B-A078A8DA0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5007" y="329459"/>
            <a:ext cx="1644432" cy="1245488"/>
          </a:xfrm>
          <a:prstGeom prst="rect">
            <a:avLst/>
          </a:prstGeom>
        </p:spPr>
      </p:pic>
      <p:pic>
        <p:nvPicPr>
          <p:cNvPr id="227" name="صورة 226">
            <a:extLst>
              <a:ext uri="{FF2B5EF4-FFF2-40B4-BE49-F238E27FC236}">
                <a16:creationId xmlns:a16="http://schemas.microsoft.com/office/drawing/2014/main" id="{017EFDD2-2837-4E7F-BBE3-402F9C78B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59665">
            <a:off x="7378198" y="507814"/>
            <a:ext cx="364316" cy="364316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18232AA-2FDB-43A6-8FB0-1A5861BFC926}"/>
              </a:ext>
            </a:extLst>
          </p:cNvPr>
          <p:cNvGrpSpPr/>
          <p:nvPr/>
        </p:nvGrpSpPr>
        <p:grpSpPr>
          <a:xfrm>
            <a:off x="808973" y="911543"/>
            <a:ext cx="959624" cy="697384"/>
            <a:chOff x="7105487" y="3449026"/>
            <a:chExt cx="2591038" cy="1897859"/>
          </a:xfrm>
        </p:grpSpPr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F2562BBA-8F6B-440D-BFD2-2DD57E3F3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487" y="3449026"/>
              <a:ext cx="2532559" cy="1551660"/>
            </a:xfrm>
            <a:custGeom>
              <a:avLst/>
              <a:gdLst>
                <a:gd name="T0" fmla="*/ 3248 w 3248"/>
                <a:gd name="T1" fmla="*/ 0 h 1990"/>
                <a:gd name="T2" fmla="*/ 199 w 3248"/>
                <a:gd name="T3" fmla="*/ 111 h 1990"/>
                <a:gd name="T4" fmla="*/ 0 w 3248"/>
                <a:gd name="T5" fmla="*/ 1990 h 1990"/>
                <a:gd name="T6" fmla="*/ 3114 w 3248"/>
                <a:gd name="T7" fmla="*/ 1990 h 1990"/>
                <a:gd name="T8" fmla="*/ 3248 w 3248"/>
                <a:gd name="T9" fmla="*/ 0 h 1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8" h="1990">
                  <a:moveTo>
                    <a:pt x="3248" y="0"/>
                  </a:moveTo>
                  <a:lnTo>
                    <a:pt x="199" y="111"/>
                  </a:lnTo>
                  <a:lnTo>
                    <a:pt x="0" y="1990"/>
                  </a:lnTo>
                  <a:lnTo>
                    <a:pt x="3114" y="1990"/>
                  </a:lnTo>
                  <a:lnTo>
                    <a:pt x="32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58115605-FE51-4900-9F55-FF16A34EB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002" y="3512184"/>
              <a:ext cx="2393767" cy="1308385"/>
            </a:xfrm>
            <a:custGeom>
              <a:avLst/>
              <a:gdLst>
                <a:gd name="T0" fmla="*/ 0 w 3070"/>
                <a:gd name="T1" fmla="*/ 1678 h 1678"/>
                <a:gd name="T2" fmla="*/ 178 w 3070"/>
                <a:gd name="T3" fmla="*/ 107 h 1678"/>
                <a:gd name="T4" fmla="*/ 3070 w 3070"/>
                <a:gd name="T5" fmla="*/ 0 h 1678"/>
                <a:gd name="T6" fmla="*/ 2951 w 3070"/>
                <a:gd name="T7" fmla="*/ 1678 h 1678"/>
                <a:gd name="T8" fmla="*/ 0 w 3070"/>
                <a:gd name="T9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0" h="1678">
                  <a:moveTo>
                    <a:pt x="0" y="1678"/>
                  </a:moveTo>
                  <a:lnTo>
                    <a:pt x="178" y="107"/>
                  </a:lnTo>
                  <a:lnTo>
                    <a:pt x="3070" y="0"/>
                  </a:lnTo>
                  <a:lnTo>
                    <a:pt x="2951" y="1678"/>
                  </a:lnTo>
                  <a:lnTo>
                    <a:pt x="0" y="16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4E1CBA7A-5B07-40F1-8179-A80524FC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487" y="3449026"/>
              <a:ext cx="2591038" cy="1593765"/>
            </a:xfrm>
            <a:custGeom>
              <a:avLst/>
              <a:gdLst>
                <a:gd name="T0" fmla="*/ 0 w 3323"/>
                <a:gd name="T1" fmla="*/ 1990 h 2044"/>
                <a:gd name="T2" fmla="*/ 111 w 3323"/>
                <a:gd name="T3" fmla="*/ 2044 h 2044"/>
                <a:gd name="T4" fmla="*/ 3193 w 3323"/>
                <a:gd name="T5" fmla="*/ 2044 h 2044"/>
                <a:gd name="T6" fmla="*/ 3323 w 3323"/>
                <a:gd name="T7" fmla="*/ 70 h 2044"/>
                <a:gd name="T8" fmla="*/ 3248 w 3323"/>
                <a:gd name="T9" fmla="*/ 0 h 2044"/>
                <a:gd name="T10" fmla="*/ 3114 w 3323"/>
                <a:gd name="T11" fmla="*/ 1990 h 2044"/>
                <a:gd name="T12" fmla="*/ 0 w 3323"/>
                <a:gd name="T13" fmla="*/ 1990 h 2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3" h="2044">
                  <a:moveTo>
                    <a:pt x="0" y="1990"/>
                  </a:moveTo>
                  <a:lnTo>
                    <a:pt x="111" y="2044"/>
                  </a:lnTo>
                  <a:lnTo>
                    <a:pt x="3193" y="2044"/>
                  </a:lnTo>
                  <a:lnTo>
                    <a:pt x="3323" y="70"/>
                  </a:lnTo>
                  <a:lnTo>
                    <a:pt x="3248" y="0"/>
                  </a:lnTo>
                  <a:lnTo>
                    <a:pt x="3114" y="1990"/>
                  </a:lnTo>
                  <a:lnTo>
                    <a:pt x="0" y="19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3D8932D-2E3F-46F5-896B-1D6303D095B3}"/>
                </a:ext>
              </a:extLst>
            </p:cNvPr>
            <p:cNvGrpSpPr/>
            <p:nvPr/>
          </p:nvGrpSpPr>
          <p:grpSpPr>
            <a:xfrm>
              <a:off x="7105487" y="3449026"/>
              <a:ext cx="2591038" cy="1897859"/>
              <a:chOff x="7350775" y="3653177"/>
              <a:chExt cx="2435871" cy="1784204"/>
            </a:xfrm>
          </p:grpSpPr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id="{8219F31D-C6A4-4AB1-A796-267E5F101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5691" y="4554808"/>
                <a:ext cx="914826" cy="882573"/>
              </a:xfrm>
              <a:custGeom>
                <a:avLst/>
                <a:gdLst>
                  <a:gd name="T0" fmla="*/ 1156 w 1248"/>
                  <a:gd name="T1" fmla="*/ 1137 h 1204"/>
                  <a:gd name="T2" fmla="*/ 787 w 1248"/>
                  <a:gd name="T3" fmla="*/ 20 h 1204"/>
                  <a:gd name="T4" fmla="*/ 851 w 1248"/>
                  <a:gd name="T5" fmla="*/ 0 h 1204"/>
                  <a:gd name="T6" fmla="*/ 1248 w 1248"/>
                  <a:gd name="T7" fmla="*/ 1201 h 1204"/>
                  <a:gd name="T8" fmla="*/ 0 w 1248"/>
                  <a:gd name="T9" fmla="*/ 1204 h 1204"/>
                  <a:gd name="T10" fmla="*/ 0 w 1248"/>
                  <a:gd name="T11" fmla="*/ 1137 h 1204"/>
                  <a:gd name="T12" fmla="*/ 1156 w 1248"/>
                  <a:gd name="T13" fmla="*/ 1137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8" h="1204">
                    <a:moveTo>
                      <a:pt x="1156" y="1137"/>
                    </a:moveTo>
                    <a:lnTo>
                      <a:pt x="787" y="20"/>
                    </a:lnTo>
                    <a:lnTo>
                      <a:pt x="851" y="0"/>
                    </a:lnTo>
                    <a:lnTo>
                      <a:pt x="1248" y="1201"/>
                    </a:lnTo>
                    <a:lnTo>
                      <a:pt x="0" y="1204"/>
                    </a:lnTo>
                    <a:lnTo>
                      <a:pt x="0" y="1137"/>
                    </a:lnTo>
                    <a:lnTo>
                      <a:pt x="1156" y="1137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8" name="Freeform 13">
                <a:extLst>
                  <a:ext uri="{FF2B5EF4-FFF2-40B4-BE49-F238E27FC236}">
                    <a16:creationId xmlns:a16="http://schemas.microsoft.com/office/drawing/2014/main" id="{8A43480E-97AD-4F40-B67C-5A66EA176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5076" y="4569469"/>
                <a:ext cx="648002" cy="818799"/>
              </a:xfrm>
              <a:custGeom>
                <a:avLst/>
                <a:gdLst>
                  <a:gd name="T0" fmla="*/ 884 w 884"/>
                  <a:gd name="T1" fmla="*/ 1117 h 1117"/>
                  <a:gd name="T2" fmla="*/ 120 w 884"/>
                  <a:gd name="T3" fmla="*/ 1117 h 1117"/>
                  <a:gd name="T4" fmla="*/ 0 w 884"/>
                  <a:gd name="T5" fmla="*/ 55 h 1117"/>
                  <a:gd name="T6" fmla="*/ 515 w 884"/>
                  <a:gd name="T7" fmla="*/ 0 h 1117"/>
                  <a:gd name="T8" fmla="*/ 884 w 884"/>
                  <a:gd name="T9" fmla="*/ 1117 h 1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4" h="1117">
                    <a:moveTo>
                      <a:pt x="884" y="1117"/>
                    </a:moveTo>
                    <a:lnTo>
                      <a:pt x="120" y="1117"/>
                    </a:lnTo>
                    <a:lnTo>
                      <a:pt x="0" y="55"/>
                    </a:lnTo>
                    <a:lnTo>
                      <a:pt x="515" y="0"/>
                    </a:lnTo>
                    <a:lnTo>
                      <a:pt x="884" y="111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9" name="Freeform 15">
                <a:extLst>
                  <a:ext uri="{FF2B5EF4-FFF2-40B4-BE49-F238E27FC236}">
                    <a16:creationId xmlns:a16="http://schemas.microsoft.com/office/drawing/2014/main" id="{A1C2667D-5101-4D38-90C8-C3119FAEB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0775" y="3653177"/>
                <a:ext cx="2380894" cy="1458737"/>
              </a:xfrm>
              <a:custGeom>
                <a:avLst/>
                <a:gdLst>
                  <a:gd name="T0" fmla="*/ 3248 w 3248"/>
                  <a:gd name="T1" fmla="*/ 0 h 1990"/>
                  <a:gd name="T2" fmla="*/ 199 w 3248"/>
                  <a:gd name="T3" fmla="*/ 111 h 1990"/>
                  <a:gd name="T4" fmla="*/ 0 w 3248"/>
                  <a:gd name="T5" fmla="*/ 1990 h 1990"/>
                  <a:gd name="T6" fmla="*/ 3114 w 3248"/>
                  <a:gd name="T7" fmla="*/ 1990 h 1990"/>
                  <a:gd name="T8" fmla="*/ 3248 w 3248"/>
                  <a:gd name="T9" fmla="*/ 0 h 1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8" h="1990">
                    <a:moveTo>
                      <a:pt x="3248" y="0"/>
                    </a:moveTo>
                    <a:lnTo>
                      <a:pt x="199" y="111"/>
                    </a:lnTo>
                    <a:lnTo>
                      <a:pt x="0" y="1990"/>
                    </a:lnTo>
                    <a:lnTo>
                      <a:pt x="3114" y="1990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1" name="Freeform 17">
                <a:extLst>
                  <a:ext uri="{FF2B5EF4-FFF2-40B4-BE49-F238E27FC236}">
                    <a16:creationId xmlns:a16="http://schemas.microsoft.com/office/drawing/2014/main" id="{09800587-CA8D-468E-B832-0468B591E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6278" y="3711854"/>
                <a:ext cx="2250414" cy="1230031"/>
              </a:xfrm>
              <a:custGeom>
                <a:avLst/>
                <a:gdLst>
                  <a:gd name="T0" fmla="*/ 0 w 3070"/>
                  <a:gd name="T1" fmla="*/ 1678 h 1678"/>
                  <a:gd name="T2" fmla="*/ 178 w 3070"/>
                  <a:gd name="T3" fmla="*/ 107 h 1678"/>
                  <a:gd name="T4" fmla="*/ 3070 w 3070"/>
                  <a:gd name="T5" fmla="*/ 0 h 1678"/>
                  <a:gd name="T6" fmla="*/ 2951 w 3070"/>
                  <a:gd name="T7" fmla="*/ 1678 h 1678"/>
                  <a:gd name="T8" fmla="*/ 0 w 3070"/>
                  <a:gd name="T9" fmla="*/ 1678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0" h="1678">
                    <a:moveTo>
                      <a:pt x="0" y="1678"/>
                    </a:moveTo>
                    <a:lnTo>
                      <a:pt x="178" y="107"/>
                    </a:lnTo>
                    <a:lnTo>
                      <a:pt x="3070" y="0"/>
                    </a:lnTo>
                    <a:lnTo>
                      <a:pt x="2951" y="1678"/>
                    </a:lnTo>
                    <a:lnTo>
                      <a:pt x="0" y="16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2" name="Freeform 19">
                <a:extLst>
                  <a:ext uri="{FF2B5EF4-FFF2-40B4-BE49-F238E27FC236}">
                    <a16:creationId xmlns:a16="http://schemas.microsoft.com/office/drawing/2014/main" id="{451B3454-FFEA-4B5A-AD84-ADE999E57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0775" y="3653177"/>
                <a:ext cx="2435871" cy="1498321"/>
              </a:xfrm>
              <a:custGeom>
                <a:avLst/>
                <a:gdLst>
                  <a:gd name="T0" fmla="*/ 0 w 3323"/>
                  <a:gd name="T1" fmla="*/ 1990 h 2044"/>
                  <a:gd name="T2" fmla="*/ 111 w 3323"/>
                  <a:gd name="T3" fmla="*/ 2044 h 2044"/>
                  <a:gd name="T4" fmla="*/ 3193 w 3323"/>
                  <a:gd name="T5" fmla="*/ 2044 h 2044"/>
                  <a:gd name="T6" fmla="*/ 3323 w 3323"/>
                  <a:gd name="T7" fmla="*/ 70 h 2044"/>
                  <a:gd name="T8" fmla="*/ 3248 w 3323"/>
                  <a:gd name="T9" fmla="*/ 0 h 2044"/>
                  <a:gd name="T10" fmla="*/ 3114 w 3323"/>
                  <a:gd name="T11" fmla="*/ 1990 h 2044"/>
                  <a:gd name="T12" fmla="*/ 0 w 3323"/>
                  <a:gd name="T13" fmla="*/ 1990 h 2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3" h="2044">
                    <a:moveTo>
                      <a:pt x="0" y="1990"/>
                    </a:moveTo>
                    <a:lnTo>
                      <a:pt x="111" y="2044"/>
                    </a:lnTo>
                    <a:lnTo>
                      <a:pt x="3193" y="2044"/>
                    </a:lnTo>
                    <a:lnTo>
                      <a:pt x="3323" y="70"/>
                    </a:lnTo>
                    <a:lnTo>
                      <a:pt x="3248" y="0"/>
                    </a:lnTo>
                    <a:lnTo>
                      <a:pt x="3114" y="1990"/>
                    </a:lnTo>
                    <a:lnTo>
                      <a:pt x="0" y="199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3" name="Freeform 25">
                <a:extLst>
                  <a:ext uri="{FF2B5EF4-FFF2-40B4-BE49-F238E27FC236}">
                    <a16:creationId xmlns:a16="http://schemas.microsoft.com/office/drawing/2014/main" id="{B6690350-46E5-4255-9F97-46B46360E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5185" y="5151497"/>
                <a:ext cx="542445" cy="98960"/>
              </a:xfrm>
              <a:custGeom>
                <a:avLst/>
                <a:gdLst>
                  <a:gd name="T0" fmla="*/ 0 w 740"/>
                  <a:gd name="T1" fmla="*/ 0 h 135"/>
                  <a:gd name="T2" fmla="*/ 16 w 740"/>
                  <a:gd name="T3" fmla="*/ 135 h 135"/>
                  <a:gd name="T4" fmla="*/ 740 w 740"/>
                  <a:gd name="T5" fmla="*/ 135 h 135"/>
                  <a:gd name="T6" fmla="*/ 696 w 740"/>
                  <a:gd name="T7" fmla="*/ 0 h 135"/>
                  <a:gd name="T8" fmla="*/ 0 w 740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0" h="135">
                    <a:moveTo>
                      <a:pt x="0" y="0"/>
                    </a:moveTo>
                    <a:lnTo>
                      <a:pt x="16" y="135"/>
                    </a:lnTo>
                    <a:lnTo>
                      <a:pt x="740" y="135"/>
                    </a:lnTo>
                    <a:lnTo>
                      <a:pt x="6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74765BAB-83E6-40ED-8438-5127729E7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312" y="3772614"/>
              <a:ext cx="1930608" cy="802341"/>
            </a:xfrm>
            <a:custGeom>
              <a:avLst/>
              <a:gdLst>
                <a:gd name="T0" fmla="*/ 26 w 1515"/>
                <a:gd name="T1" fmla="*/ 630 h 630"/>
                <a:gd name="T2" fmla="*/ 10 w 1515"/>
                <a:gd name="T3" fmla="*/ 624 h 630"/>
                <a:gd name="T4" fmla="*/ 9 w 1515"/>
                <a:gd name="T5" fmla="*/ 591 h 630"/>
                <a:gd name="T6" fmla="*/ 270 w 1515"/>
                <a:gd name="T7" fmla="*/ 326 h 630"/>
                <a:gd name="T8" fmla="*/ 294 w 1515"/>
                <a:gd name="T9" fmla="*/ 320 h 630"/>
                <a:gd name="T10" fmla="*/ 618 w 1515"/>
                <a:gd name="T11" fmla="*/ 442 h 630"/>
                <a:gd name="T12" fmla="*/ 903 w 1515"/>
                <a:gd name="T13" fmla="*/ 167 h 630"/>
                <a:gd name="T14" fmla="*/ 926 w 1515"/>
                <a:gd name="T15" fmla="*/ 161 h 630"/>
                <a:gd name="T16" fmla="*/ 1241 w 1515"/>
                <a:gd name="T17" fmla="*/ 260 h 630"/>
                <a:gd name="T18" fmla="*/ 1473 w 1515"/>
                <a:gd name="T19" fmla="*/ 10 h 630"/>
                <a:gd name="T20" fmla="*/ 1505 w 1515"/>
                <a:gd name="T21" fmla="*/ 8 h 630"/>
                <a:gd name="T22" fmla="*/ 1506 w 1515"/>
                <a:gd name="T23" fmla="*/ 41 h 630"/>
                <a:gd name="T24" fmla="*/ 1265 w 1515"/>
                <a:gd name="T25" fmla="*/ 302 h 630"/>
                <a:gd name="T26" fmla="*/ 1241 w 1515"/>
                <a:gd name="T27" fmla="*/ 308 h 630"/>
                <a:gd name="T28" fmla="*/ 925 w 1515"/>
                <a:gd name="T29" fmla="*/ 209 h 630"/>
                <a:gd name="T30" fmla="*/ 639 w 1515"/>
                <a:gd name="T31" fmla="*/ 485 h 630"/>
                <a:gd name="T32" fmla="*/ 615 w 1515"/>
                <a:gd name="T33" fmla="*/ 490 h 630"/>
                <a:gd name="T34" fmla="*/ 292 w 1515"/>
                <a:gd name="T35" fmla="*/ 369 h 630"/>
                <a:gd name="T36" fmla="*/ 42 w 1515"/>
                <a:gd name="T37" fmla="*/ 623 h 630"/>
                <a:gd name="T38" fmla="*/ 26 w 1515"/>
                <a:gd name="T39" fmla="*/ 6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5" h="630">
                  <a:moveTo>
                    <a:pt x="26" y="630"/>
                  </a:moveTo>
                  <a:cubicBezTo>
                    <a:pt x="20" y="630"/>
                    <a:pt x="14" y="628"/>
                    <a:pt x="10" y="624"/>
                  </a:cubicBezTo>
                  <a:cubicBezTo>
                    <a:pt x="0" y="615"/>
                    <a:pt x="0" y="600"/>
                    <a:pt x="9" y="591"/>
                  </a:cubicBezTo>
                  <a:cubicBezTo>
                    <a:pt x="270" y="326"/>
                    <a:pt x="270" y="326"/>
                    <a:pt x="270" y="326"/>
                  </a:cubicBezTo>
                  <a:cubicBezTo>
                    <a:pt x="276" y="319"/>
                    <a:pt x="286" y="317"/>
                    <a:pt x="294" y="320"/>
                  </a:cubicBezTo>
                  <a:cubicBezTo>
                    <a:pt x="618" y="442"/>
                    <a:pt x="618" y="442"/>
                    <a:pt x="618" y="442"/>
                  </a:cubicBezTo>
                  <a:cubicBezTo>
                    <a:pt x="903" y="167"/>
                    <a:pt x="903" y="167"/>
                    <a:pt x="903" y="167"/>
                  </a:cubicBezTo>
                  <a:cubicBezTo>
                    <a:pt x="909" y="161"/>
                    <a:pt x="918" y="159"/>
                    <a:pt x="926" y="161"/>
                  </a:cubicBezTo>
                  <a:cubicBezTo>
                    <a:pt x="1241" y="260"/>
                    <a:pt x="1241" y="260"/>
                    <a:pt x="1241" y="260"/>
                  </a:cubicBezTo>
                  <a:cubicBezTo>
                    <a:pt x="1473" y="10"/>
                    <a:pt x="1473" y="10"/>
                    <a:pt x="1473" y="10"/>
                  </a:cubicBezTo>
                  <a:cubicBezTo>
                    <a:pt x="1481" y="0"/>
                    <a:pt x="1496" y="0"/>
                    <a:pt x="1505" y="8"/>
                  </a:cubicBezTo>
                  <a:cubicBezTo>
                    <a:pt x="1514" y="17"/>
                    <a:pt x="1515" y="32"/>
                    <a:pt x="1506" y="41"/>
                  </a:cubicBezTo>
                  <a:cubicBezTo>
                    <a:pt x="1265" y="302"/>
                    <a:pt x="1265" y="302"/>
                    <a:pt x="1265" y="302"/>
                  </a:cubicBezTo>
                  <a:cubicBezTo>
                    <a:pt x="1259" y="308"/>
                    <a:pt x="1250" y="311"/>
                    <a:pt x="1241" y="308"/>
                  </a:cubicBezTo>
                  <a:cubicBezTo>
                    <a:pt x="925" y="209"/>
                    <a:pt x="925" y="209"/>
                    <a:pt x="925" y="209"/>
                  </a:cubicBezTo>
                  <a:cubicBezTo>
                    <a:pt x="639" y="485"/>
                    <a:pt x="639" y="485"/>
                    <a:pt x="639" y="485"/>
                  </a:cubicBezTo>
                  <a:cubicBezTo>
                    <a:pt x="633" y="491"/>
                    <a:pt x="624" y="493"/>
                    <a:pt x="615" y="490"/>
                  </a:cubicBezTo>
                  <a:cubicBezTo>
                    <a:pt x="292" y="369"/>
                    <a:pt x="292" y="369"/>
                    <a:pt x="292" y="369"/>
                  </a:cubicBezTo>
                  <a:cubicBezTo>
                    <a:pt x="42" y="623"/>
                    <a:pt x="42" y="623"/>
                    <a:pt x="42" y="623"/>
                  </a:cubicBezTo>
                  <a:cubicBezTo>
                    <a:pt x="38" y="628"/>
                    <a:pt x="32" y="630"/>
                    <a:pt x="26" y="63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5119420-B759-40C7-8CAD-BF92FF2F9CF8}"/>
                </a:ext>
              </a:extLst>
            </p:cNvPr>
            <p:cNvGrpSpPr/>
            <p:nvPr/>
          </p:nvGrpSpPr>
          <p:grpSpPr>
            <a:xfrm>
              <a:off x="7687944" y="4094641"/>
              <a:ext cx="225342" cy="225342"/>
              <a:chOff x="7898351" y="4260128"/>
              <a:chExt cx="211847" cy="211847"/>
            </a:xfrm>
          </p:grpSpPr>
          <p:sp>
            <p:nvSpPr>
              <p:cNvPr id="105" name="Oval 30">
                <a:extLst>
                  <a:ext uri="{FF2B5EF4-FFF2-40B4-BE49-F238E27FC236}">
                    <a16:creationId xmlns:a16="http://schemas.microsoft.com/office/drawing/2014/main" id="{927BCEFA-CC1E-4FD3-AE1E-650711947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5473" y="4287984"/>
                <a:ext cx="156869" cy="1568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DB8DA03-5EF0-4397-9682-4DA79AF4E8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98351" y="4260128"/>
                <a:ext cx="211847" cy="211847"/>
              </a:xfrm>
              <a:custGeom>
                <a:avLst/>
                <a:gdLst>
                  <a:gd name="T0" fmla="*/ 88 w 177"/>
                  <a:gd name="T1" fmla="*/ 177 h 177"/>
                  <a:gd name="T2" fmla="*/ 0 w 177"/>
                  <a:gd name="T3" fmla="*/ 89 h 177"/>
                  <a:gd name="T4" fmla="*/ 88 w 177"/>
                  <a:gd name="T5" fmla="*/ 0 h 177"/>
                  <a:gd name="T6" fmla="*/ 177 w 177"/>
                  <a:gd name="T7" fmla="*/ 89 h 177"/>
                  <a:gd name="T8" fmla="*/ 88 w 177"/>
                  <a:gd name="T9" fmla="*/ 177 h 177"/>
                  <a:gd name="T10" fmla="*/ 88 w 177"/>
                  <a:gd name="T11" fmla="*/ 46 h 177"/>
                  <a:gd name="T12" fmla="*/ 46 w 177"/>
                  <a:gd name="T13" fmla="*/ 89 h 177"/>
                  <a:gd name="T14" fmla="*/ 88 w 177"/>
                  <a:gd name="T15" fmla="*/ 131 h 177"/>
                  <a:gd name="T16" fmla="*/ 131 w 177"/>
                  <a:gd name="T17" fmla="*/ 89 h 177"/>
                  <a:gd name="T18" fmla="*/ 88 w 177"/>
                  <a:gd name="T19" fmla="*/ 4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40" y="177"/>
                      <a:pt x="0" y="138"/>
                      <a:pt x="0" y="89"/>
                    </a:cubicBezTo>
                    <a:cubicBezTo>
                      <a:pt x="0" y="40"/>
                      <a:pt x="40" y="0"/>
                      <a:pt x="88" y="0"/>
                    </a:cubicBezTo>
                    <a:cubicBezTo>
                      <a:pt x="137" y="0"/>
                      <a:pt x="177" y="40"/>
                      <a:pt x="177" y="89"/>
                    </a:cubicBezTo>
                    <a:cubicBezTo>
                      <a:pt x="177" y="138"/>
                      <a:pt x="137" y="177"/>
                      <a:pt x="88" y="177"/>
                    </a:cubicBezTo>
                    <a:close/>
                    <a:moveTo>
                      <a:pt x="88" y="46"/>
                    </a:moveTo>
                    <a:cubicBezTo>
                      <a:pt x="65" y="46"/>
                      <a:pt x="46" y="66"/>
                      <a:pt x="46" y="89"/>
                    </a:cubicBezTo>
                    <a:cubicBezTo>
                      <a:pt x="46" y="112"/>
                      <a:pt x="65" y="131"/>
                      <a:pt x="88" y="131"/>
                    </a:cubicBezTo>
                    <a:cubicBezTo>
                      <a:pt x="112" y="131"/>
                      <a:pt x="131" y="112"/>
                      <a:pt x="131" y="89"/>
                    </a:cubicBezTo>
                    <a:cubicBezTo>
                      <a:pt x="131" y="66"/>
                      <a:pt x="112" y="46"/>
                      <a:pt x="88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3BCDDF2-A160-46F5-B71C-212064CA2A04}"/>
                </a:ext>
              </a:extLst>
            </p:cNvPr>
            <p:cNvGrpSpPr/>
            <p:nvPr/>
          </p:nvGrpSpPr>
          <p:grpSpPr>
            <a:xfrm>
              <a:off x="8116794" y="4256825"/>
              <a:ext cx="225342" cy="225342"/>
              <a:chOff x="8301519" y="4412600"/>
              <a:chExt cx="211847" cy="211847"/>
            </a:xfrm>
          </p:grpSpPr>
          <p:sp>
            <p:nvSpPr>
              <p:cNvPr id="103" name="Oval 32">
                <a:extLst>
                  <a:ext uri="{FF2B5EF4-FFF2-40B4-BE49-F238E27FC236}">
                    <a16:creationId xmlns:a16="http://schemas.microsoft.com/office/drawing/2014/main" id="{904A9C8A-BE00-4F8A-9CB2-AA7445320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9375" y="4439722"/>
                <a:ext cx="156869" cy="1568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928591E1-2716-437C-8AB3-8F3E02FCAB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1519" y="4412600"/>
                <a:ext cx="211847" cy="211847"/>
              </a:xfrm>
              <a:custGeom>
                <a:avLst/>
                <a:gdLst>
                  <a:gd name="T0" fmla="*/ 88 w 177"/>
                  <a:gd name="T1" fmla="*/ 177 h 177"/>
                  <a:gd name="T2" fmla="*/ 0 w 177"/>
                  <a:gd name="T3" fmla="*/ 88 h 177"/>
                  <a:gd name="T4" fmla="*/ 88 w 177"/>
                  <a:gd name="T5" fmla="*/ 0 h 177"/>
                  <a:gd name="T6" fmla="*/ 177 w 177"/>
                  <a:gd name="T7" fmla="*/ 88 h 177"/>
                  <a:gd name="T8" fmla="*/ 88 w 177"/>
                  <a:gd name="T9" fmla="*/ 177 h 177"/>
                  <a:gd name="T10" fmla="*/ 88 w 177"/>
                  <a:gd name="T11" fmla="*/ 46 h 177"/>
                  <a:gd name="T12" fmla="*/ 46 w 177"/>
                  <a:gd name="T13" fmla="*/ 88 h 177"/>
                  <a:gd name="T14" fmla="*/ 88 w 177"/>
                  <a:gd name="T15" fmla="*/ 131 h 177"/>
                  <a:gd name="T16" fmla="*/ 131 w 177"/>
                  <a:gd name="T17" fmla="*/ 88 h 177"/>
                  <a:gd name="T18" fmla="*/ 88 w 177"/>
                  <a:gd name="T19" fmla="*/ 4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40" y="177"/>
                      <a:pt x="0" y="137"/>
                      <a:pt x="0" y="88"/>
                    </a:cubicBezTo>
                    <a:cubicBezTo>
                      <a:pt x="0" y="39"/>
                      <a:pt x="40" y="0"/>
                      <a:pt x="88" y="0"/>
                    </a:cubicBezTo>
                    <a:cubicBezTo>
                      <a:pt x="137" y="0"/>
                      <a:pt x="177" y="39"/>
                      <a:pt x="177" y="88"/>
                    </a:cubicBezTo>
                    <a:cubicBezTo>
                      <a:pt x="177" y="137"/>
                      <a:pt x="137" y="177"/>
                      <a:pt x="88" y="177"/>
                    </a:cubicBezTo>
                    <a:close/>
                    <a:moveTo>
                      <a:pt x="88" y="46"/>
                    </a:moveTo>
                    <a:cubicBezTo>
                      <a:pt x="65" y="46"/>
                      <a:pt x="46" y="65"/>
                      <a:pt x="46" y="88"/>
                    </a:cubicBezTo>
                    <a:cubicBezTo>
                      <a:pt x="46" y="112"/>
                      <a:pt x="65" y="131"/>
                      <a:pt x="88" y="131"/>
                    </a:cubicBezTo>
                    <a:cubicBezTo>
                      <a:pt x="112" y="131"/>
                      <a:pt x="131" y="112"/>
                      <a:pt x="131" y="88"/>
                    </a:cubicBezTo>
                    <a:cubicBezTo>
                      <a:pt x="131" y="65"/>
                      <a:pt x="112" y="46"/>
                      <a:pt x="88" y="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E78869-9CEE-4D6E-AA3D-68CB1A86C2BB}"/>
                </a:ext>
              </a:extLst>
            </p:cNvPr>
            <p:cNvGrpSpPr/>
            <p:nvPr/>
          </p:nvGrpSpPr>
          <p:grpSpPr>
            <a:xfrm>
              <a:off x="8492624" y="3893471"/>
              <a:ext cx="225342" cy="225342"/>
              <a:chOff x="8654842" y="4071006"/>
              <a:chExt cx="211847" cy="211847"/>
            </a:xfrm>
          </p:grpSpPr>
          <p:sp>
            <p:nvSpPr>
              <p:cNvPr id="100" name="Oval 34">
                <a:extLst>
                  <a:ext uri="{FF2B5EF4-FFF2-40B4-BE49-F238E27FC236}">
                    <a16:creationId xmlns:a16="http://schemas.microsoft.com/office/drawing/2014/main" id="{F3832A41-5272-4DB4-9B55-9B02B2026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2697" y="4098861"/>
                <a:ext cx="156869" cy="1568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2" name="Freeform 35">
                <a:extLst>
                  <a:ext uri="{FF2B5EF4-FFF2-40B4-BE49-F238E27FC236}">
                    <a16:creationId xmlns:a16="http://schemas.microsoft.com/office/drawing/2014/main" id="{49C29759-1FA7-439F-8E6C-43D575E33A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4842" y="4071006"/>
                <a:ext cx="211847" cy="211847"/>
              </a:xfrm>
              <a:custGeom>
                <a:avLst/>
                <a:gdLst>
                  <a:gd name="T0" fmla="*/ 89 w 177"/>
                  <a:gd name="T1" fmla="*/ 177 h 177"/>
                  <a:gd name="T2" fmla="*/ 0 w 177"/>
                  <a:gd name="T3" fmla="*/ 88 h 177"/>
                  <a:gd name="T4" fmla="*/ 89 w 177"/>
                  <a:gd name="T5" fmla="*/ 0 h 177"/>
                  <a:gd name="T6" fmla="*/ 177 w 177"/>
                  <a:gd name="T7" fmla="*/ 88 h 177"/>
                  <a:gd name="T8" fmla="*/ 89 w 177"/>
                  <a:gd name="T9" fmla="*/ 177 h 177"/>
                  <a:gd name="T10" fmla="*/ 89 w 177"/>
                  <a:gd name="T11" fmla="*/ 46 h 177"/>
                  <a:gd name="T12" fmla="*/ 46 w 177"/>
                  <a:gd name="T13" fmla="*/ 88 h 177"/>
                  <a:gd name="T14" fmla="*/ 89 w 177"/>
                  <a:gd name="T15" fmla="*/ 131 h 177"/>
                  <a:gd name="T16" fmla="*/ 131 w 177"/>
                  <a:gd name="T17" fmla="*/ 88 h 177"/>
                  <a:gd name="T18" fmla="*/ 89 w 177"/>
                  <a:gd name="T19" fmla="*/ 4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177">
                    <a:moveTo>
                      <a:pt x="89" y="177"/>
                    </a:moveTo>
                    <a:cubicBezTo>
                      <a:pt x="40" y="177"/>
                      <a:pt x="0" y="137"/>
                      <a:pt x="0" y="88"/>
                    </a:cubicBezTo>
                    <a:cubicBezTo>
                      <a:pt x="0" y="39"/>
                      <a:pt x="40" y="0"/>
                      <a:pt x="89" y="0"/>
                    </a:cubicBezTo>
                    <a:cubicBezTo>
                      <a:pt x="138" y="0"/>
                      <a:pt x="177" y="39"/>
                      <a:pt x="177" y="88"/>
                    </a:cubicBezTo>
                    <a:cubicBezTo>
                      <a:pt x="177" y="137"/>
                      <a:pt x="138" y="177"/>
                      <a:pt x="89" y="177"/>
                    </a:cubicBezTo>
                    <a:close/>
                    <a:moveTo>
                      <a:pt x="89" y="46"/>
                    </a:moveTo>
                    <a:cubicBezTo>
                      <a:pt x="65" y="46"/>
                      <a:pt x="46" y="65"/>
                      <a:pt x="46" y="88"/>
                    </a:cubicBezTo>
                    <a:cubicBezTo>
                      <a:pt x="46" y="112"/>
                      <a:pt x="65" y="131"/>
                      <a:pt x="89" y="131"/>
                    </a:cubicBezTo>
                    <a:cubicBezTo>
                      <a:pt x="112" y="131"/>
                      <a:pt x="131" y="112"/>
                      <a:pt x="131" y="88"/>
                    </a:cubicBezTo>
                    <a:cubicBezTo>
                      <a:pt x="131" y="65"/>
                      <a:pt x="112" y="46"/>
                      <a:pt x="89" y="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F40D606-8F37-462B-89B3-5059607CF42B}"/>
                </a:ext>
              </a:extLst>
            </p:cNvPr>
            <p:cNvGrpSpPr/>
            <p:nvPr/>
          </p:nvGrpSpPr>
          <p:grpSpPr>
            <a:xfrm>
              <a:off x="8913677" y="4024465"/>
              <a:ext cx="225342" cy="225342"/>
              <a:chOff x="9050680" y="4194155"/>
              <a:chExt cx="211847" cy="211847"/>
            </a:xfrm>
          </p:grpSpPr>
          <p:sp>
            <p:nvSpPr>
              <p:cNvPr id="98" name="Oval 36">
                <a:extLst>
                  <a:ext uri="{FF2B5EF4-FFF2-40B4-BE49-F238E27FC236}">
                    <a16:creationId xmlns:a16="http://schemas.microsoft.com/office/drawing/2014/main" id="{4D181AE5-6C01-4B1F-A979-5DCCD1ACB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7802" y="4222011"/>
                <a:ext cx="156869" cy="1554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9" name="Freeform 37">
                <a:extLst>
                  <a:ext uri="{FF2B5EF4-FFF2-40B4-BE49-F238E27FC236}">
                    <a16:creationId xmlns:a16="http://schemas.microsoft.com/office/drawing/2014/main" id="{01A89FFD-2F5C-48F6-82E8-6300C60224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50680" y="4194155"/>
                <a:ext cx="211847" cy="211847"/>
              </a:xfrm>
              <a:custGeom>
                <a:avLst/>
                <a:gdLst>
                  <a:gd name="T0" fmla="*/ 88 w 177"/>
                  <a:gd name="T1" fmla="*/ 177 h 177"/>
                  <a:gd name="T2" fmla="*/ 0 w 177"/>
                  <a:gd name="T3" fmla="*/ 88 h 177"/>
                  <a:gd name="T4" fmla="*/ 88 w 177"/>
                  <a:gd name="T5" fmla="*/ 0 h 177"/>
                  <a:gd name="T6" fmla="*/ 177 w 177"/>
                  <a:gd name="T7" fmla="*/ 88 h 177"/>
                  <a:gd name="T8" fmla="*/ 88 w 177"/>
                  <a:gd name="T9" fmla="*/ 177 h 177"/>
                  <a:gd name="T10" fmla="*/ 88 w 177"/>
                  <a:gd name="T11" fmla="*/ 46 h 177"/>
                  <a:gd name="T12" fmla="*/ 46 w 177"/>
                  <a:gd name="T13" fmla="*/ 88 h 177"/>
                  <a:gd name="T14" fmla="*/ 88 w 177"/>
                  <a:gd name="T15" fmla="*/ 130 h 177"/>
                  <a:gd name="T16" fmla="*/ 131 w 177"/>
                  <a:gd name="T17" fmla="*/ 88 h 177"/>
                  <a:gd name="T18" fmla="*/ 88 w 177"/>
                  <a:gd name="T19" fmla="*/ 4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39" y="177"/>
                      <a:pt x="0" y="137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137" y="0"/>
                      <a:pt x="177" y="39"/>
                      <a:pt x="177" y="88"/>
                    </a:cubicBezTo>
                    <a:cubicBezTo>
                      <a:pt x="177" y="137"/>
                      <a:pt x="137" y="177"/>
                      <a:pt x="88" y="177"/>
                    </a:cubicBezTo>
                    <a:moveTo>
                      <a:pt x="88" y="46"/>
                    </a:moveTo>
                    <a:cubicBezTo>
                      <a:pt x="65" y="46"/>
                      <a:pt x="46" y="65"/>
                      <a:pt x="46" y="88"/>
                    </a:cubicBezTo>
                    <a:cubicBezTo>
                      <a:pt x="46" y="111"/>
                      <a:pt x="65" y="130"/>
                      <a:pt x="88" y="130"/>
                    </a:cubicBezTo>
                    <a:cubicBezTo>
                      <a:pt x="112" y="130"/>
                      <a:pt x="131" y="111"/>
                      <a:pt x="131" y="88"/>
                    </a:cubicBezTo>
                    <a:cubicBezTo>
                      <a:pt x="131" y="65"/>
                      <a:pt x="112" y="46"/>
                      <a:pt x="88" y="4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0E7B6C-76F0-4A00-ACC0-BD3F3EBA3C25}"/>
              </a:ext>
            </a:extLst>
          </p:cNvPr>
          <p:cNvGrpSpPr/>
          <p:nvPr/>
        </p:nvGrpSpPr>
        <p:grpSpPr>
          <a:xfrm rot="19613309">
            <a:off x="1802315" y="857261"/>
            <a:ext cx="743036" cy="1185898"/>
            <a:chOff x="8216600" y="3630702"/>
            <a:chExt cx="2006241" cy="322729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98CEBEE-EA4D-469F-B206-C36EA7B469F8}"/>
                </a:ext>
              </a:extLst>
            </p:cNvPr>
            <p:cNvGrpSpPr/>
            <p:nvPr/>
          </p:nvGrpSpPr>
          <p:grpSpPr>
            <a:xfrm>
              <a:off x="8216600" y="3630702"/>
              <a:ext cx="1145422" cy="1134505"/>
              <a:chOff x="8395348" y="3823973"/>
              <a:chExt cx="1076827" cy="1066564"/>
            </a:xfrm>
          </p:grpSpPr>
          <p:sp>
            <p:nvSpPr>
              <p:cNvPr id="138" name="Freeform 53">
                <a:extLst>
                  <a:ext uri="{FF2B5EF4-FFF2-40B4-BE49-F238E27FC236}">
                    <a16:creationId xmlns:a16="http://schemas.microsoft.com/office/drawing/2014/main" id="{648F17B9-A774-4110-9AC8-DBD5FE3AC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0987" y="4356156"/>
                <a:ext cx="147340" cy="148073"/>
              </a:xfrm>
              <a:custGeom>
                <a:avLst/>
                <a:gdLst>
                  <a:gd name="T0" fmla="*/ 126 w 201"/>
                  <a:gd name="T1" fmla="*/ 202 h 202"/>
                  <a:gd name="T2" fmla="*/ 0 w 201"/>
                  <a:gd name="T3" fmla="*/ 73 h 202"/>
                  <a:gd name="T4" fmla="*/ 77 w 201"/>
                  <a:gd name="T5" fmla="*/ 0 h 202"/>
                  <a:gd name="T6" fmla="*/ 201 w 201"/>
                  <a:gd name="T7" fmla="*/ 131 h 202"/>
                  <a:gd name="T8" fmla="*/ 126 w 201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202">
                    <a:moveTo>
                      <a:pt x="126" y="202"/>
                    </a:moveTo>
                    <a:lnTo>
                      <a:pt x="0" y="73"/>
                    </a:lnTo>
                    <a:lnTo>
                      <a:pt x="77" y="0"/>
                    </a:lnTo>
                    <a:lnTo>
                      <a:pt x="201" y="131"/>
                    </a:lnTo>
                    <a:lnTo>
                      <a:pt x="126" y="202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FFAE7F8A-F08C-4D2E-AEB5-76BB93FA3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5910" y="4409667"/>
                <a:ext cx="87231" cy="87964"/>
              </a:xfrm>
              <a:custGeom>
                <a:avLst/>
                <a:gdLst>
                  <a:gd name="T0" fmla="*/ 25 w 73"/>
                  <a:gd name="T1" fmla="*/ 0 h 73"/>
                  <a:gd name="T2" fmla="*/ 0 w 73"/>
                  <a:gd name="T3" fmla="*/ 21 h 73"/>
                  <a:gd name="T4" fmla="*/ 50 w 73"/>
                  <a:gd name="T5" fmla="*/ 73 h 73"/>
                  <a:gd name="T6" fmla="*/ 73 w 73"/>
                  <a:gd name="T7" fmla="*/ 50 h 73"/>
                  <a:gd name="T8" fmla="*/ 73 w 73"/>
                  <a:gd name="T9" fmla="*/ 50 h 73"/>
                  <a:gd name="T10" fmla="*/ 25 w 73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3">
                    <a:moveTo>
                      <a:pt x="25" y="0"/>
                    </a:moveTo>
                    <a:cubicBezTo>
                      <a:pt x="17" y="8"/>
                      <a:pt x="9" y="15"/>
                      <a:pt x="0" y="21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73" y="50"/>
                      <a:pt x="73" y="50"/>
                      <a:pt x="73" y="50"/>
                    </a:cubicBezTo>
                    <a:cubicBezTo>
                      <a:pt x="73" y="50"/>
                      <a:pt x="73" y="50"/>
                      <a:pt x="73" y="50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CF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DE89D9F9-CF6D-4827-A8CC-69E380E3A199}"/>
                  </a:ext>
                </a:extLst>
              </p:cNvPr>
              <p:cNvGrpSpPr/>
              <p:nvPr/>
            </p:nvGrpSpPr>
            <p:grpSpPr>
              <a:xfrm>
                <a:off x="8539755" y="3957386"/>
                <a:ext cx="460345" cy="433222"/>
                <a:chOff x="8539755" y="3957386"/>
                <a:chExt cx="460345" cy="433222"/>
              </a:xfrm>
              <a:solidFill>
                <a:schemeClr val="bg1">
                  <a:alpha val="70000"/>
                </a:schemeClr>
              </a:solidFill>
            </p:grpSpPr>
            <p:sp>
              <p:nvSpPr>
                <p:cNvPr id="145" name="Freeform 56">
                  <a:extLst>
                    <a:ext uri="{FF2B5EF4-FFF2-40B4-BE49-F238E27FC236}">
                      <a16:creationId xmlns:a16="http://schemas.microsoft.com/office/drawing/2014/main" id="{1ECAF5BE-CF20-4796-B5BB-8D03050DB7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39755" y="3957386"/>
                  <a:ext cx="460345" cy="391440"/>
                </a:xfrm>
                <a:custGeom>
                  <a:avLst/>
                  <a:gdLst>
                    <a:gd name="T0" fmla="*/ 319 w 384"/>
                    <a:gd name="T1" fmla="*/ 249 h 327"/>
                    <a:gd name="T2" fmla="*/ 286 w 384"/>
                    <a:gd name="T3" fmla="*/ 288 h 327"/>
                    <a:gd name="T4" fmla="*/ 278 w 384"/>
                    <a:gd name="T5" fmla="*/ 303 h 327"/>
                    <a:gd name="T6" fmla="*/ 283 w 384"/>
                    <a:gd name="T7" fmla="*/ 319 h 327"/>
                    <a:gd name="T8" fmla="*/ 299 w 384"/>
                    <a:gd name="T9" fmla="*/ 327 h 327"/>
                    <a:gd name="T10" fmla="*/ 300 w 384"/>
                    <a:gd name="T11" fmla="*/ 327 h 327"/>
                    <a:gd name="T12" fmla="*/ 313 w 384"/>
                    <a:gd name="T13" fmla="*/ 322 h 327"/>
                    <a:gd name="T14" fmla="*/ 362 w 384"/>
                    <a:gd name="T15" fmla="*/ 263 h 327"/>
                    <a:gd name="T16" fmla="*/ 319 w 384"/>
                    <a:gd name="T17" fmla="*/ 249 h 327"/>
                    <a:gd name="T18" fmla="*/ 343 w 384"/>
                    <a:gd name="T19" fmla="*/ 75 h 327"/>
                    <a:gd name="T20" fmla="*/ 333 w 384"/>
                    <a:gd name="T21" fmla="*/ 77 h 327"/>
                    <a:gd name="T22" fmla="*/ 322 w 384"/>
                    <a:gd name="T23" fmla="*/ 90 h 327"/>
                    <a:gd name="T24" fmla="*/ 323 w 384"/>
                    <a:gd name="T25" fmla="*/ 107 h 327"/>
                    <a:gd name="T26" fmla="*/ 339 w 384"/>
                    <a:gd name="T27" fmla="*/ 177 h 327"/>
                    <a:gd name="T28" fmla="*/ 336 w 384"/>
                    <a:gd name="T29" fmla="*/ 206 h 327"/>
                    <a:gd name="T30" fmla="*/ 378 w 384"/>
                    <a:gd name="T31" fmla="*/ 219 h 327"/>
                    <a:gd name="T32" fmla="*/ 383 w 384"/>
                    <a:gd name="T33" fmla="*/ 178 h 327"/>
                    <a:gd name="T34" fmla="*/ 362 w 384"/>
                    <a:gd name="T35" fmla="*/ 87 h 327"/>
                    <a:gd name="T36" fmla="*/ 343 w 384"/>
                    <a:gd name="T37" fmla="*/ 75 h 327"/>
                    <a:gd name="T38" fmla="*/ 343 w 384"/>
                    <a:gd name="T39" fmla="*/ 75 h 327"/>
                    <a:gd name="T40" fmla="*/ 56 w 384"/>
                    <a:gd name="T41" fmla="*/ 52 h 327"/>
                    <a:gd name="T42" fmla="*/ 38 w 384"/>
                    <a:gd name="T43" fmla="*/ 60 h 327"/>
                    <a:gd name="T44" fmla="*/ 0 w 384"/>
                    <a:gd name="T45" fmla="*/ 171 h 327"/>
                    <a:gd name="T46" fmla="*/ 5 w 384"/>
                    <a:gd name="T47" fmla="*/ 217 h 327"/>
                    <a:gd name="T48" fmla="*/ 26 w 384"/>
                    <a:gd name="T49" fmla="*/ 234 h 327"/>
                    <a:gd name="T50" fmla="*/ 27 w 384"/>
                    <a:gd name="T51" fmla="*/ 234 h 327"/>
                    <a:gd name="T52" fmla="*/ 32 w 384"/>
                    <a:gd name="T53" fmla="*/ 234 h 327"/>
                    <a:gd name="T54" fmla="*/ 48 w 384"/>
                    <a:gd name="T55" fmla="*/ 208 h 327"/>
                    <a:gd name="T56" fmla="*/ 44 w 384"/>
                    <a:gd name="T57" fmla="*/ 171 h 327"/>
                    <a:gd name="T58" fmla="*/ 73 w 384"/>
                    <a:gd name="T59" fmla="*/ 87 h 327"/>
                    <a:gd name="T60" fmla="*/ 69 w 384"/>
                    <a:gd name="T61" fmla="*/ 56 h 327"/>
                    <a:gd name="T62" fmla="*/ 56 w 384"/>
                    <a:gd name="T63" fmla="*/ 52 h 327"/>
                    <a:gd name="T64" fmla="*/ 117 w 384"/>
                    <a:gd name="T65" fmla="*/ 0 h 327"/>
                    <a:gd name="T66" fmla="*/ 107 w 384"/>
                    <a:gd name="T67" fmla="*/ 2 h 327"/>
                    <a:gd name="T68" fmla="*/ 96 w 384"/>
                    <a:gd name="T69" fmla="*/ 15 h 327"/>
                    <a:gd name="T70" fmla="*/ 97 w 384"/>
                    <a:gd name="T71" fmla="*/ 32 h 327"/>
                    <a:gd name="T72" fmla="*/ 116 w 384"/>
                    <a:gd name="T73" fmla="*/ 44 h 327"/>
                    <a:gd name="T74" fmla="*/ 117 w 384"/>
                    <a:gd name="T75" fmla="*/ 44 h 327"/>
                    <a:gd name="T76" fmla="*/ 126 w 384"/>
                    <a:gd name="T77" fmla="*/ 42 h 327"/>
                    <a:gd name="T78" fmla="*/ 136 w 384"/>
                    <a:gd name="T79" fmla="*/ 12 h 327"/>
                    <a:gd name="T80" fmla="*/ 117 w 384"/>
                    <a:gd name="T81" fmla="*/ 0 h 327"/>
                    <a:gd name="T82" fmla="*/ 117 w 384"/>
                    <a:gd name="T83" fmla="*/ 0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84" h="327">
                      <a:moveTo>
                        <a:pt x="319" y="249"/>
                      </a:moveTo>
                      <a:cubicBezTo>
                        <a:pt x="310" y="264"/>
                        <a:pt x="299" y="277"/>
                        <a:pt x="286" y="288"/>
                      </a:cubicBezTo>
                      <a:cubicBezTo>
                        <a:pt x="281" y="292"/>
                        <a:pt x="278" y="297"/>
                        <a:pt x="278" y="303"/>
                      </a:cubicBezTo>
                      <a:cubicBezTo>
                        <a:pt x="277" y="309"/>
                        <a:pt x="279" y="315"/>
                        <a:pt x="283" y="319"/>
                      </a:cubicBezTo>
                      <a:cubicBezTo>
                        <a:pt x="287" y="324"/>
                        <a:pt x="293" y="327"/>
                        <a:pt x="299" y="327"/>
                      </a:cubicBezTo>
                      <a:cubicBezTo>
                        <a:pt x="299" y="327"/>
                        <a:pt x="299" y="327"/>
                        <a:pt x="300" y="327"/>
                      </a:cubicBezTo>
                      <a:cubicBezTo>
                        <a:pt x="305" y="327"/>
                        <a:pt x="310" y="325"/>
                        <a:pt x="313" y="322"/>
                      </a:cubicBezTo>
                      <a:cubicBezTo>
                        <a:pt x="334" y="305"/>
                        <a:pt x="350" y="285"/>
                        <a:pt x="362" y="263"/>
                      </a:cubicBezTo>
                      <a:cubicBezTo>
                        <a:pt x="319" y="249"/>
                        <a:pt x="319" y="249"/>
                        <a:pt x="319" y="249"/>
                      </a:cubicBezTo>
                      <a:moveTo>
                        <a:pt x="343" y="75"/>
                      </a:moveTo>
                      <a:cubicBezTo>
                        <a:pt x="339" y="75"/>
                        <a:pt x="336" y="76"/>
                        <a:pt x="333" y="77"/>
                      </a:cubicBezTo>
                      <a:cubicBezTo>
                        <a:pt x="327" y="80"/>
                        <a:pt x="324" y="84"/>
                        <a:pt x="322" y="90"/>
                      </a:cubicBezTo>
                      <a:cubicBezTo>
                        <a:pt x="320" y="96"/>
                        <a:pt x="320" y="102"/>
                        <a:pt x="323" y="107"/>
                      </a:cubicBezTo>
                      <a:cubicBezTo>
                        <a:pt x="334" y="129"/>
                        <a:pt x="340" y="152"/>
                        <a:pt x="339" y="177"/>
                      </a:cubicBezTo>
                      <a:cubicBezTo>
                        <a:pt x="339" y="187"/>
                        <a:pt x="338" y="197"/>
                        <a:pt x="336" y="206"/>
                      </a:cubicBezTo>
                      <a:cubicBezTo>
                        <a:pt x="378" y="219"/>
                        <a:pt x="378" y="219"/>
                        <a:pt x="378" y="219"/>
                      </a:cubicBezTo>
                      <a:cubicBezTo>
                        <a:pt x="381" y="206"/>
                        <a:pt x="383" y="192"/>
                        <a:pt x="383" y="178"/>
                      </a:cubicBezTo>
                      <a:cubicBezTo>
                        <a:pt x="384" y="146"/>
                        <a:pt x="377" y="115"/>
                        <a:pt x="362" y="87"/>
                      </a:cubicBezTo>
                      <a:cubicBezTo>
                        <a:pt x="359" y="79"/>
                        <a:pt x="351" y="75"/>
                        <a:pt x="343" y="75"/>
                      </a:cubicBezTo>
                      <a:cubicBezTo>
                        <a:pt x="343" y="75"/>
                        <a:pt x="343" y="75"/>
                        <a:pt x="343" y="75"/>
                      </a:cubicBezTo>
                      <a:moveTo>
                        <a:pt x="56" y="52"/>
                      </a:moveTo>
                      <a:cubicBezTo>
                        <a:pt x="49" y="52"/>
                        <a:pt x="42" y="55"/>
                        <a:pt x="38" y="60"/>
                      </a:cubicBezTo>
                      <a:cubicBezTo>
                        <a:pt x="14" y="92"/>
                        <a:pt x="1" y="131"/>
                        <a:pt x="0" y="171"/>
                      </a:cubicBezTo>
                      <a:cubicBezTo>
                        <a:pt x="0" y="186"/>
                        <a:pt x="2" y="202"/>
                        <a:pt x="5" y="217"/>
                      </a:cubicBezTo>
                      <a:cubicBezTo>
                        <a:pt x="7" y="227"/>
                        <a:pt x="16" y="234"/>
                        <a:pt x="26" y="234"/>
                      </a:cubicBezTo>
                      <a:cubicBezTo>
                        <a:pt x="26" y="234"/>
                        <a:pt x="27" y="234"/>
                        <a:pt x="27" y="234"/>
                      </a:cubicBezTo>
                      <a:cubicBezTo>
                        <a:pt x="28" y="234"/>
                        <a:pt x="30" y="234"/>
                        <a:pt x="32" y="234"/>
                      </a:cubicBezTo>
                      <a:cubicBezTo>
                        <a:pt x="43" y="231"/>
                        <a:pt x="51" y="219"/>
                        <a:pt x="48" y="208"/>
                      </a:cubicBezTo>
                      <a:cubicBezTo>
                        <a:pt x="45" y="196"/>
                        <a:pt x="44" y="184"/>
                        <a:pt x="44" y="171"/>
                      </a:cubicBezTo>
                      <a:cubicBezTo>
                        <a:pt x="45" y="141"/>
                        <a:pt x="55" y="111"/>
                        <a:pt x="73" y="87"/>
                      </a:cubicBezTo>
                      <a:cubicBezTo>
                        <a:pt x="80" y="77"/>
                        <a:pt x="78" y="63"/>
                        <a:pt x="69" y="56"/>
                      </a:cubicBezTo>
                      <a:cubicBezTo>
                        <a:pt x="65" y="53"/>
                        <a:pt x="60" y="52"/>
                        <a:pt x="56" y="52"/>
                      </a:cubicBezTo>
                      <a:moveTo>
                        <a:pt x="117" y="0"/>
                      </a:moveTo>
                      <a:cubicBezTo>
                        <a:pt x="113" y="0"/>
                        <a:pt x="110" y="1"/>
                        <a:pt x="107" y="2"/>
                      </a:cubicBezTo>
                      <a:cubicBezTo>
                        <a:pt x="102" y="5"/>
                        <a:pt x="98" y="10"/>
                        <a:pt x="96" y="15"/>
                      </a:cubicBezTo>
                      <a:cubicBezTo>
                        <a:pt x="94" y="21"/>
                        <a:pt x="94" y="27"/>
                        <a:pt x="97" y="32"/>
                      </a:cubicBezTo>
                      <a:cubicBezTo>
                        <a:pt x="101" y="39"/>
                        <a:pt x="108" y="44"/>
                        <a:pt x="116" y="44"/>
                      </a:cubicBezTo>
                      <a:cubicBezTo>
                        <a:pt x="116" y="44"/>
                        <a:pt x="117" y="44"/>
                        <a:pt x="117" y="44"/>
                      </a:cubicBezTo>
                      <a:cubicBezTo>
                        <a:pt x="120" y="44"/>
                        <a:pt x="123" y="43"/>
                        <a:pt x="126" y="42"/>
                      </a:cubicBezTo>
                      <a:cubicBezTo>
                        <a:pt x="137" y="36"/>
                        <a:pt x="142" y="23"/>
                        <a:pt x="136" y="12"/>
                      </a:cubicBezTo>
                      <a:cubicBezTo>
                        <a:pt x="133" y="5"/>
                        <a:pt x="125" y="0"/>
                        <a:pt x="117" y="0"/>
                      </a:cubicBezTo>
                      <a:cubicBezTo>
                        <a:pt x="117" y="0"/>
                        <a:pt x="117" y="0"/>
                        <a:pt x="11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46" name="Freeform 57">
                  <a:extLst>
                    <a:ext uri="{FF2B5EF4-FFF2-40B4-BE49-F238E27FC236}">
                      <a16:creationId xmlns:a16="http://schemas.microsoft.com/office/drawing/2014/main" id="{03843187-91FB-45BC-B278-31191907C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2399" y="4203685"/>
                  <a:ext cx="70371" cy="68905"/>
                </a:xfrm>
                <a:custGeom>
                  <a:avLst/>
                  <a:gdLst>
                    <a:gd name="T0" fmla="*/ 17 w 59"/>
                    <a:gd name="T1" fmla="*/ 0 h 57"/>
                    <a:gd name="T2" fmla="*/ 0 w 59"/>
                    <a:gd name="T3" fmla="*/ 43 h 57"/>
                    <a:gd name="T4" fmla="*/ 43 w 59"/>
                    <a:gd name="T5" fmla="*/ 57 h 57"/>
                    <a:gd name="T6" fmla="*/ 59 w 59"/>
                    <a:gd name="T7" fmla="*/ 13 h 57"/>
                    <a:gd name="T8" fmla="*/ 17 w 59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57">
                      <a:moveTo>
                        <a:pt x="17" y="0"/>
                      </a:moveTo>
                      <a:cubicBezTo>
                        <a:pt x="13" y="15"/>
                        <a:pt x="8" y="30"/>
                        <a:pt x="0" y="43"/>
                      </a:cubicBezTo>
                      <a:cubicBezTo>
                        <a:pt x="43" y="57"/>
                        <a:pt x="43" y="57"/>
                        <a:pt x="43" y="57"/>
                      </a:cubicBezTo>
                      <a:cubicBezTo>
                        <a:pt x="50" y="43"/>
                        <a:pt x="55" y="28"/>
                        <a:pt x="59" y="13"/>
                      </a:cubicBezTo>
                      <a:cubicBezTo>
                        <a:pt x="17" y="0"/>
                        <a:pt x="17" y="0"/>
                        <a:pt x="1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47" name="Freeform 58">
                  <a:extLst>
                    <a:ext uri="{FF2B5EF4-FFF2-40B4-BE49-F238E27FC236}">
                      <a16:creationId xmlns:a16="http://schemas.microsoft.com/office/drawing/2014/main" id="{38D9A489-6297-4FD9-8A32-27B4E14C0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5322" y="4337830"/>
                  <a:ext cx="54244" cy="52778"/>
                </a:xfrm>
                <a:custGeom>
                  <a:avLst/>
                  <a:gdLst>
                    <a:gd name="T0" fmla="*/ 23 w 45"/>
                    <a:gd name="T1" fmla="*/ 0 h 44"/>
                    <a:gd name="T2" fmla="*/ 18 w 45"/>
                    <a:gd name="T3" fmla="*/ 0 h 44"/>
                    <a:gd name="T4" fmla="*/ 4 w 45"/>
                    <a:gd name="T5" fmla="*/ 10 h 44"/>
                    <a:gd name="T6" fmla="*/ 1 w 45"/>
                    <a:gd name="T7" fmla="*/ 27 h 44"/>
                    <a:gd name="T8" fmla="*/ 22 w 45"/>
                    <a:gd name="T9" fmla="*/ 44 h 44"/>
                    <a:gd name="T10" fmla="*/ 23 w 45"/>
                    <a:gd name="T11" fmla="*/ 44 h 44"/>
                    <a:gd name="T12" fmla="*/ 27 w 45"/>
                    <a:gd name="T13" fmla="*/ 43 h 44"/>
                    <a:gd name="T14" fmla="*/ 41 w 45"/>
                    <a:gd name="T15" fmla="*/ 34 h 44"/>
                    <a:gd name="T16" fmla="*/ 44 w 45"/>
                    <a:gd name="T17" fmla="*/ 17 h 44"/>
                    <a:gd name="T18" fmla="*/ 23 w 45"/>
                    <a:gd name="T19" fmla="*/ 0 h 44"/>
                    <a:gd name="T20" fmla="*/ 23 w 45"/>
                    <a:gd name="T21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4">
                      <a:moveTo>
                        <a:pt x="23" y="0"/>
                      </a:moveTo>
                      <a:cubicBezTo>
                        <a:pt x="21" y="0"/>
                        <a:pt x="20" y="0"/>
                        <a:pt x="18" y="0"/>
                      </a:cubicBezTo>
                      <a:cubicBezTo>
                        <a:pt x="12" y="2"/>
                        <a:pt x="7" y="5"/>
                        <a:pt x="4" y="10"/>
                      </a:cubicBezTo>
                      <a:cubicBezTo>
                        <a:pt x="1" y="15"/>
                        <a:pt x="0" y="21"/>
                        <a:pt x="1" y="27"/>
                      </a:cubicBezTo>
                      <a:cubicBezTo>
                        <a:pt x="3" y="37"/>
                        <a:pt x="12" y="44"/>
                        <a:pt x="22" y="44"/>
                      </a:cubicBezTo>
                      <a:cubicBezTo>
                        <a:pt x="22" y="44"/>
                        <a:pt x="22" y="44"/>
                        <a:pt x="23" y="44"/>
                      </a:cubicBezTo>
                      <a:cubicBezTo>
                        <a:pt x="24" y="44"/>
                        <a:pt x="26" y="44"/>
                        <a:pt x="27" y="43"/>
                      </a:cubicBezTo>
                      <a:cubicBezTo>
                        <a:pt x="33" y="42"/>
                        <a:pt x="38" y="39"/>
                        <a:pt x="41" y="34"/>
                      </a:cubicBezTo>
                      <a:cubicBezTo>
                        <a:pt x="44" y="29"/>
                        <a:pt x="45" y="23"/>
                        <a:pt x="44" y="17"/>
                      </a:cubicBezTo>
                      <a:cubicBezTo>
                        <a:pt x="42" y="7"/>
                        <a:pt x="33" y="0"/>
                        <a:pt x="23" y="0"/>
                      </a:cubicBezTo>
                      <a:cubicBezTo>
                        <a:pt x="23" y="0"/>
                        <a:pt x="23" y="0"/>
                        <a:pt x="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</p:grpSp>
          <p:sp>
            <p:nvSpPr>
              <p:cNvPr id="141" name="Freeform 59">
                <a:extLst>
                  <a:ext uri="{FF2B5EF4-FFF2-40B4-BE49-F238E27FC236}">
                    <a16:creationId xmlns:a16="http://schemas.microsoft.com/office/drawing/2014/main" id="{2D604178-3639-4454-9D26-94DE2B79D1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95348" y="3823973"/>
                <a:ext cx="749894" cy="683187"/>
              </a:xfrm>
              <a:custGeom>
                <a:avLst/>
                <a:gdLst>
                  <a:gd name="T0" fmla="*/ 308 w 626"/>
                  <a:gd name="T1" fmla="*/ 569 h 570"/>
                  <a:gd name="T2" fmla="*/ 109 w 626"/>
                  <a:gd name="T3" fmla="*/ 482 h 570"/>
                  <a:gd name="T4" fmla="*/ 116 w 626"/>
                  <a:gd name="T5" fmla="*/ 81 h 570"/>
                  <a:gd name="T6" fmla="*/ 318 w 626"/>
                  <a:gd name="T7" fmla="*/ 1 h 570"/>
                  <a:gd name="T8" fmla="*/ 517 w 626"/>
                  <a:gd name="T9" fmla="*/ 88 h 570"/>
                  <a:gd name="T10" fmla="*/ 510 w 626"/>
                  <a:gd name="T11" fmla="*/ 489 h 570"/>
                  <a:gd name="T12" fmla="*/ 308 w 626"/>
                  <a:gd name="T13" fmla="*/ 569 h 570"/>
                  <a:gd name="T14" fmla="*/ 317 w 626"/>
                  <a:gd name="T15" fmla="*/ 66 h 570"/>
                  <a:gd name="T16" fmla="*/ 160 w 626"/>
                  <a:gd name="T17" fmla="*/ 127 h 570"/>
                  <a:gd name="T18" fmla="*/ 155 w 626"/>
                  <a:gd name="T19" fmla="*/ 438 h 570"/>
                  <a:gd name="T20" fmla="*/ 309 w 626"/>
                  <a:gd name="T21" fmla="*/ 505 h 570"/>
                  <a:gd name="T22" fmla="*/ 465 w 626"/>
                  <a:gd name="T23" fmla="*/ 443 h 570"/>
                  <a:gd name="T24" fmla="*/ 471 w 626"/>
                  <a:gd name="T25" fmla="*/ 133 h 570"/>
                  <a:gd name="T26" fmla="*/ 317 w 626"/>
                  <a:gd name="T27" fmla="*/ 66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6" h="570">
                    <a:moveTo>
                      <a:pt x="308" y="569"/>
                    </a:moveTo>
                    <a:cubicBezTo>
                      <a:pt x="232" y="567"/>
                      <a:pt x="161" y="537"/>
                      <a:pt x="109" y="482"/>
                    </a:cubicBezTo>
                    <a:cubicBezTo>
                      <a:pt x="0" y="369"/>
                      <a:pt x="3" y="189"/>
                      <a:pt x="116" y="81"/>
                    </a:cubicBezTo>
                    <a:cubicBezTo>
                      <a:pt x="170" y="28"/>
                      <a:pt x="242" y="0"/>
                      <a:pt x="318" y="1"/>
                    </a:cubicBezTo>
                    <a:cubicBezTo>
                      <a:pt x="394" y="3"/>
                      <a:pt x="465" y="34"/>
                      <a:pt x="517" y="88"/>
                    </a:cubicBezTo>
                    <a:cubicBezTo>
                      <a:pt x="626" y="201"/>
                      <a:pt x="622" y="381"/>
                      <a:pt x="510" y="489"/>
                    </a:cubicBezTo>
                    <a:cubicBezTo>
                      <a:pt x="455" y="542"/>
                      <a:pt x="383" y="570"/>
                      <a:pt x="308" y="569"/>
                    </a:cubicBezTo>
                    <a:moveTo>
                      <a:pt x="317" y="66"/>
                    </a:moveTo>
                    <a:cubicBezTo>
                      <a:pt x="258" y="65"/>
                      <a:pt x="203" y="86"/>
                      <a:pt x="160" y="127"/>
                    </a:cubicBezTo>
                    <a:cubicBezTo>
                      <a:pt x="73" y="211"/>
                      <a:pt x="71" y="350"/>
                      <a:pt x="155" y="438"/>
                    </a:cubicBezTo>
                    <a:cubicBezTo>
                      <a:pt x="195" y="480"/>
                      <a:pt x="250" y="504"/>
                      <a:pt x="309" y="505"/>
                    </a:cubicBezTo>
                    <a:cubicBezTo>
                      <a:pt x="367" y="506"/>
                      <a:pt x="423" y="484"/>
                      <a:pt x="465" y="443"/>
                    </a:cubicBezTo>
                    <a:cubicBezTo>
                      <a:pt x="552" y="359"/>
                      <a:pt x="555" y="220"/>
                      <a:pt x="471" y="133"/>
                    </a:cubicBezTo>
                    <a:cubicBezTo>
                      <a:pt x="430" y="91"/>
                      <a:pt x="376" y="67"/>
                      <a:pt x="317" y="66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2" name="Freeform 60">
                <a:extLst>
                  <a:ext uri="{FF2B5EF4-FFF2-40B4-BE49-F238E27FC236}">
                    <a16:creationId xmlns:a16="http://schemas.microsoft.com/office/drawing/2014/main" id="{E36138EA-A9E8-4CD2-B7C0-B818652B4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0626" y="4429459"/>
                <a:ext cx="451549" cy="461078"/>
              </a:xfrm>
              <a:custGeom>
                <a:avLst/>
                <a:gdLst>
                  <a:gd name="T0" fmla="*/ 370 w 377"/>
                  <a:gd name="T1" fmla="*/ 323 h 385"/>
                  <a:gd name="T2" fmla="*/ 312 w 377"/>
                  <a:gd name="T3" fmla="*/ 379 h 385"/>
                  <a:gd name="T4" fmla="*/ 290 w 377"/>
                  <a:gd name="T5" fmla="*/ 379 h 385"/>
                  <a:gd name="T6" fmla="*/ 6 w 377"/>
                  <a:gd name="T7" fmla="*/ 85 h 385"/>
                  <a:gd name="T8" fmla="*/ 7 w 377"/>
                  <a:gd name="T9" fmla="*/ 62 h 385"/>
                  <a:gd name="T10" fmla="*/ 65 w 377"/>
                  <a:gd name="T11" fmla="*/ 6 h 385"/>
                  <a:gd name="T12" fmla="*/ 87 w 377"/>
                  <a:gd name="T13" fmla="*/ 7 h 385"/>
                  <a:gd name="T14" fmla="*/ 371 w 377"/>
                  <a:gd name="T15" fmla="*/ 301 h 385"/>
                  <a:gd name="T16" fmla="*/ 370 w 377"/>
                  <a:gd name="T17" fmla="*/ 323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7" h="385">
                    <a:moveTo>
                      <a:pt x="370" y="323"/>
                    </a:moveTo>
                    <a:cubicBezTo>
                      <a:pt x="312" y="379"/>
                      <a:pt x="312" y="379"/>
                      <a:pt x="312" y="379"/>
                    </a:cubicBezTo>
                    <a:cubicBezTo>
                      <a:pt x="306" y="385"/>
                      <a:pt x="296" y="385"/>
                      <a:pt x="290" y="379"/>
                    </a:cubicBezTo>
                    <a:cubicBezTo>
                      <a:pt x="6" y="85"/>
                      <a:pt x="6" y="85"/>
                      <a:pt x="6" y="85"/>
                    </a:cubicBezTo>
                    <a:cubicBezTo>
                      <a:pt x="0" y="78"/>
                      <a:pt x="1" y="68"/>
                      <a:pt x="7" y="62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71" y="0"/>
                      <a:pt x="81" y="1"/>
                      <a:pt x="87" y="7"/>
                    </a:cubicBezTo>
                    <a:cubicBezTo>
                      <a:pt x="371" y="301"/>
                      <a:pt x="371" y="301"/>
                      <a:pt x="371" y="301"/>
                    </a:cubicBezTo>
                    <a:cubicBezTo>
                      <a:pt x="377" y="308"/>
                      <a:pt x="377" y="317"/>
                      <a:pt x="370" y="32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3" name="Freeform 66">
                <a:extLst>
                  <a:ext uri="{FF2B5EF4-FFF2-40B4-BE49-F238E27FC236}">
                    <a16:creationId xmlns:a16="http://schemas.microsoft.com/office/drawing/2014/main" id="{6625A7A7-4356-4BA2-B794-5D639ED6DC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5248" y="3874553"/>
                <a:ext cx="587893" cy="582029"/>
              </a:xfrm>
              <a:custGeom>
                <a:avLst/>
                <a:gdLst>
                  <a:gd name="T0" fmla="*/ 246 w 491"/>
                  <a:gd name="T1" fmla="*/ 24 h 486"/>
                  <a:gd name="T2" fmla="*/ 246 w 491"/>
                  <a:gd name="T3" fmla="*/ 24 h 486"/>
                  <a:gd name="T4" fmla="*/ 246 w 491"/>
                  <a:gd name="T5" fmla="*/ 24 h 486"/>
                  <a:gd name="T6" fmla="*/ 250 w 491"/>
                  <a:gd name="T7" fmla="*/ 24 h 486"/>
                  <a:gd name="T8" fmla="*/ 404 w 491"/>
                  <a:gd name="T9" fmla="*/ 91 h 486"/>
                  <a:gd name="T10" fmla="*/ 465 w 491"/>
                  <a:gd name="T11" fmla="*/ 243 h 486"/>
                  <a:gd name="T12" fmla="*/ 459 w 491"/>
                  <a:gd name="T13" fmla="*/ 297 h 486"/>
                  <a:gd name="T14" fmla="*/ 443 w 491"/>
                  <a:gd name="T15" fmla="*/ 340 h 486"/>
                  <a:gd name="T16" fmla="*/ 398 w 491"/>
                  <a:gd name="T17" fmla="*/ 401 h 486"/>
                  <a:gd name="T18" fmla="*/ 398 w 491"/>
                  <a:gd name="T19" fmla="*/ 401 h 486"/>
                  <a:gd name="T20" fmla="*/ 397 w 491"/>
                  <a:gd name="T21" fmla="*/ 402 h 486"/>
                  <a:gd name="T22" fmla="*/ 397 w 491"/>
                  <a:gd name="T23" fmla="*/ 402 h 486"/>
                  <a:gd name="T24" fmla="*/ 397 w 491"/>
                  <a:gd name="T25" fmla="*/ 403 h 486"/>
                  <a:gd name="T26" fmla="*/ 350 w 491"/>
                  <a:gd name="T27" fmla="*/ 436 h 486"/>
                  <a:gd name="T28" fmla="*/ 246 w 491"/>
                  <a:gd name="T29" fmla="*/ 463 h 486"/>
                  <a:gd name="T30" fmla="*/ 246 w 491"/>
                  <a:gd name="T31" fmla="*/ 463 h 486"/>
                  <a:gd name="T32" fmla="*/ 246 w 491"/>
                  <a:gd name="T33" fmla="*/ 463 h 486"/>
                  <a:gd name="T34" fmla="*/ 246 w 491"/>
                  <a:gd name="T35" fmla="*/ 463 h 486"/>
                  <a:gd name="T36" fmla="*/ 246 w 491"/>
                  <a:gd name="T37" fmla="*/ 463 h 486"/>
                  <a:gd name="T38" fmla="*/ 242 w 491"/>
                  <a:gd name="T39" fmla="*/ 463 h 486"/>
                  <a:gd name="T40" fmla="*/ 242 w 491"/>
                  <a:gd name="T41" fmla="*/ 463 h 486"/>
                  <a:gd name="T42" fmla="*/ 106 w 491"/>
                  <a:gd name="T43" fmla="*/ 412 h 486"/>
                  <a:gd name="T44" fmla="*/ 88 w 491"/>
                  <a:gd name="T45" fmla="*/ 396 h 486"/>
                  <a:gd name="T46" fmla="*/ 74 w 491"/>
                  <a:gd name="T47" fmla="*/ 379 h 486"/>
                  <a:gd name="T48" fmla="*/ 26 w 491"/>
                  <a:gd name="T49" fmla="*/ 243 h 486"/>
                  <a:gd name="T50" fmla="*/ 93 w 491"/>
                  <a:gd name="T51" fmla="*/ 85 h 486"/>
                  <a:gd name="T52" fmla="*/ 94 w 491"/>
                  <a:gd name="T53" fmla="*/ 84 h 486"/>
                  <a:gd name="T54" fmla="*/ 95 w 491"/>
                  <a:gd name="T55" fmla="*/ 84 h 486"/>
                  <a:gd name="T56" fmla="*/ 95 w 491"/>
                  <a:gd name="T57" fmla="*/ 84 h 486"/>
                  <a:gd name="T58" fmla="*/ 122 w 491"/>
                  <a:gd name="T59" fmla="*/ 62 h 486"/>
                  <a:gd name="T60" fmla="*/ 246 w 491"/>
                  <a:gd name="T61" fmla="*/ 24 h 486"/>
                  <a:gd name="T62" fmla="*/ 246 w 491"/>
                  <a:gd name="T63" fmla="*/ 24 h 486"/>
                  <a:gd name="T64" fmla="*/ 246 w 491"/>
                  <a:gd name="T65" fmla="*/ 24 h 486"/>
                  <a:gd name="T66" fmla="*/ 246 w 491"/>
                  <a:gd name="T67" fmla="*/ 0 h 486"/>
                  <a:gd name="T68" fmla="*/ 3 w 491"/>
                  <a:gd name="T69" fmla="*/ 239 h 486"/>
                  <a:gd name="T70" fmla="*/ 241 w 491"/>
                  <a:gd name="T71" fmla="*/ 486 h 486"/>
                  <a:gd name="T72" fmla="*/ 246 w 491"/>
                  <a:gd name="T73" fmla="*/ 486 h 486"/>
                  <a:gd name="T74" fmla="*/ 489 w 491"/>
                  <a:gd name="T75" fmla="*/ 248 h 486"/>
                  <a:gd name="T76" fmla="*/ 250 w 491"/>
                  <a:gd name="T77" fmla="*/ 0 h 486"/>
                  <a:gd name="T78" fmla="*/ 246 w 491"/>
                  <a:gd name="T79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91" h="486">
                    <a:moveTo>
                      <a:pt x="246" y="24"/>
                    </a:moveTo>
                    <a:cubicBezTo>
                      <a:pt x="246" y="24"/>
                      <a:pt x="246" y="24"/>
                      <a:pt x="246" y="24"/>
                    </a:cubicBezTo>
                    <a:cubicBezTo>
                      <a:pt x="246" y="24"/>
                      <a:pt x="246" y="24"/>
                      <a:pt x="246" y="24"/>
                    </a:cubicBezTo>
                    <a:cubicBezTo>
                      <a:pt x="247" y="24"/>
                      <a:pt x="249" y="24"/>
                      <a:pt x="250" y="24"/>
                    </a:cubicBezTo>
                    <a:cubicBezTo>
                      <a:pt x="309" y="25"/>
                      <a:pt x="363" y="49"/>
                      <a:pt x="404" y="91"/>
                    </a:cubicBezTo>
                    <a:cubicBezTo>
                      <a:pt x="445" y="133"/>
                      <a:pt x="465" y="188"/>
                      <a:pt x="465" y="243"/>
                    </a:cubicBezTo>
                    <a:cubicBezTo>
                      <a:pt x="465" y="261"/>
                      <a:pt x="463" y="279"/>
                      <a:pt x="459" y="297"/>
                    </a:cubicBezTo>
                    <a:cubicBezTo>
                      <a:pt x="455" y="312"/>
                      <a:pt x="450" y="326"/>
                      <a:pt x="443" y="340"/>
                    </a:cubicBezTo>
                    <a:cubicBezTo>
                      <a:pt x="432" y="362"/>
                      <a:pt x="417" y="383"/>
                      <a:pt x="398" y="401"/>
                    </a:cubicBezTo>
                    <a:cubicBezTo>
                      <a:pt x="398" y="401"/>
                      <a:pt x="398" y="401"/>
                      <a:pt x="398" y="401"/>
                    </a:cubicBezTo>
                    <a:cubicBezTo>
                      <a:pt x="398" y="402"/>
                      <a:pt x="397" y="402"/>
                      <a:pt x="397" y="402"/>
                    </a:cubicBezTo>
                    <a:cubicBezTo>
                      <a:pt x="397" y="402"/>
                      <a:pt x="397" y="402"/>
                      <a:pt x="397" y="402"/>
                    </a:cubicBezTo>
                    <a:cubicBezTo>
                      <a:pt x="397" y="403"/>
                      <a:pt x="397" y="403"/>
                      <a:pt x="397" y="403"/>
                    </a:cubicBezTo>
                    <a:cubicBezTo>
                      <a:pt x="383" y="416"/>
                      <a:pt x="367" y="427"/>
                      <a:pt x="350" y="436"/>
                    </a:cubicBezTo>
                    <a:cubicBezTo>
                      <a:pt x="319" y="454"/>
                      <a:pt x="283" y="463"/>
                      <a:pt x="246" y="463"/>
                    </a:cubicBezTo>
                    <a:cubicBezTo>
                      <a:pt x="246" y="463"/>
                      <a:pt x="246" y="463"/>
                      <a:pt x="246" y="463"/>
                    </a:cubicBezTo>
                    <a:cubicBezTo>
                      <a:pt x="246" y="463"/>
                      <a:pt x="246" y="463"/>
                      <a:pt x="246" y="463"/>
                    </a:cubicBezTo>
                    <a:cubicBezTo>
                      <a:pt x="246" y="463"/>
                      <a:pt x="246" y="463"/>
                      <a:pt x="246" y="463"/>
                    </a:cubicBezTo>
                    <a:cubicBezTo>
                      <a:pt x="246" y="463"/>
                      <a:pt x="246" y="463"/>
                      <a:pt x="246" y="463"/>
                    </a:cubicBezTo>
                    <a:cubicBezTo>
                      <a:pt x="245" y="463"/>
                      <a:pt x="243" y="463"/>
                      <a:pt x="242" y="463"/>
                    </a:cubicBezTo>
                    <a:cubicBezTo>
                      <a:pt x="242" y="463"/>
                      <a:pt x="242" y="463"/>
                      <a:pt x="242" y="463"/>
                    </a:cubicBezTo>
                    <a:cubicBezTo>
                      <a:pt x="191" y="462"/>
                      <a:pt x="144" y="444"/>
                      <a:pt x="106" y="412"/>
                    </a:cubicBezTo>
                    <a:cubicBezTo>
                      <a:pt x="100" y="407"/>
                      <a:pt x="94" y="402"/>
                      <a:pt x="88" y="396"/>
                    </a:cubicBezTo>
                    <a:cubicBezTo>
                      <a:pt x="83" y="390"/>
                      <a:pt x="78" y="385"/>
                      <a:pt x="74" y="379"/>
                    </a:cubicBezTo>
                    <a:cubicBezTo>
                      <a:pt x="42" y="340"/>
                      <a:pt x="26" y="291"/>
                      <a:pt x="26" y="243"/>
                    </a:cubicBezTo>
                    <a:cubicBezTo>
                      <a:pt x="26" y="186"/>
                      <a:pt x="49" y="128"/>
                      <a:pt x="93" y="85"/>
                    </a:cubicBezTo>
                    <a:cubicBezTo>
                      <a:pt x="94" y="85"/>
                      <a:pt x="94" y="85"/>
                      <a:pt x="94" y="84"/>
                    </a:cubicBezTo>
                    <a:cubicBezTo>
                      <a:pt x="94" y="84"/>
                      <a:pt x="95" y="84"/>
                      <a:pt x="95" y="84"/>
                    </a:cubicBezTo>
                    <a:cubicBezTo>
                      <a:pt x="95" y="84"/>
                      <a:pt x="95" y="84"/>
                      <a:pt x="95" y="84"/>
                    </a:cubicBezTo>
                    <a:cubicBezTo>
                      <a:pt x="103" y="76"/>
                      <a:pt x="112" y="69"/>
                      <a:pt x="122" y="62"/>
                    </a:cubicBezTo>
                    <a:cubicBezTo>
                      <a:pt x="158" y="37"/>
                      <a:pt x="201" y="24"/>
                      <a:pt x="246" y="24"/>
                    </a:cubicBezTo>
                    <a:cubicBezTo>
                      <a:pt x="246" y="24"/>
                      <a:pt x="246" y="24"/>
                      <a:pt x="246" y="24"/>
                    </a:cubicBezTo>
                    <a:cubicBezTo>
                      <a:pt x="246" y="24"/>
                      <a:pt x="246" y="24"/>
                      <a:pt x="246" y="24"/>
                    </a:cubicBezTo>
                    <a:moveTo>
                      <a:pt x="246" y="0"/>
                    </a:moveTo>
                    <a:cubicBezTo>
                      <a:pt x="114" y="0"/>
                      <a:pt x="5" y="106"/>
                      <a:pt x="3" y="239"/>
                    </a:cubicBezTo>
                    <a:cubicBezTo>
                      <a:pt x="0" y="373"/>
                      <a:pt x="107" y="484"/>
                      <a:pt x="241" y="486"/>
                    </a:cubicBezTo>
                    <a:cubicBezTo>
                      <a:pt x="243" y="486"/>
                      <a:pt x="244" y="486"/>
                      <a:pt x="246" y="486"/>
                    </a:cubicBezTo>
                    <a:cubicBezTo>
                      <a:pt x="378" y="486"/>
                      <a:pt x="487" y="380"/>
                      <a:pt x="489" y="248"/>
                    </a:cubicBezTo>
                    <a:cubicBezTo>
                      <a:pt x="491" y="113"/>
                      <a:pt x="385" y="2"/>
                      <a:pt x="250" y="0"/>
                    </a:cubicBezTo>
                    <a:cubicBezTo>
                      <a:pt x="249" y="0"/>
                      <a:pt x="247" y="0"/>
                      <a:pt x="246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4" name="Freeform 72">
                <a:extLst>
                  <a:ext uri="{FF2B5EF4-FFF2-40B4-BE49-F238E27FC236}">
                    <a16:creationId xmlns:a16="http://schemas.microsoft.com/office/drawing/2014/main" id="{AB796231-3AC2-44B9-97D7-CB713C1CF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2825" y="4469776"/>
                <a:ext cx="406101" cy="417096"/>
              </a:xfrm>
              <a:custGeom>
                <a:avLst/>
                <a:gdLst>
                  <a:gd name="T0" fmla="*/ 34 w 339"/>
                  <a:gd name="T1" fmla="*/ 0 h 348"/>
                  <a:gd name="T2" fmla="*/ 11 w 339"/>
                  <a:gd name="T3" fmla="*/ 23 h 348"/>
                  <a:gd name="T4" fmla="*/ 11 w 339"/>
                  <a:gd name="T5" fmla="*/ 23 h 348"/>
                  <a:gd name="T6" fmla="*/ 7 w 339"/>
                  <a:gd name="T7" fmla="*/ 26 h 348"/>
                  <a:gd name="T8" fmla="*/ 7 w 339"/>
                  <a:gd name="T9" fmla="*/ 53 h 348"/>
                  <a:gd name="T10" fmla="*/ 165 w 339"/>
                  <a:gd name="T11" fmla="*/ 217 h 348"/>
                  <a:gd name="T12" fmla="*/ 286 w 339"/>
                  <a:gd name="T13" fmla="*/ 343 h 348"/>
                  <a:gd name="T14" fmla="*/ 300 w 339"/>
                  <a:gd name="T15" fmla="*/ 348 h 348"/>
                  <a:gd name="T16" fmla="*/ 313 w 339"/>
                  <a:gd name="T17" fmla="*/ 343 h 348"/>
                  <a:gd name="T18" fmla="*/ 339 w 339"/>
                  <a:gd name="T19" fmla="*/ 317 h 348"/>
                  <a:gd name="T20" fmla="*/ 34 w 339"/>
                  <a:gd name="T2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9" h="348">
                    <a:moveTo>
                      <a:pt x="34" y="0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0" y="34"/>
                      <a:pt x="0" y="45"/>
                      <a:pt x="7" y="53"/>
                    </a:cubicBezTo>
                    <a:cubicBezTo>
                      <a:pt x="165" y="217"/>
                      <a:pt x="165" y="217"/>
                      <a:pt x="165" y="217"/>
                    </a:cubicBezTo>
                    <a:cubicBezTo>
                      <a:pt x="286" y="343"/>
                      <a:pt x="286" y="343"/>
                      <a:pt x="286" y="343"/>
                    </a:cubicBezTo>
                    <a:cubicBezTo>
                      <a:pt x="290" y="346"/>
                      <a:pt x="295" y="348"/>
                      <a:pt x="300" y="348"/>
                    </a:cubicBezTo>
                    <a:cubicBezTo>
                      <a:pt x="304" y="348"/>
                      <a:pt x="309" y="347"/>
                      <a:pt x="313" y="343"/>
                    </a:cubicBezTo>
                    <a:cubicBezTo>
                      <a:pt x="339" y="317"/>
                      <a:pt x="339" y="317"/>
                      <a:pt x="339" y="317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88C509B-6C8D-465D-BDF4-553C65C6EE2B}"/>
                </a:ext>
              </a:extLst>
            </p:cNvPr>
            <p:cNvGrpSpPr/>
            <p:nvPr/>
          </p:nvGrpSpPr>
          <p:grpSpPr>
            <a:xfrm>
              <a:off x="9016601" y="4160918"/>
              <a:ext cx="1206240" cy="2697081"/>
              <a:chOff x="9016601" y="4160918"/>
              <a:chExt cx="1206240" cy="2697081"/>
            </a:xfrm>
          </p:grpSpPr>
          <p:sp>
            <p:nvSpPr>
              <p:cNvPr id="117" name="Rectangle 77">
                <a:extLst>
                  <a:ext uri="{FF2B5EF4-FFF2-40B4-BE49-F238E27FC236}">
                    <a16:creationId xmlns:a16="http://schemas.microsoft.com/office/drawing/2014/main" id="{9390C48A-64B0-4E41-8F09-0B791455F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9740" y="5260335"/>
                <a:ext cx="509942" cy="1597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8" name="Freeform 81">
                <a:extLst>
                  <a:ext uri="{FF2B5EF4-FFF2-40B4-BE49-F238E27FC236}">
                    <a16:creationId xmlns:a16="http://schemas.microsoft.com/office/drawing/2014/main" id="{65C07DE5-DE37-499F-9FC2-38D55A346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4712" y="5260335"/>
                <a:ext cx="254971" cy="1597664"/>
              </a:xfrm>
              <a:custGeom>
                <a:avLst/>
                <a:gdLst>
                  <a:gd name="T0" fmla="*/ 327 w 327"/>
                  <a:gd name="T1" fmla="*/ 0 h 2049"/>
                  <a:gd name="T2" fmla="*/ 297 w 327"/>
                  <a:gd name="T3" fmla="*/ 0 h 2049"/>
                  <a:gd name="T4" fmla="*/ 0 w 327"/>
                  <a:gd name="T5" fmla="*/ 0 h 2049"/>
                  <a:gd name="T6" fmla="*/ 0 w 327"/>
                  <a:gd name="T7" fmla="*/ 2049 h 2049"/>
                  <a:gd name="T8" fmla="*/ 327 w 327"/>
                  <a:gd name="T9" fmla="*/ 2049 h 2049"/>
                  <a:gd name="T10" fmla="*/ 327 w 327"/>
                  <a:gd name="T11" fmla="*/ 0 h 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7" h="2049">
                    <a:moveTo>
                      <a:pt x="327" y="0"/>
                    </a:moveTo>
                    <a:lnTo>
                      <a:pt x="297" y="0"/>
                    </a:lnTo>
                    <a:lnTo>
                      <a:pt x="0" y="0"/>
                    </a:lnTo>
                    <a:lnTo>
                      <a:pt x="0" y="2049"/>
                    </a:lnTo>
                    <a:lnTo>
                      <a:pt x="327" y="2049"/>
                    </a:lnTo>
                    <a:lnTo>
                      <a:pt x="3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54D9E57-49B7-4C08-A8B2-344D1813BDD7}"/>
                  </a:ext>
                </a:extLst>
              </p:cNvPr>
              <p:cNvGrpSpPr/>
              <p:nvPr/>
            </p:nvGrpSpPr>
            <p:grpSpPr>
              <a:xfrm>
                <a:off x="9016601" y="4160918"/>
                <a:ext cx="1206240" cy="2697081"/>
                <a:chOff x="9147440" y="4322436"/>
                <a:chExt cx="1134003" cy="2535564"/>
              </a:xfrm>
            </p:grpSpPr>
            <p:sp>
              <p:nvSpPr>
                <p:cNvPr id="120" name="Freeform 73">
                  <a:extLst>
                    <a:ext uri="{FF2B5EF4-FFF2-40B4-BE49-F238E27FC236}">
                      <a16:creationId xmlns:a16="http://schemas.microsoft.com/office/drawing/2014/main" id="{D70F612A-8790-4CA0-BEE2-4E89EE725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4735" y="4322436"/>
                  <a:ext cx="876708" cy="1104682"/>
                </a:xfrm>
                <a:custGeom>
                  <a:avLst/>
                  <a:gdLst>
                    <a:gd name="T0" fmla="*/ 583 w 732"/>
                    <a:gd name="T1" fmla="*/ 23 h 922"/>
                    <a:gd name="T2" fmla="*/ 659 w 732"/>
                    <a:gd name="T3" fmla="*/ 20 h 922"/>
                    <a:gd name="T4" fmla="*/ 660 w 732"/>
                    <a:gd name="T5" fmla="*/ 98 h 922"/>
                    <a:gd name="T6" fmla="*/ 399 w 732"/>
                    <a:gd name="T7" fmla="*/ 359 h 922"/>
                    <a:gd name="T8" fmla="*/ 399 w 732"/>
                    <a:gd name="T9" fmla="*/ 373 h 922"/>
                    <a:gd name="T10" fmla="*/ 399 w 732"/>
                    <a:gd name="T11" fmla="*/ 373 h 922"/>
                    <a:gd name="T12" fmla="*/ 413 w 732"/>
                    <a:gd name="T13" fmla="*/ 373 h 922"/>
                    <a:gd name="T14" fmla="*/ 624 w 732"/>
                    <a:gd name="T15" fmla="*/ 163 h 922"/>
                    <a:gd name="T16" fmla="*/ 700 w 732"/>
                    <a:gd name="T17" fmla="*/ 161 h 922"/>
                    <a:gd name="T18" fmla="*/ 701 w 732"/>
                    <a:gd name="T19" fmla="*/ 239 h 922"/>
                    <a:gd name="T20" fmla="*/ 490 w 732"/>
                    <a:gd name="T21" fmla="*/ 450 h 922"/>
                    <a:gd name="T22" fmla="*/ 490 w 732"/>
                    <a:gd name="T23" fmla="*/ 464 h 922"/>
                    <a:gd name="T24" fmla="*/ 490 w 732"/>
                    <a:gd name="T25" fmla="*/ 464 h 922"/>
                    <a:gd name="T26" fmla="*/ 504 w 732"/>
                    <a:gd name="T27" fmla="*/ 464 h 922"/>
                    <a:gd name="T28" fmla="*/ 633 w 732"/>
                    <a:gd name="T29" fmla="*/ 335 h 922"/>
                    <a:gd name="T30" fmla="*/ 709 w 732"/>
                    <a:gd name="T31" fmla="*/ 333 h 922"/>
                    <a:gd name="T32" fmla="*/ 710 w 732"/>
                    <a:gd name="T33" fmla="*/ 411 h 922"/>
                    <a:gd name="T34" fmla="*/ 573 w 732"/>
                    <a:gd name="T35" fmla="*/ 547 h 922"/>
                    <a:gd name="T36" fmla="*/ 474 w 732"/>
                    <a:gd name="T37" fmla="*/ 647 h 922"/>
                    <a:gd name="T38" fmla="*/ 199 w 732"/>
                    <a:gd name="T39" fmla="*/ 922 h 922"/>
                    <a:gd name="T40" fmla="*/ 1 w 732"/>
                    <a:gd name="T41" fmla="*/ 833 h 922"/>
                    <a:gd name="T42" fmla="*/ 0 w 732"/>
                    <a:gd name="T43" fmla="*/ 606 h 922"/>
                    <a:gd name="T44" fmla="*/ 583 w 732"/>
                    <a:gd name="T45" fmla="*/ 23 h 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32" h="922">
                      <a:moveTo>
                        <a:pt x="583" y="23"/>
                      </a:moveTo>
                      <a:cubicBezTo>
                        <a:pt x="604" y="2"/>
                        <a:pt x="637" y="0"/>
                        <a:pt x="659" y="20"/>
                      </a:cubicBezTo>
                      <a:cubicBezTo>
                        <a:pt x="681" y="41"/>
                        <a:pt x="682" y="77"/>
                        <a:pt x="660" y="98"/>
                      </a:cubicBezTo>
                      <a:cubicBezTo>
                        <a:pt x="399" y="359"/>
                        <a:pt x="399" y="359"/>
                        <a:pt x="399" y="359"/>
                      </a:cubicBezTo>
                      <a:cubicBezTo>
                        <a:pt x="395" y="363"/>
                        <a:pt x="395" y="369"/>
                        <a:pt x="399" y="373"/>
                      </a:cubicBezTo>
                      <a:cubicBezTo>
                        <a:pt x="399" y="373"/>
                        <a:pt x="399" y="373"/>
                        <a:pt x="399" y="373"/>
                      </a:cubicBezTo>
                      <a:cubicBezTo>
                        <a:pt x="403" y="377"/>
                        <a:pt x="409" y="377"/>
                        <a:pt x="413" y="373"/>
                      </a:cubicBezTo>
                      <a:cubicBezTo>
                        <a:pt x="624" y="163"/>
                        <a:pt x="624" y="163"/>
                        <a:pt x="624" y="163"/>
                      </a:cubicBezTo>
                      <a:cubicBezTo>
                        <a:pt x="644" y="142"/>
                        <a:pt x="678" y="141"/>
                        <a:pt x="700" y="161"/>
                      </a:cubicBezTo>
                      <a:cubicBezTo>
                        <a:pt x="722" y="182"/>
                        <a:pt x="723" y="217"/>
                        <a:pt x="701" y="239"/>
                      </a:cubicBezTo>
                      <a:cubicBezTo>
                        <a:pt x="490" y="450"/>
                        <a:pt x="490" y="450"/>
                        <a:pt x="490" y="450"/>
                      </a:cubicBezTo>
                      <a:cubicBezTo>
                        <a:pt x="486" y="454"/>
                        <a:pt x="486" y="460"/>
                        <a:pt x="490" y="464"/>
                      </a:cubicBezTo>
                      <a:cubicBezTo>
                        <a:pt x="490" y="464"/>
                        <a:pt x="490" y="464"/>
                        <a:pt x="490" y="464"/>
                      </a:cubicBezTo>
                      <a:cubicBezTo>
                        <a:pt x="494" y="468"/>
                        <a:pt x="500" y="468"/>
                        <a:pt x="504" y="464"/>
                      </a:cubicBezTo>
                      <a:cubicBezTo>
                        <a:pt x="633" y="335"/>
                        <a:pt x="633" y="335"/>
                        <a:pt x="633" y="335"/>
                      </a:cubicBezTo>
                      <a:cubicBezTo>
                        <a:pt x="653" y="314"/>
                        <a:pt x="687" y="313"/>
                        <a:pt x="709" y="333"/>
                      </a:cubicBezTo>
                      <a:cubicBezTo>
                        <a:pt x="731" y="354"/>
                        <a:pt x="732" y="389"/>
                        <a:pt x="710" y="411"/>
                      </a:cubicBezTo>
                      <a:cubicBezTo>
                        <a:pt x="573" y="547"/>
                        <a:pt x="573" y="547"/>
                        <a:pt x="573" y="547"/>
                      </a:cubicBezTo>
                      <a:cubicBezTo>
                        <a:pt x="474" y="647"/>
                        <a:pt x="474" y="647"/>
                        <a:pt x="474" y="647"/>
                      </a:cubicBezTo>
                      <a:cubicBezTo>
                        <a:pt x="199" y="922"/>
                        <a:pt x="199" y="922"/>
                        <a:pt x="199" y="922"/>
                      </a:cubicBezTo>
                      <a:cubicBezTo>
                        <a:pt x="1" y="833"/>
                        <a:pt x="1" y="833"/>
                        <a:pt x="1" y="833"/>
                      </a:cubicBezTo>
                      <a:cubicBezTo>
                        <a:pt x="0" y="606"/>
                        <a:pt x="0" y="606"/>
                        <a:pt x="0" y="606"/>
                      </a:cubicBezTo>
                      <a:cubicBezTo>
                        <a:pt x="583" y="23"/>
                        <a:pt x="583" y="23"/>
                        <a:pt x="583" y="23"/>
                      </a:cubicBezTo>
                    </a:path>
                  </a:pathLst>
                </a:custGeom>
                <a:solidFill>
                  <a:srgbClr val="FCDD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21" name="Rectangle 74">
                  <a:extLst>
                    <a:ext uri="{FF2B5EF4-FFF2-40B4-BE49-F238E27FC236}">
                      <a16:creationId xmlns:a16="http://schemas.microsoft.com/office/drawing/2014/main" id="{404D2A11-0C69-49FE-ADDB-FFBD4DE123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87875" y="5265118"/>
                  <a:ext cx="436155" cy="9089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22" name="Rectangle 76">
                  <a:extLst>
                    <a:ext uri="{FF2B5EF4-FFF2-40B4-BE49-F238E27FC236}">
                      <a16:creationId xmlns:a16="http://schemas.microsoft.com/office/drawing/2014/main" id="{6A0CB2AF-C8B0-4328-AC60-B2649C28D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6617" y="5356014"/>
                  <a:ext cx="479404" cy="15019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24" name="Freeform 78">
                  <a:extLst>
                    <a:ext uri="{FF2B5EF4-FFF2-40B4-BE49-F238E27FC236}">
                      <a16:creationId xmlns:a16="http://schemas.microsoft.com/office/drawing/2014/main" id="{55DA2F22-EF1C-4BDD-A758-0811A64287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6320" y="5265118"/>
                  <a:ext cx="217711" cy="90896"/>
                </a:xfrm>
                <a:custGeom>
                  <a:avLst/>
                  <a:gdLst>
                    <a:gd name="T0" fmla="*/ 297 w 297"/>
                    <a:gd name="T1" fmla="*/ 0 h 124"/>
                    <a:gd name="T2" fmla="*/ 271 w 297"/>
                    <a:gd name="T3" fmla="*/ 0 h 124"/>
                    <a:gd name="T4" fmla="*/ 0 w 297"/>
                    <a:gd name="T5" fmla="*/ 0 h 124"/>
                    <a:gd name="T6" fmla="*/ 0 w 297"/>
                    <a:gd name="T7" fmla="*/ 124 h 124"/>
                    <a:gd name="T8" fmla="*/ 297 w 297"/>
                    <a:gd name="T9" fmla="*/ 124 h 124"/>
                    <a:gd name="T10" fmla="*/ 297 w 297"/>
                    <a:gd name="T11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7" h="124">
                      <a:moveTo>
                        <a:pt x="297" y="0"/>
                      </a:moveTo>
                      <a:lnTo>
                        <a:pt x="271" y="0"/>
                      </a:lnTo>
                      <a:lnTo>
                        <a:pt x="0" y="0"/>
                      </a:lnTo>
                      <a:lnTo>
                        <a:pt x="0" y="124"/>
                      </a:lnTo>
                      <a:lnTo>
                        <a:pt x="297" y="124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26" name="Freeform 80">
                  <a:extLst>
                    <a:ext uri="{FF2B5EF4-FFF2-40B4-BE49-F238E27FC236}">
                      <a16:creationId xmlns:a16="http://schemas.microsoft.com/office/drawing/2014/main" id="{9EC101F7-5C2E-4EB3-A6D6-9F8043160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6320" y="5356014"/>
                  <a:ext cx="239702" cy="1501986"/>
                </a:xfrm>
                <a:custGeom>
                  <a:avLst/>
                  <a:gdLst>
                    <a:gd name="T0" fmla="*/ 327 w 327"/>
                    <a:gd name="T1" fmla="*/ 0 h 2049"/>
                    <a:gd name="T2" fmla="*/ 297 w 327"/>
                    <a:gd name="T3" fmla="*/ 0 h 2049"/>
                    <a:gd name="T4" fmla="*/ 0 w 327"/>
                    <a:gd name="T5" fmla="*/ 0 h 2049"/>
                    <a:gd name="T6" fmla="*/ 0 w 327"/>
                    <a:gd name="T7" fmla="*/ 2049 h 2049"/>
                    <a:gd name="T8" fmla="*/ 327 w 327"/>
                    <a:gd name="T9" fmla="*/ 2049 h 2049"/>
                    <a:gd name="T10" fmla="*/ 327 w 327"/>
                    <a:gd name="T11" fmla="*/ 0 h 2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7" h="2049">
                      <a:moveTo>
                        <a:pt x="327" y="0"/>
                      </a:moveTo>
                      <a:lnTo>
                        <a:pt x="297" y="0"/>
                      </a:lnTo>
                      <a:lnTo>
                        <a:pt x="0" y="0"/>
                      </a:lnTo>
                      <a:lnTo>
                        <a:pt x="0" y="2049"/>
                      </a:lnTo>
                      <a:lnTo>
                        <a:pt x="327" y="2049"/>
                      </a:lnTo>
                      <a:lnTo>
                        <a:pt x="327" y="0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28" name="Oval 82">
                  <a:extLst>
                    <a:ext uri="{FF2B5EF4-FFF2-40B4-BE49-F238E27FC236}">
                      <a16:creationId xmlns:a16="http://schemas.microsoft.com/office/drawing/2014/main" id="{3C249145-C8E9-47D8-A5CA-33E8C1D5D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7324" y="5388267"/>
                  <a:ext cx="55711" cy="5644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30" name="Oval 83">
                  <a:extLst>
                    <a:ext uri="{FF2B5EF4-FFF2-40B4-BE49-F238E27FC236}">
                      <a16:creationId xmlns:a16="http://schemas.microsoft.com/office/drawing/2014/main" id="{AF2C036D-B02D-4E9D-8E6B-BDD8325727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7324" y="5498955"/>
                  <a:ext cx="55711" cy="5571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36" name="Oval 84">
                  <a:extLst>
                    <a:ext uri="{FF2B5EF4-FFF2-40B4-BE49-F238E27FC236}">
                      <a16:creationId xmlns:a16="http://schemas.microsoft.com/office/drawing/2014/main" id="{A51537FA-CBF5-40E2-987C-9D402DE85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7324" y="5608911"/>
                  <a:ext cx="55711" cy="5644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137" name="Freeform 85">
                  <a:extLst>
                    <a:ext uri="{FF2B5EF4-FFF2-40B4-BE49-F238E27FC236}">
                      <a16:creationId xmlns:a16="http://schemas.microsoft.com/office/drawing/2014/main" id="{757B79A4-C29C-4F66-8BC4-F03495C4E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47440" y="4527686"/>
                  <a:ext cx="565169" cy="563703"/>
                </a:xfrm>
                <a:custGeom>
                  <a:avLst/>
                  <a:gdLst>
                    <a:gd name="T0" fmla="*/ 236 w 472"/>
                    <a:gd name="T1" fmla="*/ 471 h 471"/>
                    <a:gd name="T2" fmla="*/ 0 w 472"/>
                    <a:gd name="T3" fmla="*/ 236 h 471"/>
                    <a:gd name="T4" fmla="*/ 7 w 472"/>
                    <a:gd name="T5" fmla="*/ 180 h 471"/>
                    <a:gd name="T6" fmla="*/ 75 w 472"/>
                    <a:gd name="T7" fmla="*/ 138 h 471"/>
                    <a:gd name="T8" fmla="*/ 117 w 472"/>
                    <a:gd name="T9" fmla="*/ 207 h 471"/>
                    <a:gd name="T10" fmla="*/ 114 w 472"/>
                    <a:gd name="T11" fmla="*/ 236 h 471"/>
                    <a:gd name="T12" fmla="*/ 236 w 472"/>
                    <a:gd name="T13" fmla="*/ 357 h 471"/>
                    <a:gd name="T14" fmla="*/ 358 w 472"/>
                    <a:gd name="T15" fmla="*/ 236 h 471"/>
                    <a:gd name="T16" fmla="*/ 236 w 472"/>
                    <a:gd name="T17" fmla="*/ 114 h 471"/>
                    <a:gd name="T18" fmla="*/ 207 w 472"/>
                    <a:gd name="T19" fmla="*/ 117 h 471"/>
                    <a:gd name="T20" fmla="*/ 138 w 472"/>
                    <a:gd name="T21" fmla="*/ 75 h 471"/>
                    <a:gd name="T22" fmla="*/ 180 w 472"/>
                    <a:gd name="T23" fmla="*/ 6 h 471"/>
                    <a:gd name="T24" fmla="*/ 236 w 472"/>
                    <a:gd name="T25" fmla="*/ 0 h 471"/>
                    <a:gd name="T26" fmla="*/ 472 w 472"/>
                    <a:gd name="T27" fmla="*/ 236 h 471"/>
                    <a:gd name="T28" fmla="*/ 236 w 472"/>
                    <a:gd name="T29" fmla="*/ 471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2" h="471">
                      <a:moveTo>
                        <a:pt x="236" y="471"/>
                      </a:moveTo>
                      <a:cubicBezTo>
                        <a:pt x="106" y="471"/>
                        <a:pt x="0" y="366"/>
                        <a:pt x="0" y="236"/>
                      </a:cubicBezTo>
                      <a:cubicBezTo>
                        <a:pt x="0" y="217"/>
                        <a:pt x="2" y="198"/>
                        <a:pt x="7" y="180"/>
                      </a:cubicBezTo>
                      <a:cubicBezTo>
                        <a:pt x="14" y="149"/>
                        <a:pt x="45" y="130"/>
                        <a:pt x="75" y="138"/>
                      </a:cubicBezTo>
                      <a:cubicBezTo>
                        <a:pt x="106" y="145"/>
                        <a:pt x="125" y="176"/>
                        <a:pt x="117" y="207"/>
                      </a:cubicBezTo>
                      <a:cubicBezTo>
                        <a:pt x="115" y="216"/>
                        <a:pt x="114" y="226"/>
                        <a:pt x="114" y="236"/>
                      </a:cubicBezTo>
                      <a:cubicBezTo>
                        <a:pt x="114" y="303"/>
                        <a:pt x="168" y="357"/>
                        <a:pt x="236" y="357"/>
                      </a:cubicBezTo>
                      <a:cubicBezTo>
                        <a:pt x="303" y="357"/>
                        <a:pt x="358" y="303"/>
                        <a:pt x="358" y="236"/>
                      </a:cubicBezTo>
                      <a:cubicBezTo>
                        <a:pt x="358" y="168"/>
                        <a:pt x="303" y="114"/>
                        <a:pt x="236" y="114"/>
                      </a:cubicBezTo>
                      <a:cubicBezTo>
                        <a:pt x="226" y="114"/>
                        <a:pt x="216" y="115"/>
                        <a:pt x="207" y="117"/>
                      </a:cubicBezTo>
                      <a:cubicBezTo>
                        <a:pt x="176" y="125"/>
                        <a:pt x="145" y="106"/>
                        <a:pt x="138" y="75"/>
                      </a:cubicBezTo>
                      <a:cubicBezTo>
                        <a:pt x="131" y="45"/>
                        <a:pt x="149" y="14"/>
                        <a:pt x="180" y="6"/>
                      </a:cubicBezTo>
                      <a:cubicBezTo>
                        <a:pt x="198" y="2"/>
                        <a:pt x="217" y="0"/>
                        <a:pt x="236" y="0"/>
                      </a:cubicBezTo>
                      <a:cubicBezTo>
                        <a:pt x="366" y="0"/>
                        <a:pt x="472" y="106"/>
                        <a:pt x="472" y="236"/>
                      </a:cubicBezTo>
                      <a:cubicBezTo>
                        <a:pt x="472" y="366"/>
                        <a:pt x="366" y="471"/>
                        <a:pt x="236" y="471"/>
                      </a:cubicBezTo>
                      <a:close/>
                    </a:path>
                  </a:pathLst>
                </a:custGeom>
                <a:solidFill>
                  <a:srgbClr val="FCDD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>
                    <a:ea typeface="微軟正黑體 Light" panose="020B0304030504040204" pitchFamily="34" charset="-12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310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 animBg="1"/>
      <p:bldP spid="101" grpId="0" animBg="1"/>
      <p:bldP spid="110" grpId="0" animBg="1"/>
      <p:bldP spid="132" grpId="0"/>
      <p:bldP spid="133" grpId="0"/>
      <p:bldP spid="134" grpId="0"/>
      <p:bldP spid="1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1FA153-9FF6-42CA-A5EB-F57231B781A4}"/>
              </a:ext>
            </a:extLst>
          </p:cNvPr>
          <p:cNvSpPr txBox="1"/>
          <p:nvPr/>
        </p:nvSpPr>
        <p:spPr>
          <a:xfrm>
            <a:off x="4309881" y="309572"/>
            <a:ext cx="13885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JO" altLang="zh-CN" sz="3300" b="1" dirty="0">
                <a:solidFill>
                  <a:srgbClr val="77777B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rPr>
              <a:t>التكاليف</a:t>
            </a:r>
            <a:endParaRPr lang="en-US" altLang="zh-CN" sz="3300" b="1" dirty="0">
              <a:solidFill>
                <a:srgbClr val="77777B"/>
              </a:solidFill>
              <a:latin typeface="Calibri" panose="020F0502020204030204" pitchFamily="34" charset="0"/>
              <a:ea typeface="微軟正黑體 Light" panose="020B03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5" name="TextBox 96">
            <a:extLst>
              <a:ext uri="{FF2B5EF4-FFF2-40B4-BE49-F238E27FC236}">
                <a16:creationId xmlns:a16="http://schemas.microsoft.com/office/drawing/2014/main" id="{02AA8320-5CB4-415B-B60D-D18B3B5FBF56}"/>
              </a:ext>
            </a:extLst>
          </p:cNvPr>
          <p:cNvSpPr txBox="1"/>
          <p:nvPr/>
        </p:nvSpPr>
        <p:spPr>
          <a:xfrm>
            <a:off x="7748993" y="2618747"/>
            <a:ext cx="2222597" cy="37701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$2,500</a:t>
            </a:r>
            <a:endParaRPr lang="en-US" altLang="zh-CN" sz="1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 Light" panose="020B0304030504040204" pitchFamily="34" charset="-120"/>
            </a:endParaRPr>
          </a:p>
        </p:txBody>
      </p:sp>
      <p:sp>
        <p:nvSpPr>
          <p:cNvPr id="58" name="Freeform 100">
            <a:extLst>
              <a:ext uri="{FF2B5EF4-FFF2-40B4-BE49-F238E27FC236}">
                <a16:creationId xmlns:a16="http://schemas.microsoft.com/office/drawing/2014/main" id="{A272A47A-F6C9-4058-9911-633F715DB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471" y="172490"/>
            <a:ext cx="363344" cy="234498"/>
          </a:xfrm>
          <a:custGeom>
            <a:avLst/>
            <a:gdLst>
              <a:gd name="T0" fmla="*/ 171249 w 498"/>
              <a:gd name="T1" fmla="*/ 40178 h 320"/>
              <a:gd name="T2" fmla="*/ 171249 w 498"/>
              <a:gd name="T3" fmla="*/ 40178 h 320"/>
              <a:gd name="T4" fmla="*/ 159563 w 498"/>
              <a:gd name="T5" fmla="*/ 40178 h 320"/>
              <a:gd name="T6" fmla="*/ 103828 w 498"/>
              <a:gd name="T7" fmla="*/ 0 h 320"/>
              <a:gd name="T8" fmla="*/ 44048 w 498"/>
              <a:gd name="T9" fmla="*/ 60493 h 320"/>
              <a:gd name="T10" fmla="*/ 44048 w 498"/>
              <a:gd name="T11" fmla="*/ 67717 h 320"/>
              <a:gd name="T12" fmla="*/ 40003 w 498"/>
              <a:gd name="T13" fmla="*/ 67717 h 320"/>
              <a:gd name="T14" fmla="*/ 0 w 498"/>
              <a:gd name="T15" fmla="*/ 108347 h 320"/>
              <a:gd name="T16" fmla="*/ 40003 w 498"/>
              <a:gd name="T17" fmla="*/ 144011 h 320"/>
              <a:gd name="T18" fmla="*/ 171249 w 498"/>
              <a:gd name="T19" fmla="*/ 144011 h 320"/>
              <a:gd name="T20" fmla="*/ 223388 w 498"/>
              <a:gd name="T21" fmla="*/ 92095 h 320"/>
              <a:gd name="T22" fmla="*/ 171249 w 498"/>
              <a:gd name="T23" fmla="*/ 40178 h 320"/>
              <a:gd name="T24" fmla="*/ 127650 w 498"/>
              <a:gd name="T25" fmla="*/ 88032 h 320"/>
              <a:gd name="T26" fmla="*/ 127650 w 498"/>
              <a:gd name="T27" fmla="*/ 88032 h 320"/>
              <a:gd name="T28" fmla="*/ 95738 w 498"/>
              <a:gd name="T29" fmla="*/ 124147 h 320"/>
              <a:gd name="T30" fmla="*/ 87647 w 498"/>
              <a:gd name="T31" fmla="*/ 124147 h 320"/>
              <a:gd name="T32" fmla="*/ 87647 w 498"/>
              <a:gd name="T33" fmla="*/ 120084 h 320"/>
              <a:gd name="T34" fmla="*/ 87647 w 498"/>
              <a:gd name="T35" fmla="*/ 116021 h 320"/>
              <a:gd name="T36" fmla="*/ 99783 w 498"/>
              <a:gd name="T37" fmla="*/ 92095 h 320"/>
              <a:gd name="T38" fmla="*/ 91692 w 498"/>
              <a:gd name="T39" fmla="*/ 88032 h 320"/>
              <a:gd name="T40" fmla="*/ 91692 w 498"/>
              <a:gd name="T41" fmla="*/ 88032 h 320"/>
              <a:gd name="T42" fmla="*/ 83602 w 498"/>
              <a:gd name="T43" fmla="*/ 80357 h 320"/>
              <a:gd name="T44" fmla="*/ 87647 w 498"/>
              <a:gd name="T45" fmla="*/ 72231 h 320"/>
              <a:gd name="T46" fmla="*/ 115964 w 498"/>
              <a:gd name="T47" fmla="*/ 40178 h 320"/>
              <a:gd name="T48" fmla="*/ 123605 w 498"/>
              <a:gd name="T49" fmla="*/ 36116 h 320"/>
              <a:gd name="T50" fmla="*/ 127650 w 498"/>
              <a:gd name="T51" fmla="*/ 40178 h 320"/>
              <a:gd name="T52" fmla="*/ 123605 w 498"/>
              <a:gd name="T53" fmla="*/ 47853 h 320"/>
              <a:gd name="T54" fmla="*/ 111919 w 498"/>
              <a:gd name="T55" fmla="*/ 72231 h 320"/>
              <a:gd name="T56" fmla="*/ 123605 w 498"/>
              <a:gd name="T57" fmla="*/ 76294 h 320"/>
              <a:gd name="T58" fmla="*/ 123605 w 498"/>
              <a:gd name="T59" fmla="*/ 76294 h 320"/>
              <a:gd name="T60" fmla="*/ 131695 w 498"/>
              <a:gd name="T61" fmla="*/ 84420 h 320"/>
              <a:gd name="T62" fmla="*/ 127650 w 498"/>
              <a:gd name="T63" fmla="*/ 88032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pic>
        <p:nvPicPr>
          <p:cNvPr id="59" name="صورة 58">
            <a:extLst>
              <a:ext uri="{FF2B5EF4-FFF2-40B4-BE49-F238E27FC236}">
                <a16:creationId xmlns:a16="http://schemas.microsoft.com/office/drawing/2014/main" id="{EE78BE94-5BF6-496C-BBB9-93ACC3626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42671" y="1500032"/>
            <a:ext cx="1157009" cy="1157009"/>
          </a:xfrm>
          <a:prstGeom prst="rect">
            <a:avLst/>
          </a:prstGeom>
        </p:spPr>
      </p:pic>
      <p:pic>
        <p:nvPicPr>
          <p:cNvPr id="60" name="صورة 59">
            <a:extLst>
              <a:ext uri="{FF2B5EF4-FFF2-40B4-BE49-F238E27FC236}">
                <a16:creationId xmlns:a16="http://schemas.microsoft.com/office/drawing/2014/main" id="{7ECA1DD2-FAC0-4142-9D92-5CEC3E20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75" y="3139628"/>
            <a:ext cx="818350" cy="818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" name="صورة 60">
            <a:extLst>
              <a:ext uri="{FF2B5EF4-FFF2-40B4-BE49-F238E27FC236}">
                <a16:creationId xmlns:a16="http://schemas.microsoft.com/office/drawing/2014/main" id="{894E5B1E-08FC-42C8-ABC2-D84C8F86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305" y="1592302"/>
            <a:ext cx="1157008" cy="1157008"/>
          </a:xfrm>
          <a:prstGeom prst="rect">
            <a:avLst/>
          </a:prstGeom>
        </p:spPr>
      </p:pic>
      <p:sp>
        <p:nvSpPr>
          <p:cNvPr id="62" name="TextBox 96">
            <a:extLst>
              <a:ext uri="{FF2B5EF4-FFF2-40B4-BE49-F238E27FC236}">
                <a16:creationId xmlns:a16="http://schemas.microsoft.com/office/drawing/2014/main" id="{283F3F25-B766-4604-BB5A-6CC502816775}"/>
              </a:ext>
            </a:extLst>
          </p:cNvPr>
          <p:cNvSpPr txBox="1"/>
          <p:nvPr/>
        </p:nvSpPr>
        <p:spPr>
          <a:xfrm>
            <a:off x="7943688" y="3883893"/>
            <a:ext cx="2222597" cy="37701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$30</a:t>
            </a:r>
          </a:p>
        </p:txBody>
      </p:sp>
      <p:sp>
        <p:nvSpPr>
          <p:cNvPr id="63" name="TextBox 96">
            <a:extLst>
              <a:ext uri="{FF2B5EF4-FFF2-40B4-BE49-F238E27FC236}">
                <a16:creationId xmlns:a16="http://schemas.microsoft.com/office/drawing/2014/main" id="{A728D126-0509-4A85-AC31-34DD71D650D0}"/>
              </a:ext>
            </a:extLst>
          </p:cNvPr>
          <p:cNvSpPr txBox="1"/>
          <p:nvPr/>
        </p:nvSpPr>
        <p:spPr>
          <a:xfrm>
            <a:off x="6626945" y="2812910"/>
            <a:ext cx="2222597" cy="37701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2000" b="1" dirty="0">
                <a:solidFill>
                  <a:schemeClr val="tx2"/>
                </a:solidFill>
                <a:ea typeface="微軟正黑體 Light" panose="020B0304030504040204" pitchFamily="34" charset="-120"/>
              </a:rPr>
              <a:t>$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30</a:t>
            </a:r>
          </a:p>
        </p:txBody>
      </p:sp>
      <p:sp>
        <p:nvSpPr>
          <p:cNvPr id="64" name="TextBox 96">
            <a:extLst>
              <a:ext uri="{FF2B5EF4-FFF2-40B4-BE49-F238E27FC236}">
                <a16:creationId xmlns:a16="http://schemas.microsoft.com/office/drawing/2014/main" id="{3E16CA3A-A877-479F-9E48-23768AA7FF20}"/>
              </a:ext>
            </a:extLst>
          </p:cNvPr>
          <p:cNvSpPr txBox="1"/>
          <p:nvPr/>
        </p:nvSpPr>
        <p:spPr>
          <a:xfrm>
            <a:off x="6641689" y="4325231"/>
            <a:ext cx="2222597" cy="37701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$500</a:t>
            </a:r>
          </a:p>
        </p:txBody>
      </p:sp>
      <p:pic>
        <p:nvPicPr>
          <p:cNvPr id="65" name="صورة 64">
            <a:extLst>
              <a:ext uri="{FF2B5EF4-FFF2-40B4-BE49-F238E27FC236}">
                <a16:creationId xmlns:a16="http://schemas.microsoft.com/office/drawing/2014/main" id="{42D27023-E630-44AB-929E-01B91028B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590" y="3379550"/>
            <a:ext cx="1017533" cy="1008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7" name="رابط مستقيم 86">
            <a:extLst>
              <a:ext uri="{FF2B5EF4-FFF2-40B4-BE49-F238E27FC236}">
                <a16:creationId xmlns:a16="http://schemas.microsoft.com/office/drawing/2014/main" id="{68793C0B-88D5-406B-92D7-72FFBD7E2FBD}"/>
              </a:ext>
            </a:extLst>
          </p:cNvPr>
          <p:cNvCxnSpPr>
            <a:cxnSpLocks/>
          </p:cNvCxnSpPr>
          <p:nvPr/>
        </p:nvCxnSpPr>
        <p:spPr>
          <a:xfrm>
            <a:off x="6228799" y="1149998"/>
            <a:ext cx="267526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رابط مستقيم 87">
            <a:extLst>
              <a:ext uri="{FF2B5EF4-FFF2-40B4-BE49-F238E27FC236}">
                <a16:creationId xmlns:a16="http://schemas.microsoft.com/office/drawing/2014/main" id="{963D2868-E598-4B03-A5CA-0713D84AC428}"/>
              </a:ext>
            </a:extLst>
          </p:cNvPr>
          <p:cNvCxnSpPr/>
          <p:nvPr/>
        </p:nvCxnSpPr>
        <p:spPr>
          <a:xfrm>
            <a:off x="6222060" y="162370"/>
            <a:ext cx="0" cy="8625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9" name="صورة 88">
            <a:extLst>
              <a:ext uri="{FF2B5EF4-FFF2-40B4-BE49-F238E27FC236}">
                <a16:creationId xmlns:a16="http://schemas.microsoft.com/office/drawing/2014/main" id="{A5CBC795-3C27-4933-9FE5-B98919538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39749" flipH="1">
            <a:off x="6370036" y="354458"/>
            <a:ext cx="933093" cy="510393"/>
          </a:xfrm>
          <a:prstGeom prst="rect">
            <a:avLst/>
          </a:prstGeom>
        </p:spPr>
      </p:pic>
      <p:sp>
        <p:nvSpPr>
          <p:cNvPr id="90" name="TextBox 96">
            <a:extLst>
              <a:ext uri="{FF2B5EF4-FFF2-40B4-BE49-F238E27FC236}">
                <a16:creationId xmlns:a16="http://schemas.microsoft.com/office/drawing/2014/main" id="{FFB86C8F-BD19-49AF-AB54-829D344A6641}"/>
              </a:ext>
            </a:extLst>
          </p:cNvPr>
          <p:cNvSpPr txBox="1"/>
          <p:nvPr/>
        </p:nvSpPr>
        <p:spPr>
          <a:xfrm>
            <a:off x="7032021" y="370180"/>
            <a:ext cx="1950766" cy="500123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r"/>
            <a:r>
              <a:rPr lang="ar-JO" altLang="zh-CN" sz="1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تكاليف تطويرية خلال السنة الثانية والثالثة 2000$</a:t>
            </a:r>
            <a:endParaRPr lang="en-US" altLang="zh-CN" sz="1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 Light" panose="020B0304030504040204" pitchFamily="34" charset="-120"/>
            </a:endParaRPr>
          </a:p>
        </p:txBody>
      </p:sp>
      <p:sp>
        <p:nvSpPr>
          <p:cNvPr id="93" name="TextBox 2">
            <a:extLst>
              <a:ext uri="{FF2B5EF4-FFF2-40B4-BE49-F238E27FC236}">
                <a16:creationId xmlns:a16="http://schemas.microsoft.com/office/drawing/2014/main" id="{6347A1CA-73CD-4F72-83FB-F8C256A9DA5A}"/>
              </a:ext>
            </a:extLst>
          </p:cNvPr>
          <p:cNvSpPr txBox="1"/>
          <p:nvPr/>
        </p:nvSpPr>
        <p:spPr>
          <a:xfrm>
            <a:off x="2955621" y="301276"/>
            <a:ext cx="1519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JO" altLang="zh-CN" sz="3200" b="1" dirty="0">
                <a:solidFill>
                  <a:srgbClr val="77777B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rPr>
              <a:t>التشغيلية</a:t>
            </a:r>
            <a:endParaRPr lang="en-US" altLang="zh-CN" sz="3300" b="1" dirty="0">
              <a:solidFill>
                <a:srgbClr val="77777B"/>
              </a:solidFill>
              <a:latin typeface="Calibri" panose="020F0502020204030204" pitchFamily="34" charset="0"/>
              <a:ea typeface="微軟正黑體 Light" panose="020B03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94" name="صورة 93">
            <a:extLst>
              <a:ext uri="{FF2B5EF4-FFF2-40B4-BE49-F238E27FC236}">
                <a16:creationId xmlns:a16="http://schemas.microsoft.com/office/drawing/2014/main" id="{6E939228-CCA2-4325-95D9-E906962E4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749" y="824683"/>
            <a:ext cx="650629" cy="650629"/>
          </a:xfrm>
          <a:prstGeom prst="rect">
            <a:avLst/>
          </a:prstGeom>
        </p:spPr>
      </p:pic>
      <p:pic>
        <p:nvPicPr>
          <p:cNvPr id="95" name="صورة 94">
            <a:extLst>
              <a:ext uri="{FF2B5EF4-FFF2-40B4-BE49-F238E27FC236}">
                <a16:creationId xmlns:a16="http://schemas.microsoft.com/office/drawing/2014/main" id="{452913B6-D80F-43BD-853D-4564CADF6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13" y="-365287"/>
            <a:ext cx="2017951" cy="2017951"/>
          </a:xfrm>
          <a:prstGeom prst="rect">
            <a:avLst/>
          </a:prstGeom>
        </p:spPr>
      </p:pic>
      <p:pic>
        <p:nvPicPr>
          <p:cNvPr id="96" name="صورة 95">
            <a:extLst>
              <a:ext uri="{FF2B5EF4-FFF2-40B4-BE49-F238E27FC236}">
                <a16:creationId xmlns:a16="http://schemas.microsoft.com/office/drawing/2014/main" id="{BFFDEF91-9A19-4467-B9AA-3D9BD8104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981" y="2657041"/>
            <a:ext cx="3209077" cy="211227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1DBCA1F-0142-4864-B9E5-8CED05F54FCF}"/>
              </a:ext>
            </a:extLst>
          </p:cNvPr>
          <p:cNvGrpSpPr/>
          <p:nvPr/>
        </p:nvGrpSpPr>
        <p:grpSpPr>
          <a:xfrm>
            <a:off x="390400" y="3139628"/>
            <a:ext cx="1678714" cy="623632"/>
            <a:chOff x="4441284" y="929287"/>
            <a:chExt cx="1678714" cy="6236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B87742-8968-4FAE-BE5A-992F8C774B07}"/>
                </a:ext>
              </a:extLst>
            </p:cNvPr>
            <p:cNvSpPr txBox="1"/>
            <p:nvPr/>
          </p:nvSpPr>
          <p:spPr>
            <a:xfrm>
              <a:off x="5105596" y="929287"/>
              <a:ext cx="1014402" cy="623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ar-SA" altLang="zh-CN" sz="16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Lato Light" charset="0"/>
                  <a:sym typeface="Lato Light" charset="0"/>
                </a:rPr>
                <a:t>280 $ </a:t>
              </a:r>
              <a:r>
                <a:rPr lang="ar-SA" altLang="zh-CN" sz="8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Lato Light" charset="0"/>
                  <a:sym typeface="Lato Light" charset="0"/>
                </a:rPr>
                <a:t>بالشهر لكل موظف</a:t>
              </a:r>
              <a:endPara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Lato Light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F62324-9D77-4D12-BE91-14C7EF8E9A22}"/>
                </a:ext>
              </a:extLst>
            </p:cNvPr>
            <p:cNvGrpSpPr/>
            <p:nvPr/>
          </p:nvGrpSpPr>
          <p:grpSpPr>
            <a:xfrm>
              <a:off x="4441284" y="929287"/>
              <a:ext cx="606984" cy="606971"/>
              <a:chOff x="7624157" y="1842076"/>
              <a:chExt cx="606984" cy="60697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1E9D900-C7B3-49B6-B3D7-7F2921203A23}"/>
                  </a:ext>
                </a:extLst>
              </p:cNvPr>
              <p:cNvSpPr/>
              <p:nvPr/>
            </p:nvSpPr>
            <p:spPr>
              <a:xfrm>
                <a:off x="7624157" y="1842076"/>
                <a:ext cx="606984" cy="606971"/>
              </a:xfrm>
              <a:prstGeom prst="ellipse">
                <a:avLst/>
              </a:prstGeom>
              <a:solidFill>
                <a:schemeClr val="bg1"/>
              </a:solidFill>
              <a:ln w="6350" cmpd="sng"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9AC24F-7259-4F65-A5FF-77E7FBB7F5A6}"/>
                  </a:ext>
                </a:extLst>
              </p:cNvPr>
              <p:cNvSpPr/>
              <p:nvPr/>
            </p:nvSpPr>
            <p:spPr>
              <a:xfrm>
                <a:off x="7727298" y="1945216"/>
                <a:ext cx="400702" cy="400692"/>
              </a:xfrm>
              <a:prstGeom prst="ellipse">
                <a:avLst/>
              </a:prstGeom>
              <a:solidFill>
                <a:schemeClr val="bg1"/>
              </a:solidFill>
              <a:ln w="88900" cmpd="sng"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73CF54-AFA5-4D31-AD03-7DE78154914F}"/>
                  </a:ext>
                </a:extLst>
              </p:cNvPr>
              <p:cNvSpPr txBox="1"/>
              <p:nvPr/>
            </p:nvSpPr>
            <p:spPr>
              <a:xfrm>
                <a:off x="7763157" y="2015034"/>
                <a:ext cx="3263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ar-JO" sz="1000" b="1" dirty="0">
                    <a:latin typeface="Roboto Bold"/>
                    <a:ea typeface="微軟正黑體 Light" panose="020B0304030504040204" pitchFamily="34" charset="-120"/>
                    <a:cs typeface="Roboto Bold"/>
                  </a:rPr>
                  <a:t>2</a:t>
                </a:r>
                <a:endParaRPr lang="en-US" sz="1000" b="1" dirty="0">
                  <a:latin typeface="Roboto Bold"/>
                  <a:ea typeface="微軟正黑體 Light" panose="020B0304030504040204" pitchFamily="34" charset="-120"/>
                  <a:cs typeface="Roboto Bold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48F72-404F-4662-8CEA-6CE7CFF831CB}"/>
              </a:ext>
            </a:extLst>
          </p:cNvPr>
          <p:cNvGrpSpPr/>
          <p:nvPr/>
        </p:nvGrpSpPr>
        <p:grpSpPr>
          <a:xfrm>
            <a:off x="390400" y="3890237"/>
            <a:ext cx="606984" cy="606971"/>
            <a:chOff x="7624157" y="1842076"/>
            <a:chExt cx="606984" cy="60697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70209A-6753-419A-BF46-E07B52E896BD}"/>
                </a:ext>
              </a:extLst>
            </p:cNvPr>
            <p:cNvSpPr/>
            <p:nvPr/>
          </p:nvSpPr>
          <p:spPr>
            <a:xfrm>
              <a:off x="7624157" y="1842076"/>
              <a:ext cx="606984" cy="606971"/>
            </a:xfrm>
            <a:prstGeom prst="ellipse">
              <a:avLst/>
            </a:prstGeom>
            <a:solidFill>
              <a:schemeClr val="bg1"/>
            </a:solidFill>
            <a:ln w="6350" cmpd="sng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C5E4C1-634F-4707-8AF2-0A3290D2185A}"/>
                </a:ext>
              </a:extLst>
            </p:cNvPr>
            <p:cNvSpPr/>
            <p:nvPr/>
          </p:nvSpPr>
          <p:spPr>
            <a:xfrm>
              <a:off x="7727298" y="1945216"/>
              <a:ext cx="400702" cy="400692"/>
            </a:xfrm>
            <a:prstGeom prst="ellipse">
              <a:avLst/>
            </a:prstGeom>
            <a:solidFill>
              <a:schemeClr val="bg1"/>
            </a:solidFill>
            <a:ln w="88900" cmpd="sng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D9811-145F-4732-8F51-08D2750572B6}"/>
                </a:ext>
              </a:extLst>
            </p:cNvPr>
            <p:cNvSpPr txBox="1"/>
            <p:nvPr/>
          </p:nvSpPr>
          <p:spPr>
            <a:xfrm>
              <a:off x="7763157" y="2015034"/>
              <a:ext cx="3263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JO" sz="1000" b="1" dirty="0">
                  <a:latin typeface="Roboto Bold"/>
                  <a:ea typeface="微軟正黑體 Light" panose="020B0304030504040204" pitchFamily="34" charset="-120"/>
                  <a:cs typeface="Roboto Bold"/>
                </a:rPr>
                <a:t>3</a:t>
              </a:r>
              <a:endParaRPr lang="en-US" sz="1000" b="1" dirty="0">
                <a:latin typeface="Roboto Bold"/>
                <a:ea typeface="微軟正黑體 Light" panose="020B0304030504040204" pitchFamily="34" charset="-120"/>
                <a:cs typeface="Roboto Bold"/>
              </a:endParaRPr>
            </a:p>
          </p:txBody>
        </p:sp>
      </p:grpSp>
      <p:sp>
        <p:nvSpPr>
          <p:cNvPr id="30" name="TextBox 8">
            <a:extLst>
              <a:ext uri="{FF2B5EF4-FFF2-40B4-BE49-F238E27FC236}">
                <a16:creationId xmlns:a16="http://schemas.microsoft.com/office/drawing/2014/main" id="{459DDFF9-1579-4D93-A262-D3E8226A9AB1}"/>
              </a:ext>
            </a:extLst>
          </p:cNvPr>
          <p:cNvSpPr txBox="1"/>
          <p:nvPr/>
        </p:nvSpPr>
        <p:spPr>
          <a:xfrm>
            <a:off x="992829" y="3921872"/>
            <a:ext cx="1034063" cy="6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Lato Light" charset="0"/>
              </a:rPr>
              <a:t>390 $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altLang="zh-CN" sz="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Lato Light" charset="0"/>
              </a:rPr>
              <a:t>بالشهر لكل موظف</a:t>
            </a:r>
            <a:endParaRPr lang="en-US" altLang="zh-CN" sz="1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7FED72D8-1D48-4132-A349-34C90AB1CD26}"/>
              </a:ext>
            </a:extLst>
          </p:cNvPr>
          <p:cNvSpPr txBox="1"/>
          <p:nvPr/>
        </p:nvSpPr>
        <p:spPr>
          <a:xfrm>
            <a:off x="1040629" y="1624898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A" sz="2000" b="1" dirty="0">
                <a:solidFill>
                  <a:srgbClr val="77777B"/>
                </a:solidFill>
                <a:ea typeface="微軟正黑體 Light" panose="020B0304030504040204" pitchFamily="34" charset="-120"/>
              </a:rPr>
              <a:t>الرواتب</a:t>
            </a:r>
            <a:endParaRPr lang="en-US" sz="2000" b="1" dirty="0">
              <a:solidFill>
                <a:srgbClr val="77777B"/>
              </a:solidFill>
              <a:ea typeface="微軟正黑體 Light" panose="020B0304030504040204" pitchFamily="34" charset="-120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E42FB517-957C-4AEB-AA73-7E1D86F7C354}"/>
              </a:ext>
            </a:extLst>
          </p:cNvPr>
          <p:cNvSpPr txBox="1"/>
          <p:nvPr/>
        </p:nvSpPr>
        <p:spPr>
          <a:xfrm>
            <a:off x="439561" y="2216697"/>
            <a:ext cx="543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JO" sz="1600" b="1" dirty="0">
                <a:solidFill>
                  <a:srgbClr val="77777B"/>
                </a:solidFill>
                <a:ea typeface="微軟正黑體 Light" panose="020B0304030504040204" pitchFamily="34" charset="-120"/>
              </a:rPr>
              <a:t>السنة</a:t>
            </a:r>
            <a:endParaRPr lang="en-US" sz="1400" b="1" dirty="0">
              <a:solidFill>
                <a:srgbClr val="77777B"/>
              </a:solidFill>
              <a:ea typeface="微軟正黑體 Light" panose="020B0304030504040204" pitchFamily="34" charset="-120"/>
            </a:endParaRPr>
          </a:p>
        </p:txBody>
      </p:sp>
      <p:pic>
        <p:nvPicPr>
          <p:cNvPr id="33" name="صورة 166">
            <a:extLst>
              <a:ext uri="{FF2B5EF4-FFF2-40B4-BE49-F238E27FC236}">
                <a16:creationId xmlns:a16="http://schemas.microsoft.com/office/drawing/2014/main" id="{9A77A332-5A00-4030-B91C-E81D4326D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791408">
            <a:off x="181535" y="1341277"/>
            <a:ext cx="1397919" cy="138565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8824E9-F303-4481-AE84-E4F2D3B4AFA2}"/>
              </a:ext>
            </a:extLst>
          </p:cNvPr>
          <p:cNvGrpSpPr/>
          <p:nvPr/>
        </p:nvGrpSpPr>
        <p:grpSpPr>
          <a:xfrm>
            <a:off x="396806" y="2462892"/>
            <a:ext cx="1535506" cy="606971"/>
            <a:chOff x="4441284" y="929287"/>
            <a:chExt cx="1482990" cy="6069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F39219-104F-47D7-BACF-563EB5E5D479}"/>
                </a:ext>
              </a:extLst>
            </p:cNvPr>
            <p:cNvSpPr txBox="1"/>
            <p:nvPr/>
          </p:nvSpPr>
          <p:spPr>
            <a:xfrm>
              <a:off x="5063654" y="988685"/>
              <a:ext cx="860620" cy="41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ar-SA" altLang="zh-CN" sz="16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Lato Light" charset="0"/>
                  <a:sym typeface="Lato Light" charset="0"/>
                </a:rPr>
                <a:t>0 $</a:t>
              </a:r>
              <a:endPara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Lato Light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37EB74-7165-460C-9465-9CAD51AC5B24}"/>
                </a:ext>
              </a:extLst>
            </p:cNvPr>
            <p:cNvGrpSpPr/>
            <p:nvPr/>
          </p:nvGrpSpPr>
          <p:grpSpPr>
            <a:xfrm>
              <a:off x="4441284" y="929287"/>
              <a:ext cx="606984" cy="606971"/>
              <a:chOff x="7624157" y="1842076"/>
              <a:chExt cx="606984" cy="6069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CBF5A0F-446C-4BA7-A094-CE9366972A4B}"/>
                  </a:ext>
                </a:extLst>
              </p:cNvPr>
              <p:cNvSpPr/>
              <p:nvPr/>
            </p:nvSpPr>
            <p:spPr>
              <a:xfrm>
                <a:off x="7624157" y="1842076"/>
                <a:ext cx="606984" cy="606971"/>
              </a:xfrm>
              <a:prstGeom prst="ellipse">
                <a:avLst/>
              </a:prstGeom>
              <a:solidFill>
                <a:schemeClr val="bg1"/>
              </a:solidFill>
              <a:ln w="6350" cmpd="sng"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BC89F71-5F7E-436E-BFC2-D11D836485D7}"/>
                  </a:ext>
                </a:extLst>
              </p:cNvPr>
              <p:cNvSpPr/>
              <p:nvPr/>
            </p:nvSpPr>
            <p:spPr>
              <a:xfrm>
                <a:off x="7727298" y="1945216"/>
                <a:ext cx="400702" cy="400692"/>
              </a:xfrm>
              <a:prstGeom prst="ellipse">
                <a:avLst/>
              </a:prstGeom>
              <a:solidFill>
                <a:schemeClr val="bg1"/>
              </a:solidFill>
              <a:ln w="88900" cmpd="sng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552644-9107-4741-A12D-AF00738E7ED0}"/>
                  </a:ext>
                </a:extLst>
              </p:cNvPr>
              <p:cNvSpPr txBox="1"/>
              <p:nvPr/>
            </p:nvSpPr>
            <p:spPr>
              <a:xfrm>
                <a:off x="7763157" y="2015034"/>
                <a:ext cx="3263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ar-JO" sz="1000" b="1" dirty="0">
                    <a:latin typeface="Roboto Bold"/>
                    <a:ea typeface="微軟正黑體 Light" panose="020B0304030504040204" pitchFamily="34" charset="-120"/>
                    <a:cs typeface="Roboto Bold"/>
                  </a:rPr>
                  <a:t>1</a:t>
                </a:r>
                <a:endParaRPr lang="en-US" sz="1000" b="1" dirty="0">
                  <a:latin typeface="Roboto Bold"/>
                  <a:ea typeface="微軟正黑體 Light" panose="020B0304030504040204" pitchFamily="34" charset="-120"/>
                  <a:cs typeface="Roboto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293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  <p:bldP spid="58" grpId="0" animBg="1"/>
      <p:bldP spid="62" grpId="0"/>
      <p:bldP spid="63" grpId="0"/>
      <p:bldP spid="64" grpId="0"/>
      <p:bldP spid="90" grpId="0"/>
      <p:bldP spid="93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042" y="734401"/>
            <a:ext cx="3216342" cy="470429"/>
          </a:xfrm>
        </p:spPr>
        <p:txBody>
          <a:bodyPr>
            <a:noAutofit/>
          </a:bodyPr>
          <a:lstStyle/>
          <a:p>
            <a:r>
              <a:rPr lang="ar-JO" altLang="zh-CN" sz="3300" b="1" dirty="0">
                <a:solidFill>
                  <a:srgbClr val="77777B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rPr>
              <a:t>الايرادات</a:t>
            </a:r>
            <a:endParaRPr lang="en-US" sz="3300" b="0" dirty="0">
              <a:latin typeface="Calibri" panose="020F0502020204030204" pitchFamily="34" charset="0"/>
              <a:ea typeface="微軟正黑體 Light" panose="020B0304030504040204" pitchFamily="34" charset="-120"/>
              <a:cs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01859" y="1173719"/>
            <a:ext cx="3346384" cy="3334935"/>
            <a:chOff x="589132" y="674174"/>
            <a:chExt cx="3346384" cy="3334935"/>
          </a:xfrm>
        </p:grpSpPr>
        <p:sp>
          <p:nvSpPr>
            <p:cNvPr id="61" name="Shape 5082"/>
            <p:cNvSpPr/>
            <p:nvPr/>
          </p:nvSpPr>
          <p:spPr>
            <a:xfrm rot="10800000">
              <a:off x="2254506" y="2195214"/>
              <a:ext cx="1681010" cy="180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85" extrusionOk="0">
                  <a:moveTo>
                    <a:pt x="13599" y="2"/>
                  </a:moveTo>
                  <a:lnTo>
                    <a:pt x="1749" y="2"/>
                  </a:lnTo>
                  <a:cubicBezTo>
                    <a:pt x="1280" y="-15"/>
                    <a:pt x="825" y="151"/>
                    <a:pt x="493" y="460"/>
                  </a:cubicBezTo>
                  <a:cubicBezTo>
                    <a:pt x="161" y="769"/>
                    <a:pt x="-17" y="1193"/>
                    <a:pt x="1" y="1629"/>
                  </a:cubicBezTo>
                  <a:lnTo>
                    <a:pt x="1" y="14603"/>
                  </a:lnTo>
                  <a:lnTo>
                    <a:pt x="9637" y="21585"/>
                  </a:lnTo>
                  <a:lnTo>
                    <a:pt x="21583" y="21585"/>
                  </a:lnTo>
                  <a:lnTo>
                    <a:pt x="21583" y="7955"/>
                  </a:lnTo>
                  <a:lnTo>
                    <a:pt x="13599" y="2"/>
                  </a:lnTo>
                  <a:close/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tx2"/>
              </a:solidFill>
              <a:prstDash val="dash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2" name="Shape 5083"/>
            <p:cNvSpPr/>
            <p:nvPr/>
          </p:nvSpPr>
          <p:spPr>
            <a:xfrm rot="16200000">
              <a:off x="652504" y="2265820"/>
              <a:ext cx="1681010" cy="180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85" extrusionOk="0">
                  <a:moveTo>
                    <a:pt x="13599" y="2"/>
                  </a:moveTo>
                  <a:lnTo>
                    <a:pt x="1749" y="2"/>
                  </a:lnTo>
                  <a:cubicBezTo>
                    <a:pt x="1280" y="-15"/>
                    <a:pt x="825" y="151"/>
                    <a:pt x="493" y="460"/>
                  </a:cubicBezTo>
                  <a:cubicBezTo>
                    <a:pt x="161" y="769"/>
                    <a:pt x="-17" y="1193"/>
                    <a:pt x="1" y="1629"/>
                  </a:cubicBezTo>
                  <a:lnTo>
                    <a:pt x="1" y="14603"/>
                  </a:lnTo>
                  <a:lnTo>
                    <a:pt x="9637" y="21585"/>
                  </a:lnTo>
                  <a:lnTo>
                    <a:pt x="21583" y="21585"/>
                  </a:lnTo>
                  <a:lnTo>
                    <a:pt x="21583" y="7955"/>
                  </a:lnTo>
                  <a:lnTo>
                    <a:pt x="13599" y="2"/>
                  </a:lnTo>
                  <a:close/>
                </a:path>
              </a:pathLst>
            </a:custGeom>
            <a:solidFill>
              <a:schemeClr val="bg2"/>
            </a:solidFill>
            <a:ln w="6350" cap="flat" cmpd="sng">
              <a:solidFill>
                <a:srgbClr val="A0A0A3"/>
              </a:solidFill>
              <a:prstDash val="dash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3" name="Shape 5084"/>
            <p:cNvSpPr/>
            <p:nvPr/>
          </p:nvSpPr>
          <p:spPr>
            <a:xfrm rot="5400000">
              <a:off x="2183804" y="612160"/>
              <a:ext cx="1681011" cy="180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85" extrusionOk="0">
                  <a:moveTo>
                    <a:pt x="13599" y="2"/>
                  </a:moveTo>
                  <a:lnTo>
                    <a:pt x="1749" y="2"/>
                  </a:lnTo>
                  <a:cubicBezTo>
                    <a:pt x="1280" y="-15"/>
                    <a:pt x="825" y="151"/>
                    <a:pt x="493" y="460"/>
                  </a:cubicBezTo>
                  <a:cubicBezTo>
                    <a:pt x="161" y="769"/>
                    <a:pt x="-17" y="1193"/>
                    <a:pt x="1" y="1629"/>
                  </a:cubicBezTo>
                  <a:lnTo>
                    <a:pt x="1" y="14603"/>
                  </a:lnTo>
                  <a:lnTo>
                    <a:pt x="9637" y="21585"/>
                  </a:lnTo>
                  <a:lnTo>
                    <a:pt x="21583" y="21585"/>
                  </a:lnTo>
                  <a:lnTo>
                    <a:pt x="21583" y="7955"/>
                  </a:lnTo>
                  <a:lnTo>
                    <a:pt x="13599" y="2"/>
                  </a:lnTo>
                  <a:close/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tx2"/>
              </a:solidFill>
              <a:prstDash val="dash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4" name="Shape 5085"/>
            <p:cNvSpPr/>
            <p:nvPr/>
          </p:nvSpPr>
          <p:spPr>
            <a:xfrm>
              <a:off x="595658" y="674417"/>
              <a:ext cx="1681010" cy="180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85" extrusionOk="0">
                  <a:moveTo>
                    <a:pt x="13599" y="2"/>
                  </a:moveTo>
                  <a:lnTo>
                    <a:pt x="1749" y="2"/>
                  </a:lnTo>
                  <a:cubicBezTo>
                    <a:pt x="1280" y="-15"/>
                    <a:pt x="825" y="151"/>
                    <a:pt x="493" y="460"/>
                  </a:cubicBezTo>
                  <a:cubicBezTo>
                    <a:pt x="161" y="769"/>
                    <a:pt x="-17" y="1193"/>
                    <a:pt x="1" y="1629"/>
                  </a:cubicBezTo>
                  <a:lnTo>
                    <a:pt x="1" y="14603"/>
                  </a:lnTo>
                  <a:lnTo>
                    <a:pt x="9637" y="21585"/>
                  </a:lnTo>
                  <a:lnTo>
                    <a:pt x="21583" y="21585"/>
                  </a:lnTo>
                  <a:lnTo>
                    <a:pt x="21583" y="7955"/>
                  </a:lnTo>
                  <a:lnTo>
                    <a:pt x="13599" y="2"/>
                  </a:lnTo>
                  <a:close/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tx2"/>
              </a:solidFill>
              <a:prstDash val="dash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28560" y="2006838"/>
              <a:ext cx="713410" cy="69769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65" name="Group 5088"/>
            <p:cNvGrpSpPr/>
            <p:nvPr/>
          </p:nvGrpSpPr>
          <p:grpSpPr>
            <a:xfrm>
              <a:off x="1645503" y="674174"/>
              <a:ext cx="1063268" cy="1598829"/>
              <a:chOff x="0" y="0"/>
              <a:chExt cx="3119507" cy="4690783"/>
            </a:xfrm>
          </p:grpSpPr>
          <p:sp>
            <p:nvSpPr>
              <p:cNvPr id="121" name="Shape 5086"/>
              <p:cNvSpPr/>
              <p:nvPr/>
            </p:nvSpPr>
            <p:spPr>
              <a:xfrm>
                <a:off x="0" y="0"/>
                <a:ext cx="959464" cy="10100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110" y="587"/>
                      <a:pt x="6099" y="1651"/>
                      <a:pt x="8849" y="3151"/>
                    </a:cubicBezTo>
                    <a:cubicBezTo>
                      <a:pt x="11745" y="4730"/>
                      <a:pt x="14334" y="6770"/>
                      <a:pt x="16505" y="9181"/>
                    </a:cubicBezTo>
                    <a:lnTo>
                      <a:pt x="21153" y="15711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25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2" name="Shape 5087"/>
              <p:cNvSpPr/>
              <p:nvPr/>
            </p:nvSpPr>
            <p:spPr>
              <a:xfrm>
                <a:off x="466802" y="356418"/>
                <a:ext cx="2652706" cy="4334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9" y="0"/>
                    </a:moveTo>
                    <a:cubicBezTo>
                      <a:pt x="2183" y="513"/>
                      <a:pt x="2601" y="1076"/>
                      <a:pt x="2868" y="1669"/>
                    </a:cubicBezTo>
                    <a:cubicBezTo>
                      <a:pt x="3167" y="2331"/>
                      <a:pt x="3273" y="3021"/>
                      <a:pt x="3182" y="3706"/>
                    </a:cubicBezTo>
                    <a:lnTo>
                      <a:pt x="3182" y="15087"/>
                    </a:lnTo>
                    <a:lnTo>
                      <a:pt x="0" y="15087"/>
                    </a:lnTo>
                    <a:lnTo>
                      <a:pt x="10358" y="21427"/>
                    </a:lnTo>
                    <a:cubicBezTo>
                      <a:pt x="10486" y="21536"/>
                      <a:pt x="10692" y="21600"/>
                      <a:pt x="10911" y="21600"/>
                    </a:cubicBezTo>
                    <a:cubicBezTo>
                      <a:pt x="11130" y="21600"/>
                      <a:pt x="11336" y="21536"/>
                      <a:pt x="11464" y="21427"/>
                    </a:cubicBezTo>
                    <a:lnTo>
                      <a:pt x="21600" y="15224"/>
                    </a:lnTo>
                    <a:lnTo>
                      <a:pt x="18323" y="15224"/>
                    </a:lnTo>
                    <a:lnTo>
                      <a:pt x="18323" y="12241"/>
                    </a:lnTo>
                    <a:cubicBezTo>
                      <a:pt x="18386" y="11569"/>
                      <a:pt x="18142" y="10900"/>
                      <a:pt x="17620" y="10308"/>
                    </a:cubicBezTo>
                    <a:cubicBezTo>
                      <a:pt x="17410" y="10070"/>
                      <a:pt x="17156" y="9847"/>
                      <a:pt x="16864" y="9643"/>
                    </a:cubicBezTo>
                    <a:lnTo>
                      <a:pt x="16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66" name="Group 5091"/>
            <p:cNvGrpSpPr/>
            <p:nvPr/>
          </p:nvGrpSpPr>
          <p:grpSpPr>
            <a:xfrm rot="5400000">
              <a:off x="2597531" y="1453660"/>
              <a:ext cx="1063268" cy="1598830"/>
              <a:chOff x="0" y="0"/>
              <a:chExt cx="3119507" cy="4690783"/>
            </a:xfrm>
          </p:grpSpPr>
          <p:sp>
            <p:nvSpPr>
              <p:cNvPr id="94" name="Shape 5089"/>
              <p:cNvSpPr/>
              <p:nvPr/>
            </p:nvSpPr>
            <p:spPr>
              <a:xfrm>
                <a:off x="0" y="0"/>
                <a:ext cx="959464" cy="10100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110" y="587"/>
                      <a:pt x="6099" y="1651"/>
                      <a:pt x="8849" y="3151"/>
                    </a:cubicBezTo>
                    <a:cubicBezTo>
                      <a:pt x="11745" y="4730"/>
                      <a:pt x="14334" y="6770"/>
                      <a:pt x="16505" y="9181"/>
                    </a:cubicBezTo>
                    <a:lnTo>
                      <a:pt x="21153" y="15711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9C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9" name="Shape 5090"/>
              <p:cNvSpPr/>
              <p:nvPr/>
            </p:nvSpPr>
            <p:spPr>
              <a:xfrm>
                <a:off x="466802" y="356418"/>
                <a:ext cx="2652706" cy="4334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9" y="0"/>
                    </a:moveTo>
                    <a:cubicBezTo>
                      <a:pt x="2183" y="513"/>
                      <a:pt x="2601" y="1076"/>
                      <a:pt x="2868" y="1669"/>
                    </a:cubicBezTo>
                    <a:cubicBezTo>
                      <a:pt x="3167" y="2331"/>
                      <a:pt x="3273" y="3021"/>
                      <a:pt x="3182" y="3706"/>
                    </a:cubicBezTo>
                    <a:lnTo>
                      <a:pt x="3182" y="15087"/>
                    </a:lnTo>
                    <a:lnTo>
                      <a:pt x="0" y="15087"/>
                    </a:lnTo>
                    <a:lnTo>
                      <a:pt x="10358" y="21427"/>
                    </a:lnTo>
                    <a:cubicBezTo>
                      <a:pt x="10486" y="21536"/>
                      <a:pt x="10692" y="21600"/>
                      <a:pt x="10911" y="21600"/>
                    </a:cubicBezTo>
                    <a:cubicBezTo>
                      <a:pt x="11130" y="21600"/>
                      <a:pt x="11336" y="21536"/>
                      <a:pt x="11464" y="21427"/>
                    </a:cubicBezTo>
                    <a:lnTo>
                      <a:pt x="21600" y="15224"/>
                    </a:lnTo>
                    <a:lnTo>
                      <a:pt x="18323" y="15224"/>
                    </a:lnTo>
                    <a:lnTo>
                      <a:pt x="18323" y="12241"/>
                    </a:lnTo>
                    <a:cubicBezTo>
                      <a:pt x="18386" y="11569"/>
                      <a:pt x="18142" y="10900"/>
                      <a:pt x="17620" y="10308"/>
                    </a:cubicBezTo>
                    <a:cubicBezTo>
                      <a:pt x="17410" y="10070"/>
                      <a:pt x="17156" y="9847"/>
                      <a:pt x="16864" y="9643"/>
                    </a:cubicBezTo>
                    <a:lnTo>
                      <a:pt x="162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67" name="Group 5094"/>
            <p:cNvGrpSpPr/>
            <p:nvPr/>
          </p:nvGrpSpPr>
          <p:grpSpPr>
            <a:xfrm rot="10800000">
              <a:off x="1815849" y="2401654"/>
              <a:ext cx="1063268" cy="1598831"/>
              <a:chOff x="0" y="0"/>
              <a:chExt cx="3119507" cy="4690783"/>
            </a:xfrm>
          </p:grpSpPr>
          <p:sp>
            <p:nvSpPr>
              <p:cNvPr id="83" name="Shape 5092"/>
              <p:cNvSpPr/>
              <p:nvPr/>
            </p:nvSpPr>
            <p:spPr>
              <a:xfrm>
                <a:off x="0" y="0"/>
                <a:ext cx="959464" cy="10100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110" y="587"/>
                      <a:pt x="6099" y="1651"/>
                      <a:pt x="8849" y="3151"/>
                    </a:cubicBezTo>
                    <a:cubicBezTo>
                      <a:pt x="11745" y="4730"/>
                      <a:pt x="14334" y="6770"/>
                      <a:pt x="16505" y="9181"/>
                    </a:cubicBezTo>
                    <a:lnTo>
                      <a:pt x="21153" y="15711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89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2" name="Shape 5093"/>
              <p:cNvSpPr/>
              <p:nvPr/>
            </p:nvSpPr>
            <p:spPr>
              <a:xfrm>
                <a:off x="466802" y="356418"/>
                <a:ext cx="2652706" cy="4334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9" y="0"/>
                    </a:moveTo>
                    <a:cubicBezTo>
                      <a:pt x="2183" y="513"/>
                      <a:pt x="2601" y="1076"/>
                      <a:pt x="2868" y="1669"/>
                    </a:cubicBezTo>
                    <a:cubicBezTo>
                      <a:pt x="3167" y="2331"/>
                      <a:pt x="3273" y="3021"/>
                      <a:pt x="3182" y="3706"/>
                    </a:cubicBezTo>
                    <a:lnTo>
                      <a:pt x="3182" y="15087"/>
                    </a:lnTo>
                    <a:lnTo>
                      <a:pt x="0" y="15087"/>
                    </a:lnTo>
                    <a:lnTo>
                      <a:pt x="10358" y="21427"/>
                    </a:lnTo>
                    <a:cubicBezTo>
                      <a:pt x="10486" y="21536"/>
                      <a:pt x="10692" y="21600"/>
                      <a:pt x="10911" y="21600"/>
                    </a:cubicBezTo>
                    <a:cubicBezTo>
                      <a:pt x="11130" y="21600"/>
                      <a:pt x="11336" y="21536"/>
                      <a:pt x="11464" y="21427"/>
                    </a:cubicBezTo>
                    <a:lnTo>
                      <a:pt x="21600" y="15224"/>
                    </a:lnTo>
                    <a:lnTo>
                      <a:pt x="18323" y="15224"/>
                    </a:lnTo>
                    <a:lnTo>
                      <a:pt x="18323" y="12241"/>
                    </a:lnTo>
                    <a:cubicBezTo>
                      <a:pt x="18386" y="11569"/>
                      <a:pt x="18142" y="10900"/>
                      <a:pt x="17620" y="10308"/>
                    </a:cubicBezTo>
                    <a:cubicBezTo>
                      <a:pt x="17410" y="10070"/>
                      <a:pt x="17156" y="9847"/>
                      <a:pt x="16864" y="9643"/>
                    </a:cubicBezTo>
                    <a:lnTo>
                      <a:pt x="162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68" name="Group 5097"/>
            <p:cNvGrpSpPr/>
            <p:nvPr/>
          </p:nvGrpSpPr>
          <p:grpSpPr>
            <a:xfrm rot="16200000">
              <a:off x="856913" y="1622584"/>
              <a:ext cx="1063268" cy="1598830"/>
              <a:chOff x="0" y="0"/>
              <a:chExt cx="3119507" cy="4690783"/>
            </a:xfrm>
          </p:grpSpPr>
          <p:sp>
            <p:nvSpPr>
              <p:cNvPr id="81" name="Shape 5095"/>
              <p:cNvSpPr/>
              <p:nvPr/>
            </p:nvSpPr>
            <p:spPr>
              <a:xfrm>
                <a:off x="0" y="0"/>
                <a:ext cx="959464" cy="10100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110" y="587"/>
                      <a:pt x="6099" y="1651"/>
                      <a:pt x="8849" y="3151"/>
                    </a:cubicBezTo>
                    <a:cubicBezTo>
                      <a:pt x="11745" y="4730"/>
                      <a:pt x="14334" y="6770"/>
                      <a:pt x="16505" y="9181"/>
                    </a:cubicBezTo>
                    <a:lnTo>
                      <a:pt x="21153" y="15711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F83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2" name="Shape 5096"/>
              <p:cNvSpPr/>
              <p:nvPr/>
            </p:nvSpPr>
            <p:spPr>
              <a:xfrm>
                <a:off x="466802" y="356418"/>
                <a:ext cx="2652706" cy="4334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9" y="0"/>
                    </a:moveTo>
                    <a:cubicBezTo>
                      <a:pt x="2183" y="513"/>
                      <a:pt x="2601" y="1076"/>
                      <a:pt x="2868" y="1669"/>
                    </a:cubicBezTo>
                    <a:cubicBezTo>
                      <a:pt x="3167" y="2331"/>
                      <a:pt x="3273" y="3021"/>
                      <a:pt x="3182" y="3706"/>
                    </a:cubicBezTo>
                    <a:lnTo>
                      <a:pt x="3182" y="15087"/>
                    </a:lnTo>
                    <a:lnTo>
                      <a:pt x="0" y="15087"/>
                    </a:lnTo>
                    <a:lnTo>
                      <a:pt x="10358" y="21427"/>
                    </a:lnTo>
                    <a:cubicBezTo>
                      <a:pt x="10486" y="21536"/>
                      <a:pt x="10692" y="21600"/>
                      <a:pt x="10911" y="21600"/>
                    </a:cubicBezTo>
                    <a:cubicBezTo>
                      <a:pt x="11130" y="21600"/>
                      <a:pt x="11336" y="21536"/>
                      <a:pt x="11464" y="21427"/>
                    </a:cubicBezTo>
                    <a:lnTo>
                      <a:pt x="21600" y="15224"/>
                    </a:lnTo>
                    <a:lnTo>
                      <a:pt x="18323" y="15224"/>
                    </a:lnTo>
                    <a:lnTo>
                      <a:pt x="18323" y="12241"/>
                    </a:lnTo>
                    <a:cubicBezTo>
                      <a:pt x="18386" y="11569"/>
                      <a:pt x="18142" y="10900"/>
                      <a:pt x="17620" y="10308"/>
                    </a:cubicBezTo>
                    <a:cubicBezTo>
                      <a:pt x="17410" y="10070"/>
                      <a:pt x="17156" y="9847"/>
                      <a:pt x="16864" y="9643"/>
                    </a:cubicBezTo>
                    <a:lnTo>
                      <a:pt x="162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dirty="0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123" name="Title 1"/>
            <p:cNvSpPr txBox="1">
              <a:spLocks/>
            </p:cNvSpPr>
            <p:nvPr/>
          </p:nvSpPr>
          <p:spPr>
            <a:xfrm>
              <a:off x="603656" y="940706"/>
              <a:ext cx="1324905" cy="783921"/>
            </a:xfrm>
            <a:prstGeom prst="rect">
              <a:avLst/>
            </a:prstGeom>
          </p:spPr>
          <p:txBody>
            <a:bodyPr vert="horz" lIns="91430" tIns="45715" rIns="91430" bIns="45715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b="1" kern="1200">
                  <a:solidFill>
                    <a:schemeClr val="tx1"/>
                  </a:solidFill>
                  <a:latin typeface="Roboto Light"/>
                  <a:ea typeface="+mj-ea"/>
                  <a:cs typeface="Roboto Light"/>
                </a:defRPr>
              </a:lvl1pPr>
            </a:lstStyle>
            <a:p>
              <a:pPr algn="ctr"/>
              <a:endParaRPr lang="en-US" sz="1200" b="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5" name="Title 1"/>
            <p:cNvSpPr txBox="1">
              <a:spLocks/>
            </p:cNvSpPr>
            <p:nvPr/>
          </p:nvSpPr>
          <p:spPr>
            <a:xfrm>
              <a:off x="2582700" y="936322"/>
              <a:ext cx="1324905" cy="783921"/>
            </a:xfrm>
            <a:prstGeom prst="rect">
              <a:avLst/>
            </a:prstGeom>
          </p:spPr>
          <p:txBody>
            <a:bodyPr vert="horz" lIns="91430" tIns="45715" rIns="91430" bIns="45715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b="1" kern="1200">
                  <a:solidFill>
                    <a:schemeClr val="tx1"/>
                  </a:solidFill>
                  <a:latin typeface="Roboto Light"/>
                  <a:ea typeface="+mj-ea"/>
                  <a:cs typeface="Roboto Light"/>
                </a:defRPr>
              </a:lvl1pPr>
            </a:lstStyle>
            <a:p>
              <a:pPr algn="ctr"/>
              <a:endParaRPr lang="en-US" sz="1200" b="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7" name="Title 1"/>
            <p:cNvSpPr txBox="1">
              <a:spLocks/>
            </p:cNvSpPr>
            <p:nvPr/>
          </p:nvSpPr>
          <p:spPr>
            <a:xfrm>
              <a:off x="607096" y="2951003"/>
              <a:ext cx="1324905" cy="783921"/>
            </a:xfrm>
            <a:prstGeom prst="rect">
              <a:avLst/>
            </a:prstGeom>
          </p:spPr>
          <p:txBody>
            <a:bodyPr vert="horz" lIns="91430" tIns="45715" rIns="91430" bIns="45715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b="1" kern="1200">
                  <a:solidFill>
                    <a:schemeClr val="tx1"/>
                  </a:solidFill>
                  <a:latin typeface="Roboto Light"/>
                  <a:ea typeface="+mj-ea"/>
                  <a:cs typeface="Roboto Light"/>
                </a:defRPr>
              </a:lvl1pPr>
            </a:lstStyle>
            <a:p>
              <a:pPr algn="ctr"/>
              <a:r>
                <a:rPr lang="ar-JO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 Light" panose="020B0304030504040204" pitchFamily="34" charset="-120"/>
                </a:rPr>
                <a:t>اكثر من </a:t>
              </a:r>
            </a:p>
            <a:p>
              <a:pPr algn="ctr"/>
              <a:r>
                <a:rPr lang="ar-JO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軟正黑體 Light" panose="020B0304030504040204" pitchFamily="34" charset="-120"/>
                </a:rPr>
                <a:t>100$</a:t>
              </a:r>
              <a:endPara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endParaRPr>
            </a:p>
          </p:txBody>
        </p:sp>
        <p:sp>
          <p:nvSpPr>
            <p:cNvPr id="137" name="Title 1"/>
            <p:cNvSpPr txBox="1">
              <a:spLocks/>
            </p:cNvSpPr>
            <p:nvPr/>
          </p:nvSpPr>
          <p:spPr>
            <a:xfrm>
              <a:off x="2586140" y="2946619"/>
              <a:ext cx="1324905" cy="783921"/>
            </a:xfrm>
            <a:prstGeom prst="rect">
              <a:avLst/>
            </a:prstGeom>
          </p:spPr>
          <p:txBody>
            <a:bodyPr vert="horz" lIns="91430" tIns="45715" rIns="91430" bIns="45715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b="1" kern="1200">
                  <a:solidFill>
                    <a:schemeClr val="tx1"/>
                  </a:solidFill>
                  <a:latin typeface="Roboto Light"/>
                  <a:ea typeface="+mj-ea"/>
                  <a:cs typeface="Roboto Light"/>
                </a:defRPr>
              </a:lvl1pPr>
            </a:lstStyle>
            <a:p>
              <a:pPr algn="ctr"/>
              <a:endParaRPr lang="en-US" sz="1200" b="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965356" y="1430748"/>
              <a:ext cx="628228" cy="523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Roboto Black"/>
                <a:ea typeface="微軟正黑體 Light" panose="020B0304030504040204" pitchFamily="34" charset="-120"/>
                <a:cs typeface="Roboto Black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550286" y="2062221"/>
              <a:ext cx="628228" cy="523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Roboto Black"/>
                <a:ea typeface="微軟正黑體 Light" panose="020B0304030504040204" pitchFamily="34" charset="-120"/>
                <a:cs typeface="Roboto Black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954472" y="2689357"/>
              <a:ext cx="628228" cy="523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Roboto Black"/>
                <a:ea typeface="微軟正黑體 Light" panose="020B0304030504040204" pitchFamily="34" charset="-120"/>
                <a:cs typeface="Roboto Black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734103" y="1636551"/>
              <a:ext cx="1027717" cy="3693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r>
                <a:rPr lang="ar-JO" dirty="0">
                  <a:solidFill>
                    <a:schemeClr val="bg1"/>
                  </a:solidFill>
                  <a:latin typeface="Roboto Black"/>
                  <a:ea typeface="微軟正黑體 Light" panose="020B0304030504040204" pitchFamily="34" charset="-120"/>
                  <a:cs typeface="Roboto Black"/>
                </a:rPr>
                <a:t>+15%</a:t>
              </a:r>
              <a:endParaRPr lang="en-US" dirty="0">
                <a:solidFill>
                  <a:schemeClr val="bg1"/>
                </a:solidFill>
                <a:latin typeface="Roboto Black"/>
                <a:ea typeface="微軟正黑體 Light" panose="020B0304030504040204" pitchFamily="34" charset="-120"/>
                <a:cs typeface="Roboto Black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34906" y="1334795"/>
            <a:ext cx="2945475" cy="606971"/>
            <a:chOff x="4441284" y="929287"/>
            <a:chExt cx="2945475" cy="606971"/>
          </a:xfrm>
        </p:grpSpPr>
        <p:sp>
          <p:nvSpPr>
            <p:cNvPr id="9" name="TextBox 8"/>
            <p:cNvSpPr txBox="1"/>
            <p:nvPr/>
          </p:nvSpPr>
          <p:spPr>
            <a:xfrm>
              <a:off x="6526139" y="1011619"/>
              <a:ext cx="860620" cy="41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ar-JO" altLang="zh-CN" sz="16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Lato Light" charset="0"/>
                  <a:sym typeface="Lato Light" charset="0"/>
                </a:rPr>
                <a:t>7</a:t>
              </a:r>
              <a:r>
                <a:rPr lang="en-US" altLang="zh-CN" sz="16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Lato Light" charset="0"/>
                  <a:sym typeface="Lato Light" charset="0"/>
                </a:rPr>
                <a:t>,500</a:t>
              </a: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41284" y="929287"/>
              <a:ext cx="606984" cy="606971"/>
              <a:chOff x="7624157" y="1842076"/>
              <a:chExt cx="606984" cy="606971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7624157" y="1842076"/>
                <a:ext cx="606984" cy="606971"/>
              </a:xfrm>
              <a:prstGeom prst="ellipse">
                <a:avLst/>
              </a:prstGeom>
              <a:solidFill>
                <a:schemeClr val="bg1"/>
              </a:solidFill>
              <a:ln w="6350" cmpd="sng"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7727298" y="1945216"/>
                <a:ext cx="400702" cy="400692"/>
              </a:xfrm>
              <a:prstGeom prst="ellipse">
                <a:avLst/>
              </a:prstGeom>
              <a:solidFill>
                <a:schemeClr val="bg1"/>
              </a:solidFill>
              <a:ln w="88900" cmpd="sng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7763157" y="2015034"/>
                <a:ext cx="3263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ar-JO" sz="1000" b="1" dirty="0">
                    <a:latin typeface="Roboto Bold"/>
                    <a:ea typeface="微軟正黑體 Light" panose="020B0304030504040204" pitchFamily="34" charset="-120"/>
                    <a:cs typeface="Roboto Bold"/>
                  </a:rPr>
                  <a:t>1</a:t>
                </a:r>
                <a:endParaRPr lang="en-US" sz="1000" b="1" dirty="0">
                  <a:latin typeface="Roboto Bold"/>
                  <a:ea typeface="微軟正黑體 Light" panose="020B0304030504040204" pitchFamily="34" charset="-120"/>
                  <a:cs typeface="Roboto Bold"/>
                </a:endParaRPr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4934906" y="2157602"/>
            <a:ext cx="3105281" cy="606971"/>
            <a:chOff x="4441284" y="929287"/>
            <a:chExt cx="3105281" cy="606971"/>
          </a:xfrm>
        </p:grpSpPr>
        <p:sp>
          <p:nvSpPr>
            <p:cNvPr id="161" name="TextBox 160"/>
            <p:cNvSpPr txBox="1"/>
            <p:nvPr/>
          </p:nvSpPr>
          <p:spPr>
            <a:xfrm>
              <a:off x="6532163" y="963583"/>
              <a:ext cx="1014402" cy="41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  <a:cs typeface="Lato Light" charset="0"/>
                  <a:sym typeface="Lato Light" charset="0"/>
                </a:rPr>
                <a:t>16,500</a:t>
              </a: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4441284" y="929287"/>
              <a:ext cx="606984" cy="606971"/>
              <a:chOff x="7624157" y="1842076"/>
              <a:chExt cx="606984" cy="606971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7624157" y="1842076"/>
                <a:ext cx="606984" cy="606971"/>
              </a:xfrm>
              <a:prstGeom prst="ellipse">
                <a:avLst/>
              </a:prstGeom>
              <a:solidFill>
                <a:schemeClr val="bg1"/>
              </a:solidFill>
              <a:ln w="6350" cmpd="sng"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727298" y="1945216"/>
                <a:ext cx="400702" cy="400692"/>
              </a:xfrm>
              <a:prstGeom prst="ellipse">
                <a:avLst/>
              </a:prstGeom>
              <a:solidFill>
                <a:schemeClr val="bg1"/>
              </a:solidFill>
              <a:ln w="88900" cmpd="sng"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7763157" y="2015034"/>
                <a:ext cx="3263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ar-JO" sz="1000" b="1" dirty="0">
                    <a:latin typeface="Roboto Bold"/>
                    <a:ea typeface="微軟正黑體 Light" panose="020B0304030504040204" pitchFamily="34" charset="-120"/>
                    <a:cs typeface="Roboto Bold"/>
                  </a:rPr>
                  <a:t>2</a:t>
                </a:r>
                <a:endParaRPr lang="en-US" sz="1000" b="1" dirty="0">
                  <a:latin typeface="Roboto Bold"/>
                  <a:ea typeface="微軟正黑體 Light" panose="020B0304030504040204" pitchFamily="34" charset="-120"/>
                  <a:cs typeface="Roboto Bold"/>
                </a:endParaRPr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4934906" y="2980409"/>
            <a:ext cx="606984" cy="606971"/>
            <a:chOff x="7624157" y="1842076"/>
            <a:chExt cx="606984" cy="606971"/>
          </a:xfrm>
        </p:grpSpPr>
        <p:sp>
          <p:nvSpPr>
            <p:cNvPr id="169" name="Oval 168"/>
            <p:cNvSpPr/>
            <p:nvPr/>
          </p:nvSpPr>
          <p:spPr>
            <a:xfrm>
              <a:off x="7624157" y="1842076"/>
              <a:ext cx="606984" cy="606971"/>
            </a:xfrm>
            <a:prstGeom prst="ellipse">
              <a:avLst/>
            </a:prstGeom>
            <a:solidFill>
              <a:schemeClr val="bg1"/>
            </a:solidFill>
            <a:ln w="6350" cmpd="sng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7727298" y="1945216"/>
              <a:ext cx="400702" cy="400692"/>
            </a:xfrm>
            <a:prstGeom prst="ellipse">
              <a:avLst/>
            </a:prstGeom>
            <a:solidFill>
              <a:schemeClr val="bg1"/>
            </a:solidFill>
            <a:ln w="88900" cmpd="sng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763157" y="2015034"/>
              <a:ext cx="3263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JO" sz="1000" b="1" dirty="0">
                  <a:latin typeface="Roboto Bold"/>
                  <a:ea typeface="微軟正黑體 Light" panose="020B0304030504040204" pitchFamily="34" charset="-120"/>
                  <a:cs typeface="Roboto Bold"/>
                </a:rPr>
                <a:t>3</a:t>
              </a:r>
              <a:endParaRPr lang="en-US" sz="1000" b="1" dirty="0">
                <a:latin typeface="Roboto Bold"/>
                <a:ea typeface="微軟正黑體 Light" panose="020B0304030504040204" pitchFamily="34" charset="-120"/>
                <a:cs typeface="Roboto Bold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74960DDC-5A85-4F17-903B-1ADDB8234635}"/>
              </a:ext>
            </a:extLst>
          </p:cNvPr>
          <p:cNvSpPr txBox="1">
            <a:spLocks/>
          </p:cNvSpPr>
          <p:nvPr/>
        </p:nvSpPr>
        <p:spPr>
          <a:xfrm>
            <a:off x="1211805" y="1483966"/>
            <a:ext cx="1324905" cy="783921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 algn="ctr"/>
            <a:r>
              <a:rPr lang="ar-J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0-10 $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 Light" panose="020B0304030504040204" pitchFamily="34" charset="-120"/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9D5DB7D-18A0-4785-A883-BEA1720185F9}"/>
              </a:ext>
            </a:extLst>
          </p:cNvPr>
          <p:cNvSpPr txBox="1">
            <a:spLocks/>
          </p:cNvSpPr>
          <p:nvPr/>
        </p:nvSpPr>
        <p:spPr>
          <a:xfrm>
            <a:off x="3122662" y="1433265"/>
            <a:ext cx="1324905" cy="783921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 algn="ctr"/>
            <a:r>
              <a:rPr lang="ar-J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10.1-50 $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 Light" panose="020B0304030504040204" pitchFamily="34" charset="-12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E20040D4-678E-4A96-BCBB-4A3F83DD2F3B}"/>
              </a:ext>
            </a:extLst>
          </p:cNvPr>
          <p:cNvSpPr txBox="1">
            <a:spLocks/>
          </p:cNvSpPr>
          <p:nvPr/>
        </p:nvSpPr>
        <p:spPr>
          <a:xfrm>
            <a:off x="2987563" y="3419626"/>
            <a:ext cx="1681011" cy="783921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 algn="ctr"/>
            <a:r>
              <a:rPr lang="ar-J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50.1-100 $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 Light" panose="020B0304030504040204" pitchFamily="34" charset="-120"/>
            </a:endParaRPr>
          </a:p>
        </p:txBody>
      </p:sp>
      <p:sp>
        <p:nvSpPr>
          <p:cNvPr id="57" name="TextBox 154">
            <a:extLst>
              <a:ext uri="{FF2B5EF4-FFF2-40B4-BE49-F238E27FC236}">
                <a16:creationId xmlns:a16="http://schemas.microsoft.com/office/drawing/2014/main" id="{FCC383C9-2489-4A92-A035-F0C4BB7BBB03}"/>
              </a:ext>
            </a:extLst>
          </p:cNvPr>
          <p:cNvSpPr txBox="1"/>
          <p:nvPr/>
        </p:nvSpPr>
        <p:spPr>
          <a:xfrm>
            <a:off x="2899726" y="2656526"/>
            <a:ext cx="1027717" cy="369322"/>
          </a:xfrm>
          <a:prstGeom prst="rect">
            <a:avLst/>
          </a:prstGeom>
          <a:noFill/>
          <a:ln>
            <a:noFill/>
          </a:ln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ar-JO" dirty="0">
                <a:solidFill>
                  <a:schemeClr val="bg1"/>
                </a:solidFill>
                <a:latin typeface="Roboto Black"/>
                <a:ea typeface="微軟正黑體 Light" panose="020B0304030504040204" pitchFamily="34" charset="-120"/>
                <a:cs typeface="Roboto Black"/>
              </a:rPr>
              <a:t>+10%</a:t>
            </a:r>
            <a:endParaRPr lang="en-US" dirty="0">
              <a:solidFill>
                <a:schemeClr val="bg1"/>
              </a:solidFill>
              <a:latin typeface="Roboto Black"/>
              <a:ea typeface="微軟正黑體 Light" panose="020B0304030504040204" pitchFamily="34" charset="-120"/>
              <a:cs typeface="Roboto Black"/>
            </a:endParaRPr>
          </a:p>
        </p:txBody>
      </p:sp>
      <p:sp>
        <p:nvSpPr>
          <p:cNvPr id="58" name="TextBox 154">
            <a:extLst>
              <a:ext uri="{FF2B5EF4-FFF2-40B4-BE49-F238E27FC236}">
                <a16:creationId xmlns:a16="http://schemas.microsoft.com/office/drawing/2014/main" id="{4074CDE5-86E1-44DF-9BEF-AC3F47382253}"/>
              </a:ext>
            </a:extLst>
          </p:cNvPr>
          <p:cNvSpPr txBox="1"/>
          <p:nvPr/>
        </p:nvSpPr>
        <p:spPr>
          <a:xfrm>
            <a:off x="2334652" y="3126118"/>
            <a:ext cx="1027717" cy="369322"/>
          </a:xfrm>
          <a:prstGeom prst="rect">
            <a:avLst/>
          </a:prstGeom>
          <a:noFill/>
          <a:ln>
            <a:noFill/>
          </a:ln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ar-JO" dirty="0">
                <a:solidFill>
                  <a:schemeClr val="bg1"/>
                </a:solidFill>
                <a:latin typeface="Roboto Black"/>
                <a:ea typeface="微軟正黑體 Light" panose="020B0304030504040204" pitchFamily="34" charset="-120"/>
                <a:cs typeface="Roboto Black"/>
              </a:rPr>
              <a:t>+5%</a:t>
            </a:r>
            <a:endParaRPr lang="en-US" dirty="0">
              <a:solidFill>
                <a:schemeClr val="bg1"/>
              </a:solidFill>
              <a:latin typeface="Roboto Black"/>
              <a:ea typeface="微軟正黑體 Light" panose="020B0304030504040204" pitchFamily="34" charset="-120"/>
              <a:cs typeface="Roboto Black"/>
            </a:endParaRPr>
          </a:p>
        </p:txBody>
      </p:sp>
      <p:sp>
        <p:nvSpPr>
          <p:cNvPr id="59" name="TextBox 154">
            <a:extLst>
              <a:ext uri="{FF2B5EF4-FFF2-40B4-BE49-F238E27FC236}">
                <a16:creationId xmlns:a16="http://schemas.microsoft.com/office/drawing/2014/main" id="{2867EC40-09C8-44C0-9828-B824FFAE6A23}"/>
              </a:ext>
            </a:extLst>
          </p:cNvPr>
          <p:cNvSpPr txBox="1"/>
          <p:nvPr/>
        </p:nvSpPr>
        <p:spPr>
          <a:xfrm>
            <a:off x="1778945" y="2678141"/>
            <a:ext cx="1027717" cy="369322"/>
          </a:xfrm>
          <a:prstGeom prst="rect">
            <a:avLst/>
          </a:prstGeom>
          <a:noFill/>
          <a:ln>
            <a:noFill/>
          </a:ln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ar-JO" dirty="0">
                <a:solidFill>
                  <a:schemeClr val="bg1"/>
                </a:solidFill>
                <a:latin typeface="Roboto Black"/>
                <a:ea typeface="微軟正黑體 Light" panose="020B0304030504040204" pitchFamily="34" charset="-120"/>
                <a:cs typeface="Roboto Black"/>
              </a:rPr>
              <a:t>+2%</a:t>
            </a:r>
            <a:endParaRPr lang="en-US" dirty="0">
              <a:solidFill>
                <a:schemeClr val="bg1"/>
              </a:solidFill>
              <a:latin typeface="Roboto Black"/>
              <a:ea typeface="微軟正黑體 Light" panose="020B0304030504040204" pitchFamily="34" charset="-120"/>
              <a:cs typeface="Roboto Black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AD8548C-3AB7-4831-AD00-F8A0B301F5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78135" y="1553702"/>
            <a:ext cx="216269" cy="206131"/>
          </a:xfrm>
          <a:prstGeom prst="rect">
            <a:avLst/>
          </a:prstGeom>
        </p:spPr>
      </p:pic>
      <p:cxnSp>
        <p:nvCxnSpPr>
          <p:cNvPr id="8" name="رابط كسهم مستقيم 7">
            <a:extLst>
              <a:ext uri="{FF2B5EF4-FFF2-40B4-BE49-F238E27FC236}">
                <a16:creationId xmlns:a16="http://schemas.microsoft.com/office/drawing/2014/main" id="{1B750283-F8FA-4803-9F44-D86677FCEBD6}"/>
              </a:ext>
            </a:extLst>
          </p:cNvPr>
          <p:cNvCxnSpPr/>
          <p:nvPr/>
        </p:nvCxnSpPr>
        <p:spPr>
          <a:xfrm flipH="1">
            <a:off x="6459436" y="1656767"/>
            <a:ext cx="309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8">
            <a:extLst>
              <a:ext uri="{FF2B5EF4-FFF2-40B4-BE49-F238E27FC236}">
                <a16:creationId xmlns:a16="http://schemas.microsoft.com/office/drawing/2014/main" id="{18B3C572-16AD-4DF1-8555-2FED3FEEAB7E}"/>
              </a:ext>
            </a:extLst>
          </p:cNvPr>
          <p:cNvSpPr txBox="1"/>
          <p:nvPr/>
        </p:nvSpPr>
        <p:spPr>
          <a:xfrm>
            <a:off x="5616959" y="1409214"/>
            <a:ext cx="80441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1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9300</a:t>
            </a:r>
            <a:r>
              <a:rPr lang="ar-SA" sz="1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$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pic>
        <p:nvPicPr>
          <p:cNvPr id="70" name="صورة 69">
            <a:extLst>
              <a:ext uri="{FF2B5EF4-FFF2-40B4-BE49-F238E27FC236}">
                <a16:creationId xmlns:a16="http://schemas.microsoft.com/office/drawing/2014/main" id="{170E57F9-DDA0-4984-ABF8-CD9346FF0C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78135" y="2339816"/>
            <a:ext cx="216269" cy="206131"/>
          </a:xfrm>
          <a:prstGeom prst="rect">
            <a:avLst/>
          </a:prstGeom>
        </p:spPr>
      </p:pic>
      <p:sp>
        <p:nvSpPr>
          <p:cNvPr id="71" name="TextBox 8">
            <a:extLst>
              <a:ext uri="{FF2B5EF4-FFF2-40B4-BE49-F238E27FC236}">
                <a16:creationId xmlns:a16="http://schemas.microsoft.com/office/drawing/2014/main" id="{B81199C7-62EF-46FC-8520-F49CF8C2B0A7}"/>
              </a:ext>
            </a:extLst>
          </p:cNvPr>
          <p:cNvSpPr txBox="1"/>
          <p:nvPr/>
        </p:nvSpPr>
        <p:spPr>
          <a:xfrm>
            <a:off x="5539264" y="2195005"/>
            <a:ext cx="1034063" cy="42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$ 26,000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cxnSp>
        <p:nvCxnSpPr>
          <p:cNvPr id="72" name="رابط كسهم مستقيم 71">
            <a:extLst>
              <a:ext uri="{FF2B5EF4-FFF2-40B4-BE49-F238E27FC236}">
                <a16:creationId xmlns:a16="http://schemas.microsoft.com/office/drawing/2014/main" id="{49383A7D-3F4C-4CC8-BDBA-5F84D991DBDC}"/>
              </a:ext>
            </a:extLst>
          </p:cNvPr>
          <p:cNvCxnSpPr/>
          <p:nvPr/>
        </p:nvCxnSpPr>
        <p:spPr>
          <a:xfrm flipH="1">
            <a:off x="6459436" y="2461087"/>
            <a:ext cx="309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TextBox 160">
            <a:extLst>
              <a:ext uri="{FF2B5EF4-FFF2-40B4-BE49-F238E27FC236}">
                <a16:creationId xmlns:a16="http://schemas.microsoft.com/office/drawing/2014/main" id="{E20B3DEC-17B7-4ABD-82CF-D803E14E30D0}"/>
              </a:ext>
            </a:extLst>
          </p:cNvPr>
          <p:cNvSpPr txBox="1"/>
          <p:nvPr/>
        </p:nvSpPr>
        <p:spPr>
          <a:xfrm>
            <a:off x="7032935" y="3007193"/>
            <a:ext cx="1014402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Lato Light" charset="0"/>
              </a:rPr>
              <a:t>28,000</a:t>
            </a:r>
          </a:p>
        </p:txBody>
      </p:sp>
      <p:pic>
        <p:nvPicPr>
          <p:cNvPr id="74" name="صورة 73">
            <a:extLst>
              <a:ext uri="{FF2B5EF4-FFF2-40B4-BE49-F238E27FC236}">
                <a16:creationId xmlns:a16="http://schemas.microsoft.com/office/drawing/2014/main" id="{539F3F43-1BFE-41F7-A876-B32E706B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8135" y="3152080"/>
            <a:ext cx="216269" cy="206131"/>
          </a:xfrm>
          <a:prstGeom prst="rect">
            <a:avLst/>
          </a:prstGeom>
        </p:spPr>
      </p:pic>
      <p:cxnSp>
        <p:nvCxnSpPr>
          <p:cNvPr id="75" name="رابط كسهم مستقيم 74">
            <a:extLst>
              <a:ext uri="{FF2B5EF4-FFF2-40B4-BE49-F238E27FC236}">
                <a16:creationId xmlns:a16="http://schemas.microsoft.com/office/drawing/2014/main" id="{E48C7A19-E08E-4841-A9DE-98F0A5F80DF7}"/>
              </a:ext>
            </a:extLst>
          </p:cNvPr>
          <p:cNvCxnSpPr/>
          <p:nvPr/>
        </p:nvCxnSpPr>
        <p:spPr>
          <a:xfrm flipH="1">
            <a:off x="6430666" y="3284254"/>
            <a:ext cx="309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6" name="TextBox 8">
            <a:extLst>
              <a:ext uri="{FF2B5EF4-FFF2-40B4-BE49-F238E27FC236}">
                <a16:creationId xmlns:a16="http://schemas.microsoft.com/office/drawing/2014/main" id="{CC00D0B4-A7B0-433F-AC9F-7B25AD8C1567}"/>
              </a:ext>
            </a:extLst>
          </p:cNvPr>
          <p:cNvSpPr txBox="1"/>
          <p:nvPr/>
        </p:nvSpPr>
        <p:spPr>
          <a:xfrm>
            <a:off x="5551403" y="3024254"/>
            <a:ext cx="1034063" cy="42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$ 42,125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77" name="TextBox 3">
            <a:extLst>
              <a:ext uri="{FF2B5EF4-FFF2-40B4-BE49-F238E27FC236}">
                <a16:creationId xmlns:a16="http://schemas.microsoft.com/office/drawing/2014/main" id="{67C1D7AC-2766-4B09-ADE9-2EA27E59C487}"/>
              </a:ext>
            </a:extLst>
          </p:cNvPr>
          <p:cNvSpPr txBox="1"/>
          <p:nvPr/>
        </p:nvSpPr>
        <p:spPr>
          <a:xfrm>
            <a:off x="5023434" y="1021541"/>
            <a:ext cx="543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JO" sz="1600" b="1" dirty="0">
                <a:solidFill>
                  <a:srgbClr val="77777B"/>
                </a:solidFill>
                <a:ea typeface="微軟正黑體 Light" panose="020B0304030504040204" pitchFamily="34" charset="-120"/>
              </a:rPr>
              <a:t>السنة</a:t>
            </a:r>
            <a:endParaRPr lang="en-US" sz="1400" b="1" dirty="0">
              <a:solidFill>
                <a:srgbClr val="77777B"/>
              </a:solidFill>
              <a:ea typeface="微軟正黑體 Light" panose="020B0304030504040204" pitchFamily="34" charset="-120"/>
            </a:endParaRPr>
          </a:p>
        </p:txBody>
      </p:sp>
      <p:pic>
        <p:nvPicPr>
          <p:cNvPr id="78" name="صورة 77">
            <a:extLst>
              <a:ext uri="{FF2B5EF4-FFF2-40B4-BE49-F238E27FC236}">
                <a16:creationId xmlns:a16="http://schemas.microsoft.com/office/drawing/2014/main" id="{9111CFDD-4D3B-4555-A3F4-882E153F6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30" y="-309304"/>
            <a:ext cx="2017951" cy="2017951"/>
          </a:xfrm>
          <a:prstGeom prst="rect">
            <a:avLst/>
          </a:prstGeom>
        </p:spPr>
      </p:pic>
      <p:pic>
        <p:nvPicPr>
          <p:cNvPr id="23" name="صورة 22">
            <a:extLst>
              <a:ext uri="{FF2B5EF4-FFF2-40B4-BE49-F238E27FC236}">
                <a16:creationId xmlns:a16="http://schemas.microsoft.com/office/drawing/2014/main" id="{87231731-4EE4-4E2C-B86A-CA36A942E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1137" y="3740182"/>
            <a:ext cx="1547246" cy="1175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E2FF33-3418-4650-AF55-CE5B10035A45}"/>
              </a:ext>
            </a:extLst>
          </p:cNvPr>
          <p:cNvSpPr/>
          <p:nvPr/>
        </p:nvSpPr>
        <p:spPr>
          <a:xfrm>
            <a:off x="7378978" y="185818"/>
            <a:ext cx="1667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JO" sz="2000" b="1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الإيرادات المتوقعة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25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/>
      <p:bldP spid="55" grpId="0"/>
      <p:bldP spid="56" grpId="0"/>
      <p:bldP spid="57" grpId="0"/>
      <p:bldP spid="58" grpId="0"/>
      <p:bldP spid="59" grpId="0"/>
      <p:bldP spid="69" grpId="0"/>
      <p:bldP spid="71" grpId="0"/>
      <p:bldP spid="73" grpId="0"/>
      <p:bldP spid="76" grpId="0"/>
      <p:bldP spid="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77">
            <a:extLst>
              <a:ext uri="{FF2B5EF4-FFF2-40B4-BE49-F238E27FC236}">
                <a16:creationId xmlns:a16="http://schemas.microsoft.com/office/drawing/2014/main" id="{3776B5DB-A9D3-4097-812D-A0268BE7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30" y="-309304"/>
            <a:ext cx="2017951" cy="201795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6DB06E-6092-4FB1-8D6E-1B8347014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52780"/>
              </p:ext>
            </p:extLst>
          </p:nvPr>
        </p:nvGraphicFramePr>
        <p:xfrm>
          <a:off x="1555199" y="1672428"/>
          <a:ext cx="6768000" cy="234720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14565859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926740018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1235370985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375683888"/>
                    </a:ext>
                  </a:extLst>
                </a:gridCol>
              </a:tblGrid>
              <a:tr h="46944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التكاليف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الايرادات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الربح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4088143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السنة الاولى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$</a:t>
                      </a:r>
                      <a:r>
                        <a:rPr lang="en-US" sz="2000" dirty="0">
                          <a:effectLst/>
                        </a:rPr>
                        <a:t>4560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9300$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$</a:t>
                      </a:r>
                      <a:r>
                        <a:rPr lang="en-US" sz="2000" dirty="0">
                          <a:effectLst/>
                        </a:rPr>
                        <a:t>4740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322130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السنة الثانية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$</a:t>
                      </a:r>
                      <a:r>
                        <a:rPr lang="en-US" sz="2000" dirty="0">
                          <a:effectLst/>
                        </a:rPr>
                        <a:t>20320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26000$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5680$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4458485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السنة الثالثه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27860$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42125$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$</a:t>
                      </a:r>
                      <a:r>
                        <a:rPr lang="en-US" sz="2000" dirty="0">
                          <a:effectLst/>
                        </a:rPr>
                        <a:t>14265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0647718"/>
                  </a:ext>
                </a:extLst>
              </a:tr>
              <a:tr h="46944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  المجموع :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</a:rPr>
                        <a:t>24685$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120485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8252F50-9348-40F1-9335-53BE88D51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2574" y="995320"/>
            <a:ext cx="1040469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000" b="1" i="0" u="none" strike="noStrike" cap="none" normalizeH="0" baseline="0" dirty="0">
                <a:ln>
                  <a:noFill/>
                </a:ln>
                <a:solidFill>
                  <a:srgbClr val="C459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الربح خلال الثلاث السنوات الاولى :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>
            <a:extLst>
              <a:ext uri="{FF2B5EF4-FFF2-40B4-BE49-F238E27FC236}">
                <a16:creationId xmlns:a16="http://schemas.microsoft.com/office/drawing/2014/main" id="{FB00A3AD-E012-4686-A371-1B58DC74AEED}"/>
              </a:ext>
            </a:extLst>
          </p:cNvPr>
          <p:cNvGrpSpPr/>
          <p:nvPr/>
        </p:nvGrpSpPr>
        <p:grpSpPr>
          <a:xfrm>
            <a:off x="977308" y="113075"/>
            <a:ext cx="4214108" cy="2798306"/>
            <a:chOff x="2979737" y="1071585"/>
            <a:chExt cx="6240569" cy="5030766"/>
          </a:xfrm>
        </p:grpSpPr>
        <p:sp>
          <p:nvSpPr>
            <p:cNvPr id="3" name="任意多边形 796">
              <a:extLst>
                <a:ext uri="{FF2B5EF4-FFF2-40B4-BE49-F238E27FC236}">
                  <a16:creationId xmlns:a16="http://schemas.microsoft.com/office/drawing/2014/main" id="{DF220021-6AE4-4FAC-BEF7-68278A997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247" y="1111251"/>
              <a:ext cx="4368056" cy="1246082"/>
            </a:xfrm>
            <a:custGeom>
              <a:avLst/>
              <a:gdLst>
                <a:gd name="connsiteX0" fmla="*/ 155759 w 4368056"/>
                <a:gd name="connsiteY0" fmla="*/ 0 h 1246082"/>
                <a:gd name="connsiteX1" fmla="*/ 4368056 w 4368056"/>
                <a:gd name="connsiteY1" fmla="*/ 0 h 1246082"/>
                <a:gd name="connsiteX2" fmla="*/ 4368056 w 4368056"/>
                <a:gd name="connsiteY2" fmla="*/ 1246082 h 1246082"/>
                <a:gd name="connsiteX3" fmla="*/ 155759 w 4368056"/>
                <a:gd name="connsiteY3" fmla="*/ 1246082 h 1246082"/>
                <a:gd name="connsiteX4" fmla="*/ 155759 w 4368056"/>
                <a:gd name="connsiteY4" fmla="*/ 778800 h 1246082"/>
                <a:gd name="connsiteX5" fmla="*/ 0 w 4368056"/>
                <a:gd name="connsiteY5" fmla="*/ 623041 h 1246082"/>
                <a:gd name="connsiteX6" fmla="*/ 155759 w 4368056"/>
                <a:gd name="connsiteY6" fmla="*/ 467282 h 12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8056" h="1246082">
                  <a:moveTo>
                    <a:pt x="155759" y="0"/>
                  </a:moveTo>
                  <a:lnTo>
                    <a:pt x="4368056" y="0"/>
                  </a:lnTo>
                  <a:lnTo>
                    <a:pt x="4368056" y="1246082"/>
                  </a:lnTo>
                  <a:lnTo>
                    <a:pt x="155759" y="1246082"/>
                  </a:lnTo>
                  <a:lnTo>
                    <a:pt x="155759" y="778800"/>
                  </a:lnTo>
                  <a:lnTo>
                    <a:pt x="0" y="623041"/>
                  </a:lnTo>
                  <a:lnTo>
                    <a:pt x="155759" y="46728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4" name="Rectangle 896">
              <a:extLst>
                <a:ext uri="{FF2B5EF4-FFF2-40B4-BE49-F238E27FC236}">
                  <a16:creationId xmlns:a16="http://schemas.microsoft.com/office/drawing/2014/main" id="{0AD9F68A-90E8-4E68-A483-B108FA653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725" y="1111251"/>
              <a:ext cx="155760" cy="12460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任意多边形 797">
              <a:extLst>
                <a:ext uri="{FF2B5EF4-FFF2-40B4-BE49-F238E27FC236}">
                  <a16:creationId xmlns:a16="http://schemas.microsoft.com/office/drawing/2014/main" id="{E9FB3772-7CAC-4068-BE4D-E9D46E53A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7" y="2983759"/>
              <a:ext cx="4368056" cy="1246082"/>
            </a:xfrm>
            <a:custGeom>
              <a:avLst/>
              <a:gdLst>
                <a:gd name="connsiteX0" fmla="*/ 0 w 4368056"/>
                <a:gd name="connsiteY0" fmla="*/ 0 h 1246082"/>
                <a:gd name="connsiteX1" fmla="*/ 4212297 w 4368056"/>
                <a:gd name="connsiteY1" fmla="*/ 0 h 1246082"/>
                <a:gd name="connsiteX2" fmla="*/ 4212297 w 4368056"/>
                <a:gd name="connsiteY2" fmla="*/ 467282 h 1246082"/>
                <a:gd name="connsiteX3" fmla="*/ 4368056 w 4368056"/>
                <a:gd name="connsiteY3" fmla="*/ 623041 h 1246082"/>
                <a:gd name="connsiteX4" fmla="*/ 4212297 w 4368056"/>
                <a:gd name="connsiteY4" fmla="*/ 778800 h 1246082"/>
                <a:gd name="connsiteX5" fmla="*/ 4212297 w 4368056"/>
                <a:gd name="connsiteY5" fmla="*/ 1246082 h 1246082"/>
                <a:gd name="connsiteX6" fmla="*/ 0 w 4368056"/>
                <a:gd name="connsiteY6" fmla="*/ 1246082 h 12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8056" h="1246082">
                  <a:moveTo>
                    <a:pt x="0" y="0"/>
                  </a:moveTo>
                  <a:lnTo>
                    <a:pt x="4212297" y="0"/>
                  </a:lnTo>
                  <a:lnTo>
                    <a:pt x="4212297" y="467282"/>
                  </a:lnTo>
                  <a:lnTo>
                    <a:pt x="4368056" y="623041"/>
                  </a:lnTo>
                  <a:lnTo>
                    <a:pt x="4212297" y="778800"/>
                  </a:lnTo>
                  <a:lnTo>
                    <a:pt x="4212297" y="1246082"/>
                  </a:lnTo>
                  <a:lnTo>
                    <a:pt x="0" y="124608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" name="Rectangle 898">
              <a:extLst>
                <a:ext uri="{FF2B5EF4-FFF2-40B4-BE49-F238E27FC236}">
                  <a16:creationId xmlns:a16="http://schemas.microsoft.com/office/drawing/2014/main" id="{4E3BCE85-F431-4BD1-81E5-801CB74D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3557" y="2983759"/>
              <a:ext cx="155760" cy="124608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899">
              <a:extLst>
                <a:ext uri="{FF2B5EF4-FFF2-40B4-BE49-F238E27FC236}">
                  <a16:creationId xmlns:a16="http://schemas.microsoft.com/office/drawing/2014/main" id="{30D18115-8BB9-4AEF-BDF6-D66820AD1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983759"/>
              <a:ext cx="4212297" cy="4539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8" name="Freeform 1059">
              <a:extLst>
                <a:ext uri="{FF2B5EF4-FFF2-40B4-BE49-F238E27FC236}">
                  <a16:creationId xmlns:a16="http://schemas.microsoft.com/office/drawing/2014/main" id="{C4AC278C-1018-4BB6-8647-922A14F56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555" y="2357333"/>
              <a:ext cx="2840931" cy="626427"/>
            </a:xfrm>
            <a:custGeom>
              <a:avLst/>
              <a:gdLst>
                <a:gd name="T0" fmla="*/ 839 w 839"/>
                <a:gd name="T1" fmla="*/ 185 h 185"/>
                <a:gd name="T2" fmla="*/ 830 w 839"/>
                <a:gd name="T3" fmla="*/ 185 h 185"/>
                <a:gd name="T4" fmla="*/ 830 w 839"/>
                <a:gd name="T5" fmla="*/ 97 h 185"/>
                <a:gd name="T6" fmla="*/ 461 w 839"/>
                <a:gd name="T7" fmla="*/ 97 h 185"/>
                <a:gd name="T8" fmla="*/ 461 w 839"/>
                <a:gd name="T9" fmla="*/ 51 h 185"/>
                <a:gd name="T10" fmla="*/ 424 w 839"/>
                <a:gd name="T11" fmla="*/ 51 h 185"/>
                <a:gd name="T12" fmla="*/ 424 w 839"/>
                <a:gd name="T13" fmla="*/ 143 h 185"/>
                <a:gd name="T14" fmla="*/ 369 w 839"/>
                <a:gd name="T15" fmla="*/ 143 h 185"/>
                <a:gd name="T16" fmla="*/ 369 w 839"/>
                <a:gd name="T17" fmla="*/ 97 h 185"/>
                <a:gd name="T18" fmla="*/ 0 w 839"/>
                <a:gd name="T19" fmla="*/ 97 h 185"/>
                <a:gd name="T20" fmla="*/ 0 w 839"/>
                <a:gd name="T21" fmla="*/ 0 h 185"/>
                <a:gd name="T22" fmla="*/ 9 w 839"/>
                <a:gd name="T23" fmla="*/ 0 h 185"/>
                <a:gd name="T24" fmla="*/ 9 w 839"/>
                <a:gd name="T25" fmla="*/ 88 h 185"/>
                <a:gd name="T26" fmla="*/ 378 w 839"/>
                <a:gd name="T27" fmla="*/ 88 h 185"/>
                <a:gd name="T28" fmla="*/ 378 w 839"/>
                <a:gd name="T29" fmla="*/ 134 h 185"/>
                <a:gd name="T30" fmla="*/ 415 w 839"/>
                <a:gd name="T31" fmla="*/ 134 h 185"/>
                <a:gd name="T32" fmla="*/ 415 w 839"/>
                <a:gd name="T33" fmla="*/ 42 h 185"/>
                <a:gd name="T34" fmla="*/ 470 w 839"/>
                <a:gd name="T35" fmla="*/ 42 h 185"/>
                <a:gd name="T36" fmla="*/ 470 w 839"/>
                <a:gd name="T37" fmla="*/ 88 h 185"/>
                <a:gd name="T38" fmla="*/ 839 w 839"/>
                <a:gd name="T39" fmla="*/ 88 h 185"/>
                <a:gd name="T40" fmla="*/ 839 w 839"/>
                <a:gd name="T4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9" h="185">
                  <a:moveTo>
                    <a:pt x="839" y="185"/>
                  </a:moveTo>
                  <a:lnTo>
                    <a:pt x="830" y="185"/>
                  </a:lnTo>
                  <a:lnTo>
                    <a:pt x="830" y="97"/>
                  </a:lnTo>
                  <a:lnTo>
                    <a:pt x="461" y="97"/>
                  </a:lnTo>
                  <a:lnTo>
                    <a:pt x="461" y="51"/>
                  </a:lnTo>
                  <a:lnTo>
                    <a:pt x="424" y="51"/>
                  </a:lnTo>
                  <a:lnTo>
                    <a:pt x="424" y="143"/>
                  </a:lnTo>
                  <a:lnTo>
                    <a:pt x="369" y="143"/>
                  </a:lnTo>
                  <a:lnTo>
                    <a:pt x="369" y="97"/>
                  </a:lnTo>
                  <a:lnTo>
                    <a:pt x="0" y="97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88"/>
                  </a:lnTo>
                  <a:lnTo>
                    <a:pt x="378" y="88"/>
                  </a:lnTo>
                  <a:lnTo>
                    <a:pt x="378" y="134"/>
                  </a:lnTo>
                  <a:lnTo>
                    <a:pt x="415" y="134"/>
                  </a:lnTo>
                  <a:lnTo>
                    <a:pt x="415" y="42"/>
                  </a:lnTo>
                  <a:lnTo>
                    <a:pt x="470" y="42"/>
                  </a:lnTo>
                  <a:lnTo>
                    <a:pt x="470" y="88"/>
                  </a:lnTo>
                  <a:lnTo>
                    <a:pt x="839" y="88"/>
                  </a:lnTo>
                  <a:lnTo>
                    <a:pt x="839" y="185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Freeform 1060">
              <a:extLst>
                <a:ext uri="{FF2B5EF4-FFF2-40B4-BE49-F238E27FC236}">
                  <a16:creationId xmlns:a16="http://schemas.microsoft.com/office/drawing/2014/main" id="{47A5DEE9-3FB6-468A-99B4-7BAC7E71A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555" y="4229842"/>
              <a:ext cx="2840931" cy="626427"/>
            </a:xfrm>
            <a:custGeom>
              <a:avLst/>
              <a:gdLst>
                <a:gd name="T0" fmla="*/ 9 w 839"/>
                <a:gd name="T1" fmla="*/ 185 h 185"/>
                <a:gd name="T2" fmla="*/ 0 w 839"/>
                <a:gd name="T3" fmla="*/ 185 h 185"/>
                <a:gd name="T4" fmla="*/ 0 w 839"/>
                <a:gd name="T5" fmla="*/ 88 h 185"/>
                <a:gd name="T6" fmla="*/ 369 w 839"/>
                <a:gd name="T7" fmla="*/ 88 h 185"/>
                <a:gd name="T8" fmla="*/ 369 w 839"/>
                <a:gd name="T9" fmla="*/ 42 h 185"/>
                <a:gd name="T10" fmla="*/ 424 w 839"/>
                <a:gd name="T11" fmla="*/ 42 h 185"/>
                <a:gd name="T12" fmla="*/ 424 w 839"/>
                <a:gd name="T13" fmla="*/ 134 h 185"/>
                <a:gd name="T14" fmla="*/ 461 w 839"/>
                <a:gd name="T15" fmla="*/ 134 h 185"/>
                <a:gd name="T16" fmla="*/ 461 w 839"/>
                <a:gd name="T17" fmla="*/ 88 h 185"/>
                <a:gd name="T18" fmla="*/ 830 w 839"/>
                <a:gd name="T19" fmla="*/ 88 h 185"/>
                <a:gd name="T20" fmla="*/ 830 w 839"/>
                <a:gd name="T21" fmla="*/ 0 h 185"/>
                <a:gd name="T22" fmla="*/ 839 w 839"/>
                <a:gd name="T23" fmla="*/ 0 h 185"/>
                <a:gd name="T24" fmla="*/ 839 w 839"/>
                <a:gd name="T25" fmla="*/ 97 h 185"/>
                <a:gd name="T26" fmla="*/ 470 w 839"/>
                <a:gd name="T27" fmla="*/ 97 h 185"/>
                <a:gd name="T28" fmla="*/ 470 w 839"/>
                <a:gd name="T29" fmla="*/ 143 h 185"/>
                <a:gd name="T30" fmla="*/ 415 w 839"/>
                <a:gd name="T31" fmla="*/ 143 h 185"/>
                <a:gd name="T32" fmla="*/ 415 w 839"/>
                <a:gd name="T33" fmla="*/ 51 h 185"/>
                <a:gd name="T34" fmla="*/ 378 w 839"/>
                <a:gd name="T35" fmla="*/ 51 h 185"/>
                <a:gd name="T36" fmla="*/ 378 w 839"/>
                <a:gd name="T37" fmla="*/ 97 h 185"/>
                <a:gd name="T38" fmla="*/ 9 w 839"/>
                <a:gd name="T39" fmla="*/ 97 h 185"/>
                <a:gd name="T40" fmla="*/ 9 w 839"/>
                <a:gd name="T4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9" h="185">
                  <a:moveTo>
                    <a:pt x="9" y="185"/>
                  </a:moveTo>
                  <a:lnTo>
                    <a:pt x="0" y="185"/>
                  </a:lnTo>
                  <a:lnTo>
                    <a:pt x="0" y="88"/>
                  </a:lnTo>
                  <a:lnTo>
                    <a:pt x="369" y="88"/>
                  </a:lnTo>
                  <a:lnTo>
                    <a:pt x="369" y="42"/>
                  </a:lnTo>
                  <a:lnTo>
                    <a:pt x="424" y="42"/>
                  </a:lnTo>
                  <a:lnTo>
                    <a:pt x="424" y="134"/>
                  </a:lnTo>
                  <a:lnTo>
                    <a:pt x="461" y="134"/>
                  </a:lnTo>
                  <a:lnTo>
                    <a:pt x="461" y="88"/>
                  </a:lnTo>
                  <a:lnTo>
                    <a:pt x="830" y="88"/>
                  </a:lnTo>
                  <a:lnTo>
                    <a:pt x="830" y="0"/>
                  </a:lnTo>
                  <a:lnTo>
                    <a:pt x="839" y="0"/>
                  </a:lnTo>
                  <a:lnTo>
                    <a:pt x="839" y="97"/>
                  </a:lnTo>
                  <a:lnTo>
                    <a:pt x="470" y="97"/>
                  </a:lnTo>
                  <a:lnTo>
                    <a:pt x="470" y="143"/>
                  </a:lnTo>
                  <a:lnTo>
                    <a:pt x="415" y="143"/>
                  </a:lnTo>
                  <a:lnTo>
                    <a:pt x="415" y="51"/>
                  </a:lnTo>
                  <a:lnTo>
                    <a:pt x="378" y="51"/>
                  </a:lnTo>
                  <a:lnTo>
                    <a:pt x="378" y="97"/>
                  </a:lnTo>
                  <a:lnTo>
                    <a:pt x="9" y="97"/>
                  </a:lnTo>
                  <a:lnTo>
                    <a:pt x="9" y="185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061">
              <a:extLst>
                <a:ext uri="{FF2B5EF4-FFF2-40B4-BE49-F238E27FC236}">
                  <a16:creationId xmlns:a16="http://schemas.microsoft.com/office/drawing/2014/main" id="{12F7D409-5B37-41E3-B749-2198B1B7D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725" y="4856269"/>
              <a:ext cx="155760" cy="124608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1064">
              <a:extLst>
                <a:ext uri="{FF2B5EF4-FFF2-40B4-BE49-F238E27FC236}">
                  <a16:creationId xmlns:a16="http://schemas.microsoft.com/office/drawing/2014/main" id="{D5CF3575-6710-40FE-9F4D-92DCB4B11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006" y="1111251"/>
              <a:ext cx="4212297" cy="4676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任意多边形 798">
              <a:extLst>
                <a:ext uri="{FF2B5EF4-FFF2-40B4-BE49-F238E27FC236}">
                  <a16:creationId xmlns:a16="http://schemas.microsoft.com/office/drawing/2014/main" id="{A2F152C9-1B53-4803-851A-1BFC12DD9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247" y="4856269"/>
              <a:ext cx="4368059" cy="1246082"/>
            </a:xfrm>
            <a:custGeom>
              <a:avLst/>
              <a:gdLst>
                <a:gd name="connsiteX0" fmla="*/ 155760 w 4368059"/>
                <a:gd name="connsiteY0" fmla="*/ 467281 h 1246082"/>
                <a:gd name="connsiteX1" fmla="*/ 155760 w 4368059"/>
                <a:gd name="connsiteY1" fmla="*/ 778801 h 1246082"/>
                <a:gd name="connsiteX2" fmla="*/ 0 w 4368059"/>
                <a:gd name="connsiteY2" fmla="*/ 623041 h 1246082"/>
                <a:gd name="connsiteX3" fmla="*/ 155762 w 4368059"/>
                <a:gd name="connsiteY3" fmla="*/ 0 h 1246082"/>
                <a:gd name="connsiteX4" fmla="*/ 4368059 w 4368059"/>
                <a:gd name="connsiteY4" fmla="*/ 0 h 1246082"/>
                <a:gd name="connsiteX5" fmla="*/ 4368059 w 4368059"/>
                <a:gd name="connsiteY5" fmla="*/ 1246082 h 1246082"/>
                <a:gd name="connsiteX6" fmla="*/ 155762 w 4368059"/>
                <a:gd name="connsiteY6" fmla="*/ 1246082 h 12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8059" h="1246082">
                  <a:moveTo>
                    <a:pt x="155760" y="467281"/>
                  </a:moveTo>
                  <a:lnTo>
                    <a:pt x="155760" y="778801"/>
                  </a:lnTo>
                  <a:lnTo>
                    <a:pt x="0" y="623041"/>
                  </a:lnTo>
                  <a:close/>
                  <a:moveTo>
                    <a:pt x="155762" y="0"/>
                  </a:moveTo>
                  <a:lnTo>
                    <a:pt x="4368059" y="0"/>
                  </a:lnTo>
                  <a:lnTo>
                    <a:pt x="4368059" y="1246082"/>
                  </a:lnTo>
                  <a:lnTo>
                    <a:pt x="155762" y="124608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Rectangle 1226">
              <a:extLst>
                <a:ext uri="{FF2B5EF4-FFF2-40B4-BE49-F238E27FC236}">
                  <a16:creationId xmlns:a16="http://schemas.microsoft.com/office/drawing/2014/main" id="{341DB96F-E6F7-4574-8C3A-4E21964EC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009" y="4856267"/>
              <a:ext cx="4212297" cy="463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4" name="矩形 7">
              <a:extLst>
                <a:ext uri="{FF2B5EF4-FFF2-40B4-BE49-F238E27FC236}">
                  <a16:creationId xmlns:a16="http://schemas.microsoft.com/office/drawing/2014/main" id="{BD2C54B1-BC56-42E3-B9E7-FBDD0601CED6}"/>
                </a:ext>
              </a:extLst>
            </p:cNvPr>
            <p:cNvSpPr/>
            <p:nvPr/>
          </p:nvSpPr>
          <p:spPr>
            <a:xfrm>
              <a:off x="5085885" y="1071585"/>
              <a:ext cx="273564" cy="61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15" name="矩形 799">
              <a:extLst>
                <a:ext uri="{FF2B5EF4-FFF2-40B4-BE49-F238E27FC236}">
                  <a16:creationId xmlns:a16="http://schemas.microsoft.com/office/drawing/2014/main" id="{679B076C-8634-4F8F-9F96-10E41E85271A}"/>
                </a:ext>
              </a:extLst>
            </p:cNvPr>
            <p:cNvSpPr/>
            <p:nvPr/>
          </p:nvSpPr>
          <p:spPr>
            <a:xfrm>
              <a:off x="5104958" y="1534365"/>
              <a:ext cx="4018394" cy="616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6" name="矩形 800">
              <a:extLst>
                <a:ext uri="{FF2B5EF4-FFF2-40B4-BE49-F238E27FC236}">
                  <a16:creationId xmlns:a16="http://schemas.microsoft.com/office/drawing/2014/main" id="{EAB78508-50B4-4C54-8FC7-B984F0FDF2B6}"/>
                </a:ext>
              </a:extLst>
            </p:cNvPr>
            <p:cNvSpPr/>
            <p:nvPr/>
          </p:nvSpPr>
          <p:spPr>
            <a:xfrm>
              <a:off x="5085885" y="4837942"/>
              <a:ext cx="273564" cy="61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17" name="矩形 801">
              <a:extLst>
                <a:ext uri="{FF2B5EF4-FFF2-40B4-BE49-F238E27FC236}">
                  <a16:creationId xmlns:a16="http://schemas.microsoft.com/office/drawing/2014/main" id="{5B5009C7-04B7-46F2-9644-09F729D98F65}"/>
                </a:ext>
              </a:extLst>
            </p:cNvPr>
            <p:cNvSpPr/>
            <p:nvPr/>
          </p:nvSpPr>
          <p:spPr>
            <a:xfrm>
              <a:off x="5104958" y="5300722"/>
              <a:ext cx="4018394" cy="616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8" name="矩形 802">
              <a:extLst>
                <a:ext uri="{FF2B5EF4-FFF2-40B4-BE49-F238E27FC236}">
                  <a16:creationId xmlns:a16="http://schemas.microsoft.com/office/drawing/2014/main" id="{03343075-EA3C-461A-BC10-90793D39E6C6}"/>
                </a:ext>
              </a:extLst>
            </p:cNvPr>
            <p:cNvSpPr/>
            <p:nvPr/>
          </p:nvSpPr>
          <p:spPr>
            <a:xfrm>
              <a:off x="6762712" y="2957425"/>
              <a:ext cx="273564" cy="61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19" name="矩形 803">
              <a:extLst>
                <a:ext uri="{FF2B5EF4-FFF2-40B4-BE49-F238E27FC236}">
                  <a16:creationId xmlns:a16="http://schemas.microsoft.com/office/drawing/2014/main" id="{873D4C2E-1D63-4238-A69F-5B9AF3CCE800}"/>
                </a:ext>
              </a:extLst>
            </p:cNvPr>
            <p:cNvSpPr/>
            <p:nvPr/>
          </p:nvSpPr>
          <p:spPr>
            <a:xfrm>
              <a:off x="3077669" y="3441430"/>
              <a:ext cx="4018394" cy="616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20" name="组合 8">
            <a:extLst>
              <a:ext uri="{FF2B5EF4-FFF2-40B4-BE49-F238E27FC236}">
                <a16:creationId xmlns:a16="http://schemas.microsoft.com/office/drawing/2014/main" id="{A7741F89-0E5C-4AD3-B5A8-F38A1C5D5D5E}"/>
              </a:ext>
            </a:extLst>
          </p:cNvPr>
          <p:cNvGrpSpPr/>
          <p:nvPr/>
        </p:nvGrpSpPr>
        <p:grpSpPr>
          <a:xfrm>
            <a:off x="977306" y="2198277"/>
            <a:ext cx="4214108" cy="2798306"/>
            <a:chOff x="2979737" y="1071585"/>
            <a:chExt cx="6240569" cy="5030766"/>
          </a:xfrm>
        </p:grpSpPr>
        <p:sp>
          <p:nvSpPr>
            <p:cNvPr id="23" name="任意多边形 797">
              <a:extLst>
                <a:ext uri="{FF2B5EF4-FFF2-40B4-BE49-F238E27FC236}">
                  <a16:creationId xmlns:a16="http://schemas.microsoft.com/office/drawing/2014/main" id="{45762B68-A1BC-4953-8B4C-9A5308C0F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7" y="2983759"/>
              <a:ext cx="4368056" cy="1246082"/>
            </a:xfrm>
            <a:custGeom>
              <a:avLst/>
              <a:gdLst>
                <a:gd name="connsiteX0" fmla="*/ 0 w 4368056"/>
                <a:gd name="connsiteY0" fmla="*/ 0 h 1246082"/>
                <a:gd name="connsiteX1" fmla="*/ 4212297 w 4368056"/>
                <a:gd name="connsiteY1" fmla="*/ 0 h 1246082"/>
                <a:gd name="connsiteX2" fmla="*/ 4212297 w 4368056"/>
                <a:gd name="connsiteY2" fmla="*/ 467282 h 1246082"/>
                <a:gd name="connsiteX3" fmla="*/ 4368056 w 4368056"/>
                <a:gd name="connsiteY3" fmla="*/ 623041 h 1246082"/>
                <a:gd name="connsiteX4" fmla="*/ 4212297 w 4368056"/>
                <a:gd name="connsiteY4" fmla="*/ 778800 h 1246082"/>
                <a:gd name="connsiteX5" fmla="*/ 4212297 w 4368056"/>
                <a:gd name="connsiteY5" fmla="*/ 1246082 h 1246082"/>
                <a:gd name="connsiteX6" fmla="*/ 0 w 4368056"/>
                <a:gd name="connsiteY6" fmla="*/ 1246082 h 12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8056" h="1246082">
                  <a:moveTo>
                    <a:pt x="0" y="0"/>
                  </a:moveTo>
                  <a:lnTo>
                    <a:pt x="4212297" y="0"/>
                  </a:lnTo>
                  <a:lnTo>
                    <a:pt x="4212297" y="467282"/>
                  </a:lnTo>
                  <a:lnTo>
                    <a:pt x="4368056" y="623041"/>
                  </a:lnTo>
                  <a:lnTo>
                    <a:pt x="4212297" y="778800"/>
                  </a:lnTo>
                  <a:lnTo>
                    <a:pt x="4212297" y="1246082"/>
                  </a:lnTo>
                  <a:lnTo>
                    <a:pt x="0" y="124608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4" name="Rectangle 898">
              <a:extLst>
                <a:ext uri="{FF2B5EF4-FFF2-40B4-BE49-F238E27FC236}">
                  <a16:creationId xmlns:a16="http://schemas.microsoft.com/office/drawing/2014/main" id="{7C0ED3DD-5202-414E-8B76-FFC2ACFED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3557" y="2983759"/>
              <a:ext cx="155760" cy="124608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899">
              <a:extLst>
                <a:ext uri="{FF2B5EF4-FFF2-40B4-BE49-F238E27FC236}">
                  <a16:creationId xmlns:a16="http://schemas.microsoft.com/office/drawing/2014/main" id="{3362033B-FF2F-4381-B473-CFC890364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983759"/>
              <a:ext cx="4212297" cy="47256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6" name="Freeform 1059">
              <a:extLst>
                <a:ext uri="{FF2B5EF4-FFF2-40B4-BE49-F238E27FC236}">
                  <a16:creationId xmlns:a16="http://schemas.microsoft.com/office/drawing/2014/main" id="{9D954505-B2E7-4E9C-BB9E-1FEEC3B88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555" y="2357333"/>
              <a:ext cx="2840931" cy="626427"/>
            </a:xfrm>
            <a:custGeom>
              <a:avLst/>
              <a:gdLst>
                <a:gd name="T0" fmla="*/ 839 w 839"/>
                <a:gd name="T1" fmla="*/ 185 h 185"/>
                <a:gd name="T2" fmla="*/ 830 w 839"/>
                <a:gd name="T3" fmla="*/ 185 h 185"/>
                <a:gd name="T4" fmla="*/ 830 w 839"/>
                <a:gd name="T5" fmla="*/ 97 h 185"/>
                <a:gd name="T6" fmla="*/ 461 w 839"/>
                <a:gd name="T7" fmla="*/ 97 h 185"/>
                <a:gd name="T8" fmla="*/ 461 w 839"/>
                <a:gd name="T9" fmla="*/ 51 h 185"/>
                <a:gd name="T10" fmla="*/ 424 w 839"/>
                <a:gd name="T11" fmla="*/ 51 h 185"/>
                <a:gd name="T12" fmla="*/ 424 w 839"/>
                <a:gd name="T13" fmla="*/ 143 h 185"/>
                <a:gd name="T14" fmla="*/ 369 w 839"/>
                <a:gd name="T15" fmla="*/ 143 h 185"/>
                <a:gd name="T16" fmla="*/ 369 w 839"/>
                <a:gd name="T17" fmla="*/ 97 h 185"/>
                <a:gd name="T18" fmla="*/ 0 w 839"/>
                <a:gd name="T19" fmla="*/ 97 h 185"/>
                <a:gd name="T20" fmla="*/ 0 w 839"/>
                <a:gd name="T21" fmla="*/ 0 h 185"/>
                <a:gd name="T22" fmla="*/ 9 w 839"/>
                <a:gd name="T23" fmla="*/ 0 h 185"/>
                <a:gd name="T24" fmla="*/ 9 w 839"/>
                <a:gd name="T25" fmla="*/ 88 h 185"/>
                <a:gd name="T26" fmla="*/ 378 w 839"/>
                <a:gd name="T27" fmla="*/ 88 h 185"/>
                <a:gd name="T28" fmla="*/ 378 w 839"/>
                <a:gd name="T29" fmla="*/ 134 h 185"/>
                <a:gd name="T30" fmla="*/ 415 w 839"/>
                <a:gd name="T31" fmla="*/ 134 h 185"/>
                <a:gd name="T32" fmla="*/ 415 w 839"/>
                <a:gd name="T33" fmla="*/ 42 h 185"/>
                <a:gd name="T34" fmla="*/ 470 w 839"/>
                <a:gd name="T35" fmla="*/ 42 h 185"/>
                <a:gd name="T36" fmla="*/ 470 w 839"/>
                <a:gd name="T37" fmla="*/ 88 h 185"/>
                <a:gd name="T38" fmla="*/ 839 w 839"/>
                <a:gd name="T39" fmla="*/ 88 h 185"/>
                <a:gd name="T40" fmla="*/ 839 w 839"/>
                <a:gd name="T4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9" h="185">
                  <a:moveTo>
                    <a:pt x="839" y="185"/>
                  </a:moveTo>
                  <a:lnTo>
                    <a:pt x="830" y="185"/>
                  </a:lnTo>
                  <a:lnTo>
                    <a:pt x="830" y="97"/>
                  </a:lnTo>
                  <a:lnTo>
                    <a:pt x="461" y="97"/>
                  </a:lnTo>
                  <a:lnTo>
                    <a:pt x="461" y="51"/>
                  </a:lnTo>
                  <a:lnTo>
                    <a:pt x="424" y="51"/>
                  </a:lnTo>
                  <a:lnTo>
                    <a:pt x="424" y="143"/>
                  </a:lnTo>
                  <a:lnTo>
                    <a:pt x="369" y="143"/>
                  </a:lnTo>
                  <a:lnTo>
                    <a:pt x="369" y="97"/>
                  </a:lnTo>
                  <a:lnTo>
                    <a:pt x="0" y="97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88"/>
                  </a:lnTo>
                  <a:lnTo>
                    <a:pt x="378" y="88"/>
                  </a:lnTo>
                  <a:lnTo>
                    <a:pt x="378" y="134"/>
                  </a:lnTo>
                  <a:lnTo>
                    <a:pt x="415" y="134"/>
                  </a:lnTo>
                  <a:lnTo>
                    <a:pt x="415" y="42"/>
                  </a:lnTo>
                  <a:lnTo>
                    <a:pt x="470" y="42"/>
                  </a:lnTo>
                  <a:lnTo>
                    <a:pt x="470" y="88"/>
                  </a:lnTo>
                  <a:lnTo>
                    <a:pt x="839" y="88"/>
                  </a:lnTo>
                  <a:lnTo>
                    <a:pt x="839" y="185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Freeform 1060">
              <a:extLst>
                <a:ext uri="{FF2B5EF4-FFF2-40B4-BE49-F238E27FC236}">
                  <a16:creationId xmlns:a16="http://schemas.microsoft.com/office/drawing/2014/main" id="{C9FD240D-BCE0-4086-882E-CDA797AA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555" y="4229842"/>
              <a:ext cx="2840931" cy="626427"/>
            </a:xfrm>
            <a:custGeom>
              <a:avLst/>
              <a:gdLst>
                <a:gd name="T0" fmla="*/ 9 w 839"/>
                <a:gd name="T1" fmla="*/ 185 h 185"/>
                <a:gd name="T2" fmla="*/ 0 w 839"/>
                <a:gd name="T3" fmla="*/ 185 h 185"/>
                <a:gd name="T4" fmla="*/ 0 w 839"/>
                <a:gd name="T5" fmla="*/ 88 h 185"/>
                <a:gd name="T6" fmla="*/ 369 w 839"/>
                <a:gd name="T7" fmla="*/ 88 h 185"/>
                <a:gd name="T8" fmla="*/ 369 w 839"/>
                <a:gd name="T9" fmla="*/ 42 h 185"/>
                <a:gd name="T10" fmla="*/ 424 w 839"/>
                <a:gd name="T11" fmla="*/ 42 h 185"/>
                <a:gd name="T12" fmla="*/ 424 w 839"/>
                <a:gd name="T13" fmla="*/ 134 h 185"/>
                <a:gd name="T14" fmla="*/ 461 w 839"/>
                <a:gd name="T15" fmla="*/ 134 h 185"/>
                <a:gd name="T16" fmla="*/ 461 w 839"/>
                <a:gd name="T17" fmla="*/ 88 h 185"/>
                <a:gd name="T18" fmla="*/ 830 w 839"/>
                <a:gd name="T19" fmla="*/ 88 h 185"/>
                <a:gd name="T20" fmla="*/ 830 w 839"/>
                <a:gd name="T21" fmla="*/ 0 h 185"/>
                <a:gd name="T22" fmla="*/ 839 w 839"/>
                <a:gd name="T23" fmla="*/ 0 h 185"/>
                <a:gd name="T24" fmla="*/ 839 w 839"/>
                <a:gd name="T25" fmla="*/ 97 h 185"/>
                <a:gd name="T26" fmla="*/ 470 w 839"/>
                <a:gd name="T27" fmla="*/ 97 h 185"/>
                <a:gd name="T28" fmla="*/ 470 w 839"/>
                <a:gd name="T29" fmla="*/ 143 h 185"/>
                <a:gd name="T30" fmla="*/ 415 w 839"/>
                <a:gd name="T31" fmla="*/ 143 h 185"/>
                <a:gd name="T32" fmla="*/ 415 w 839"/>
                <a:gd name="T33" fmla="*/ 51 h 185"/>
                <a:gd name="T34" fmla="*/ 378 w 839"/>
                <a:gd name="T35" fmla="*/ 51 h 185"/>
                <a:gd name="T36" fmla="*/ 378 w 839"/>
                <a:gd name="T37" fmla="*/ 97 h 185"/>
                <a:gd name="T38" fmla="*/ 9 w 839"/>
                <a:gd name="T39" fmla="*/ 97 h 185"/>
                <a:gd name="T40" fmla="*/ 9 w 839"/>
                <a:gd name="T4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9" h="185">
                  <a:moveTo>
                    <a:pt x="9" y="185"/>
                  </a:moveTo>
                  <a:lnTo>
                    <a:pt x="0" y="185"/>
                  </a:lnTo>
                  <a:lnTo>
                    <a:pt x="0" y="88"/>
                  </a:lnTo>
                  <a:lnTo>
                    <a:pt x="369" y="88"/>
                  </a:lnTo>
                  <a:lnTo>
                    <a:pt x="369" y="42"/>
                  </a:lnTo>
                  <a:lnTo>
                    <a:pt x="424" y="42"/>
                  </a:lnTo>
                  <a:lnTo>
                    <a:pt x="424" y="134"/>
                  </a:lnTo>
                  <a:lnTo>
                    <a:pt x="461" y="134"/>
                  </a:lnTo>
                  <a:lnTo>
                    <a:pt x="461" y="88"/>
                  </a:lnTo>
                  <a:lnTo>
                    <a:pt x="830" y="88"/>
                  </a:lnTo>
                  <a:lnTo>
                    <a:pt x="830" y="0"/>
                  </a:lnTo>
                  <a:lnTo>
                    <a:pt x="839" y="0"/>
                  </a:lnTo>
                  <a:lnTo>
                    <a:pt x="839" y="97"/>
                  </a:lnTo>
                  <a:lnTo>
                    <a:pt x="470" y="97"/>
                  </a:lnTo>
                  <a:lnTo>
                    <a:pt x="470" y="143"/>
                  </a:lnTo>
                  <a:lnTo>
                    <a:pt x="415" y="143"/>
                  </a:lnTo>
                  <a:lnTo>
                    <a:pt x="415" y="51"/>
                  </a:lnTo>
                  <a:lnTo>
                    <a:pt x="378" y="51"/>
                  </a:lnTo>
                  <a:lnTo>
                    <a:pt x="378" y="97"/>
                  </a:lnTo>
                  <a:lnTo>
                    <a:pt x="9" y="97"/>
                  </a:lnTo>
                  <a:lnTo>
                    <a:pt x="9" y="185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1061">
              <a:extLst>
                <a:ext uri="{FF2B5EF4-FFF2-40B4-BE49-F238E27FC236}">
                  <a16:creationId xmlns:a16="http://schemas.microsoft.com/office/drawing/2014/main" id="{6E873BF0-493F-4533-9948-673380D20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725" y="4856269"/>
              <a:ext cx="155760" cy="12460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任意多边形 798">
              <a:extLst>
                <a:ext uri="{FF2B5EF4-FFF2-40B4-BE49-F238E27FC236}">
                  <a16:creationId xmlns:a16="http://schemas.microsoft.com/office/drawing/2014/main" id="{4796B585-CFE7-48CC-82A7-04557ACF7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248" y="4856269"/>
              <a:ext cx="4368058" cy="1246082"/>
            </a:xfrm>
            <a:custGeom>
              <a:avLst/>
              <a:gdLst>
                <a:gd name="connsiteX0" fmla="*/ 155760 w 4368059"/>
                <a:gd name="connsiteY0" fmla="*/ 467281 h 1246082"/>
                <a:gd name="connsiteX1" fmla="*/ 155760 w 4368059"/>
                <a:gd name="connsiteY1" fmla="*/ 778801 h 1246082"/>
                <a:gd name="connsiteX2" fmla="*/ 0 w 4368059"/>
                <a:gd name="connsiteY2" fmla="*/ 623041 h 1246082"/>
                <a:gd name="connsiteX3" fmla="*/ 155762 w 4368059"/>
                <a:gd name="connsiteY3" fmla="*/ 0 h 1246082"/>
                <a:gd name="connsiteX4" fmla="*/ 4368059 w 4368059"/>
                <a:gd name="connsiteY4" fmla="*/ 0 h 1246082"/>
                <a:gd name="connsiteX5" fmla="*/ 4368059 w 4368059"/>
                <a:gd name="connsiteY5" fmla="*/ 1246082 h 1246082"/>
                <a:gd name="connsiteX6" fmla="*/ 155762 w 4368059"/>
                <a:gd name="connsiteY6" fmla="*/ 1246082 h 12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8059" h="1246082">
                  <a:moveTo>
                    <a:pt x="155760" y="467281"/>
                  </a:moveTo>
                  <a:lnTo>
                    <a:pt x="155760" y="778801"/>
                  </a:lnTo>
                  <a:lnTo>
                    <a:pt x="0" y="623041"/>
                  </a:lnTo>
                  <a:close/>
                  <a:moveTo>
                    <a:pt x="155762" y="0"/>
                  </a:moveTo>
                  <a:lnTo>
                    <a:pt x="4368059" y="0"/>
                  </a:lnTo>
                  <a:lnTo>
                    <a:pt x="4368059" y="1246082"/>
                  </a:lnTo>
                  <a:lnTo>
                    <a:pt x="155762" y="124608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1" name="Rectangle 1226">
              <a:extLst>
                <a:ext uri="{FF2B5EF4-FFF2-40B4-BE49-F238E27FC236}">
                  <a16:creationId xmlns:a16="http://schemas.microsoft.com/office/drawing/2014/main" id="{B0ECB83E-F48E-47CC-9160-495A6105A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009" y="4856269"/>
              <a:ext cx="4212297" cy="4444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7">
              <a:extLst>
                <a:ext uri="{FF2B5EF4-FFF2-40B4-BE49-F238E27FC236}">
                  <a16:creationId xmlns:a16="http://schemas.microsoft.com/office/drawing/2014/main" id="{5D2F3338-2809-4E94-8E6C-F17B9055E40F}"/>
                </a:ext>
              </a:extLst>
            </p:cNvPr>
            <p:cNvSpPr/>
            <p:nvPr/>
          </p:nvSpPr>
          <p:spPr>
            <a:xfrm>
              <a:off x="5085885" y="1071585"/>
              <a:ext cx="273564" cy="61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33" name="矩形 799">
              <a:extLst>
                <a:ext uri="{FF2B5EF4-FFF2-40B4-BE49-F238E27FC236}">
                  <a16:creationId xmlns:a16="http://schemas.microsoft.com/office/drawing/2014/main" id="{490DC08C-0FE1-43D0-9F24-0D0D42DADCCB}"/>
                </a:ext>
              </a:extLst>
            </p:cNvPr>
            <p:cNvSpPr/>
            <p:nvPr/>
          </p:nvSpPr>
          <p:spPr>
            <a:xfrm>
              <a:off x="5104958" y="1534365"/>
              <a:ext cx="4018394" cy="616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34" name="矩形 800">
              <a:extLst>
                <a:ext uri="{FF2B5EF4-FFF2-40B4-BE49-F238E27FC236}">
                  <a16:creationId xmlns:a16="http://schemas.microsoft.com/office/drawing/2014/main" id="{F15F3C14-AEF2-4D64-8047-DF9805B95EFB}"/>
                </a:ext>
              </a:extLst>
            </p:cNvPr>
            <p:cNvSpPr/>
            <p:nvPr/>
          </p:nvSpPr>
          <p:spPr>
            <a:xfrm>
              <a:off x="5085885" y="4837942"/>
              <a:ext cx="273564" cy="61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35" name="矩形 801">
              <a:extLst>
                <a:ext uri="{FF2B5EF4-FFF2-40B4-BE49-F238E27FC236}">
                  <a16:creationId xmlns:a16="http://schemas.microsoft.com/office/drawing/2014/main" id="{68A46989-8B6F-4C22-AED5-16B53BB9A8C7}"/>
                </a:ext>
              </a:extLst>
            </p:cNvPr>
            <p:cNvSpPr/>
            <p:nvPr/>
          </p:nvSpPr>
          <p:spPr>
            <a:xfrm>
              <a:off x="5104958" y="5300722"/>
              <a:ext cx="4018394" cy="616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36" name="矩形 802">
              <a:extLst>
                <a:ext uri="{FF2B5EF4-FFF2-40B4-BE49-F238E27FC236}">
                  <a16:creationId xmlns:a16="http://schemas.microsoft.com/office/drawing/2014/main" id="{DD04398A-56DA-4D86-8990-1F13CA5DE682}"/>
                </a:ext>
              </a:extLst>
            </p:cNvPr>
            <p:cNvSpPr/>
            <p:nvPr/>
          </p:nvSpPr>
          <p:spPr>
            <a:xfrm>
              <a:off x="6762712" y="2957425"/>
              <a:ext cx="273564" cy="6168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en-US" altLang="zh-CN" sz="1400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Open Sans" panose="020B0606030504020204" pitchFamily="34" charset="0"/>
              </a:endParaRPr>
            </a:p>
          </p:txBody>
        </p:sp>
        <p:sp>
          <p:nvSpPr>
            <p:cNvPr id="37" name="矩形 803">
              <a:extLst>
                <a:ext uri="{FF2B5EF4-FFF2-40B4-BE49-F238E27FC236}">
                  <a16:creationId xmlns:a16="http://schemas.microsoft.com/office/drawing/2014/main" id="{95660205-DCD1-4B2A-A17E-8F671CE800AE}"/>
                </a:ext>
              </a:extLst>
            </p:cNvPr>
            <p:cNvSpPr/>
            <p:nvPr/>
          </p:nvSpPr>
          <p:spPr>
            <a:xfrm>
              <a:off x="3077669" y="3441430"/>
              <a:ext cx="4018394" cy="616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pic>
        <p:nvPicPr>
          <p:cNvPr id="44" name="صورة 43">
            <a:extLst>
              <a:ext uri="{FF2B5EF4-FFF2-40B4-BE49-F238E27FC236}">
                <a16:creationId xmlns:a16="http://schemas.microsoft.com/office/drawing/2014/main" id="{A30DCD08-732D-4C54-89AD-FB4CA451C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20" y="4204789"/>
            <a:ext cx="879023" cy="863176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صورة 46">
            <a:extLst>
              <a:ext uri="{FF2B5EF4-FFF2-40B4-BE49-F238E27FC236}">
                <a16:creationId xmlns:a16="http://schemas.microsoft.com/office/drawing/2014/main" id="{5ECC107F-6A9B-4DE2-A920-38E5C4F9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12" y="49448"/>
            <a:ext cx="664522" cy="493819"/>
          </a:xfrm>
          <a:prstGeom prst="rect">
            <a:avLst/>
          </a:prstGeom>
        </p:spPr>
      </p:pic>
      <p:pic>
        <p:nvPicPr>
          <p:cNvPr id="48" name="صورة 47">
            <a:extLst>
              <a:ext uri="{FF2B5EF4-FFF2-40B4-BE49-F238E27FC236}">
                <a16:creationId xmlns:a16="http://schemas.microsoft.com/office/drawing/2014/main" id="{B036DB80-4965-49BC-81F5-2437C7F5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54" y="1085048"/>
            <a:ext cx="664522" cy="493819"/>
          </a:xfrm>
          <a:prstGeom prst="rect">
            <a:avLst/>
          </a:prstGeom>
        </p:spPr>
      </p:pic>
      <p:pic>
        <p:nvPicPr>
          <p:cNvPr id="49" name="صورة 48">
            <a:extLst>
              <a:ext uri="{FF2B5EF4-FFF2-40B4-BE49-F238E27FC236}">
                <a16:creationId xmlns:a16="http://schemas.microsoft.com/office/drawing/2014/main" id="{031BB3AB-80F5-4CF6-85A3-BDBD698CA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274" y="2124392"/>
            <a:ext cx="707197" cy="493819"/>
          </a:xfrm>
          <a:prstGeom prst="rect">
            <a:avLst/>
          </a:prstGeom>
        </p:spPr>
      </p:pic>
      <p:pic>
        <p:nvPicPr>
          <p:cNvPr id="50" name="صورة 49">
            <a:extLst>
              <a:ext uri="{FF2B5EF4-FFF2-40B4-BE49-F238E27FC236}">
                <a16:creationId xmlns:a16="http://schemas.microsoft.com/office/drawing/2014/main" id="{2A809B75-7C4E-49B1-BCF9-3926F22CF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851" y="3180034"/>
            <a:ext cx="658425" cy="493819"/>
          </a:xfrm>
          <a:prstGeom prst="rect">
            <a:avLst/>
          </a:prstGeom>
        </p:spPr>
      </p:pic>
      <p:sp>
        <p:nvSpPr>
          <p:cNvPr id="51" name="مستطيل 50">
            <a:extLst>
              <a:ext uri="{FF2B5EF4-FFF2-40B4-BE49-F238E27FC236}">
                <a16:creationId xmlns:a16="http://schemas.microsoft.com/office/drawing/2014/main" id="{E1EB7C63-DC36-4D20-8F41-9C9472BDA0A8}"/>
              </a:ext>
            </a:extLst>
          </p:cNvPr>
          <p:cNvSpPr/>
          <p:nvPr/>
        </p:nvSpPr>
        <p:spPr>
          <a:xfrm>
            <a:off x="3457544" y="4242409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4F4F4"/>
                </a:solidFill>
              </a:rPr>
              <a:t>CIO</a:t>
            </a:r>
            <a:endParaRPr lang="en-US" dirty="0"/>
          </a:p>
        </p:txBody>
      </p:sp>
      <p:sp>
        <p:nvSpPr>
          <p:cNvPr id="52" name="مستطيل 51">
            <a:extLst>
              <a:ext uri="{FF2B5EF4-FFF2-40B4-BE49-F238E27FC236}">
                <a16:creationId xmlns:a16="http://schemas.microsoft.com/office/drawing/2014/main" id="{6742B4DC-DA81-424A-832B-A5ACC06714FE}"/>
              </a:ext>
            </a:extLst>
          </p:cNvPr>
          <p:cNvSpPr/>
          <p:nvPr/>
        </p:nvSpPr>
        <p:spPr>
          <a:xfrm>
            <a:off x="2982669" y="332736"/>
            <a:ext cx="1494320" cy="416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JO" altLang="zh-CN" sz="1600" b="1" dirty="0">
                <a:solidFill>
                  <a:srgbClr val="A0A0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Gill Sans" charset="0"/>
              </a:rPr>
              <a:t>إبراهيم أبوسمرة</a:t>
            </a:r>
            <a:endParaRPr lang="en-US" altLang="zh-CN" sz="1600" b="1" dirty="0">
              <a:solidFill>
                <a:srgbClr val="A0A0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53" name="مستطيل 52">
            <a:extLst>
              <a:ext uri="{FF2B5EF4-FFF2-40B4-BE49-F238E27FC236}">
                <a16:creationId xmlns:a16="http://schemas.microsoft.com/office/drawing/2014/main" id="{2ABC0DC5-D46E-427C-8015-65E18157538E}"/>
              </a:ext>
            </a:extLst>
          </p:cNvPr>
          <p:cNvSpPr/>
          <p:nvPr/>
        </p:nvSpPr>
        <p:spPr>
          <a:xfrm>
            <a:off x="1659334" y="1365108"/>
            <a:ext cx="1476686" cy="416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JO" altLang="zh-CN" sz="1600" b="1" dirty="0">
                <a:solidFill>
                  <a:srgbClr val="A0A0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Gill Sans" charset="0"/>
              </a:rPr>
              <a:t>عبدالفتاح حروب</a:t>
            </a:r>
            <a:endParaRPr lang="en-US" altLang="zh-CN" sz="1600" b="1" dirty="0">
              <a:solidFill>
                <a:srgbClr val="A0A0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54" name="مستطيل 53">
            <a:extLst>
              <a:ext uri="{FF2B5EF4-FFF2-40B4-BE49-F238E27FC236}">
                <a16:creationId xmlns:a16="http://schemas.microsoft.com/office/drawing/2014/main" id="{68C4AF84-0A4F-4050-9BC9-E8A3AF29DDA5}"/>
              </a:ext>
            </a:extLst>
          </p:cNvPr>
          <p:cNvSpPr/>
          <p:nvPr/>
        </p:nvSpPr>
        <p:spPr>
          <a:xfrm>
            <a:off x="3254455" y="2414266"/>
            <a:ext cx="1029449" cy="416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JO" altLang="zh-CN" sz="1600" b="1" dirty="0">
                <a:solidFill>
                  <a:srgbClr val="A0A0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Gill Sans" charset="0"/>
              </a:rPr>
              <a:t>ديما حافظ</a:t>
            </a:r>
            <a:endParaRPr lang="en-US" altLang="zh-CN" sz="1600" b="1" dirty="0">
              <a:solidFill>
                <a:srgbClr val="A0A0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55" name="مستطيل 54">
            <a:extLst>
              <a:ext uri="{FF2B5EF4-FFF2-40B4-BE49-F238E27FC236}">
                <a16:creationId xmlns:a16="http://schemas.microsoft.com/office/drawing/2014/main" id="{9AC2A04C-E332-47FD-A140-095A9EFF7005}"/>
              </a:ext>
            </a:extLst>
          </p:cNvPr>
          <p:cNvSpPr/>
          <p:nvPr/>
        </p:nvSpPr>
        <p:spPr>
          <a:xfrm>
            <a:off x="1723403" y="3484039"/>
            <a:ext cx="1457450" cy="416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JO" altLang="zh-CN" sz="1600" b="1" dirty="0">
                <a:solidFill>
                  <a:srgbClr val="A0A0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Gill Sans" charset="0"/>
              </a:rPr>
              <a:t>دموع العصافرة</a:t>
            </a:r>
            <a:endParaRPr lang="en-US" altLang="zh-CN" sz="1600" b="1" dirty="0">
              <a:solidFill>
                <a:srgbClr val="A0A0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56" name="مستطيل 55">
            <a:extLst>
              <a:ext uri="{FF2B5EF4-FFF2-40B4-BE49-F238E27FC236}">
                <a16:creationId xmlns:a16="http://schemas.microsoft.com/office/drawing/2014/main" id="{68F392A4-5210-472C-B4E7-5ECEA498B583}"/>
              </a:ext>
            </a:extLst>
          </p:cNvPr>
          <p:cNvSpPr/>
          <p:nvPr/>
        </p:nvSpPr>
        <p:spPr>
          <a:xfrm>
            <a:off x="3163007" y="4500577"/>
            <a:ext cx="1133644" cy="416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JO" altLang="zh-CN" sz="1600" b="1" dirty="0">
                <a:solidFill>
                  <a:srgbClr val="A0A0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Gill Sans" charset="0"/>
              </a:rPr>
              <a:t>هديل صلاح</a:t>
            </a:r>
            <a:endParaRPr lang="en-US" altLang="zh-CN" sz="1600" b="1" dirty="0">
              <a:solidFill>
                <a:srgbClr val="A0A0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pic>
        <p:nvPicPr>
          <p:cNvPr id="57" name="صورة 56">
            <a:extLst>
              <a:ext uri="{FF2B5EF4-FFF2-40B4-BE49-F238E27FC236}">
                <a16:creationId xmlns:a16="http://schemas.microsoft.com/office/drawing/2014/main" id="{1A9C62F2-2B53-4F1D-B1AB-08D8E61374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207" y="941050"/>
            <a:ext cx="3305276" cy="3301359"/>
          </a:xfrm>
          <a:prstGeom prst="rect">
            <a:avLst/>
          </a:prstGeom>
        </p:spPr>
      </p:pic>
      <p:sp>
        <p:nvSpPr>
          <p:cNvPr id="58" name="مربع نص 57">
            <a:extLst>
              <a:ext uri="{FF2B5EF4-FFF2-40B4-BE49-F238E27FC236}">
                <a16:creationId xmlns:a16="http://schemas.microsoft.com/office/drawing/2014/main" id="{6F06AA1B-7DBD-4005-B3D6-68EA418B1C40}"/>
              </a:ext>
            </a:extLst>
          </p:cNvPr>
          <p:cNvSpPr txBox="1"/>
          <p:nvPr/>
        </p:nvSpPr>
        <p:spPr>
          <a:xfrm>
            <a:off x="5967979" y="2718069"/>
            <a:ext cx="267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Light Shop Team</a:t>
            </a:r>
          </a:p>
        </p:txBody>
      </p:sp>
      <p:pic>
        <p:nvPicPr>
          <p:cNvPr id="22" name="صورة 21">
            <a:extLst>
              <a:ext uri="{FF2B5EF4-FFF2-40B4-BE49-F238E27FC236}">
                <a16:creationId xmlns:a16="http://schemas.microsoft.com/office/drawing/2014/main" id="{D144A307-4696-4DD0-A372-1CC393D25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0265" y="1085230"/>
            <a:ext cx="879725" cy="899818"/>
          </a:xfrm>
          <a:prstGeom prst="rect">
            <a:avLst/>
          </a:prstGeom>
          <a:ln w="38100" cap="sq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صورة 28">
            <a:extLst>
              <a:ext uri="{FF2B5EF4-FFF2-40B4-BE49-F238E27FC236}">
                <a16:creationId xmlns:a16="http://schemas.microsoft.com/office/drawing/2014/main" id="{DDAD0A39-FC33-4C6C-915D-130EA37AF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1397" y="3179734"/>
            <a:ext cx="879023" cy="857454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5153A3B-C689-4C3E-B902-63CFBDBA8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387" y="2056158"/>
            <a:ext cx="1016891" cy="97907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C9EDAE-38AE-448B-BEFB-CE2C8FFE43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228" y="75535"/>
            <a:ext cx="946293" cy="956669"/>
          </a:xfrm>
          <a:prstGeom prst="rect">
            <a:avLst/>
          </a:prstGeom>
          <a:ln w="38100">
            <a:solidFill>
              <a:srgbClr val="F17046"/>
            </a:solidFill>
          </a:ln>
        </p:spPr>
      </p:pic>
    </p:spTree>
    <p:extLst>
      <p:ext uri="{BB962C8B-B14F-4D97-AF65-F5344CB8AC3E}">
        <p14:creationId xmlns:p14="http://schemas.microsoft.com/office/powerpoint/2010/main" val="301770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3F01DF8-1DDC-49DE-8782-37B137888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812" y="504813"/>
            <a:ext cx="1254227" cy="7890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110098" y="2311021"/>
            <a:ext cx="4761121" cy="256041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0059" y="1507728"/>
            <a:ext cx="6007202" cy="724664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endParaRPr lang="en-US" sz="2800" b="1" dirty="0">
              <a:solidFill>
                <a:schemeClr val="tx2">
                  <a:lumMod val="7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79109" y="2060178"/>
            <a:ext cx="6007202" cy="241697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endParaRPr lang="en-US" sz="1400" dirty="0">
              <a:solidFill>
                <a:schemeClr val="tx2">
                  <a:lumMod val="7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0059" y="917178"/>
            <a:ext cx="6007202" cy="724664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endParaRPr lang="en-US" sz="4800" b="1" dirty="0">
              <a:solidFill>
                <a:schemeClr val="tx2">
                  <a:lumMod val="7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1" name="Ryan Farish - Sunshin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51085" y="-1550308"/>
            <a:ext cx="609600" cy="609600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id="{BAE0BA6C-543D-4E39-846A-9CFF7C9935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87" y="-893017"/>
            <a:ext cx="4611639" cy="43450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C33B193-189C-4955-91AC-1CFAD6C21BB4}"/>
              </a:ext>
            </a:extLst>
          </p:cNvPr>
          <p:cNvSpPr txBox="1">
            <a:spLocks/>
          </p:cNvSpPr>
          <p:nvPr/>
        </p:nvSpPr>
        <p:spPr>
          <a:xfrm>
            <a:off x="271633" y="3034730"/>
            <a:ext cx="6007202" cy="536470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endParaRPr lang="en-US" sz="4800" b="1" dirty="0">
              <a:solidFill>
                <a:schemeClr val="tx2">
                  <a:lumMod val="7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AB52DA-EC7A-4542-92B3-80C0798976A6}"/>
              </a:ext>
            </a:extLst>
          </p:cNvPr>
          <p:cNvSpPr txBox="1">
            <a:spLocks/>
          </p:cNvSpPr>
          <p:nvPr/>
        </p:nvSpPr>
        <p:spPr>
          <a:xfrm>
            <a:off x="298474" y="2374639"/>
            <a:ext cx="6007202" cy="536470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endParaRPr lang="en-US" sz="4800" b="1" dirty="0">
              <a:solidFill>
                <a:schemeClr val="tx2">
                  <a:lumMod val="75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6" name="صورة 160">
            <a:extLst>
              <a:ext uri="{FF2B5EF4-FFF2-40B4-BE49-F238E27FC236}">
                <a16:creationId xmlns:a16="http://schemas.microsoft.com/office/drawing/2014/main" id="{23AC9284-4B24-4411-886C-1368A2A6A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4700" y="1252772"/>
            <a:ext cx="1906063" cy="1906063"/>
          </a:xfrm>
          <a:prstGeom prst="rect">
            <a:avLst/>
          </a:prstGeom>
        </p:spPr>
      </p:pic>
      <p:pic>
        <p:nvPicPr>
          <p:cNvPr id="17" name="صورة 161">
            <a:extLst>
              <a:ext uri="{FF2B5EF4-FFF2-40B4-BE49-F238E27FC236}">
                <a16:creationId xmlns:a16="http://schemas.microsoft.com/office/drawing/2014/main" id="{70949299-25C1-486F-8E7D-EC95EFA20A1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110327" flipH="1">
            <a:off x="5559735" y="1351786"/>
            <a:ext cx="518907" cy="400611"/>
          </a:xfrm>
          <a:prstGeom prst="rect">
            <a:avLst/>
          </a:prstGeom>
        </p:spPr>
      </p:pic>
      <p:pic>
        <p:nvPicPr>
          <p:cNvPr id="18" name="صورة 163">
            <a:extLst>
              <a:ext uri="{FF2B5EF4-FFF2-40B4-BE49-F238E27FC236}">
                <a16:creationId xmlns:a16="http://schemas.microsoft.com/office/drawing/2014/main" id="{223F3807-AD20-4198-8F47-C1B166AA1D2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340796">
            <a:off x="7810422" y="1553844"/>
            <a:ext cx="601150" cy="464105"/>
          </a:xfrm>
          <a:prstGeom prst="rect">
            <a:avLst/>
          </a:prstGeom>
        </p:spPr>
      </p:pic>
      <p:pic>
        <p:nvPicPr>
          <p:cNvPr id="19" name="صورة 166">
            <a:extLst>
              <a:ext uri="{FF2B5EF4-FFF2-40B4-BE49-F238E27FC236}">
                <a16:creationId xmlns:a16="http://schemas.microsoft.com/office/drawing/2014/main" id="{82C19271-A463-4E87-AEC6-9302D3C1302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036051" flipH="1" flipV="1">
            <a:off x="6758804" y="1221974"/>
            <a:ext cx="564750" cy="5715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80B197-5471-4593-B76D-195FAC3F7B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9475" y="558751"/>
            <a:ext cx="1302140" cy="976605"/>
          </a:xfrm>
          <a:prstGeom prst="rect">
            <a:avLst/>
          </a:prstGeom>
        </p:spPr>
      </p:pic>
      <p:pic>
        <p:nvPicPr>
          <p:cNvPr id="23" name="صورة 73">
            <a:extLst>
              <a:ext uri="{FF2B5EF4-FFF2-40B4-BE49-F238E27FC236}">
                <a16:creationId xmlns:a16="http://schemas.microsoft.com/office/drawing/2014/main" id="{8C700A1E-F13F-40C3-B7C9-92F9B10E5D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3443" y="492798"/>
            <a:ext cx="795230" cy="183275"/>
          </a:xfrm>
          <a:prstGeom prst="rect">
            <a:avLst/>
          </a:prstGeom>
        </p:spPr>
      </p:pic>
      <p:pic>
        <p:nvPicPr>
          <p:cNvPr id="24" name="صورة 75">
            <a:extLst>
              <a:ext uri="{FF2B5EF4-FFF2-40B4-BE49-F238E27FC236}">
                <a16:creationId xmlns:a16="http://schemas.microsoft.com/office/drawing/2014/main" id="{C39ED5CB-5422-4BF1-9877-57682CC166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832" y="915615"/>
            <a:ext cx="607753" cy="176014"/>
          </a:xfrm>
          <a:prstGeom prst="rect">
            <a:avLst/>
          </a:prstGeom>
        </p:spPr>
      </p:pic>
      <p:pic>
        <p:nvPicPr>
          <p:cNvPr id="25" name="صورة 77">
            <a:extLst>
              <a:ext uri="{FF2B5EF4-FFF2-40B4-BE49-F238E27FC236}">
                <a16:creationId xmlns:a16="http://schemas.microsoft.com/office/drawing/2014/main" id="{820E80D3-5AF9-484E-B923-04B9157588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8441" y="654595"/>
            <a:ext cx="521905" cy="227681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07625A75-480F-47F0-A504-025614712F60}"/>
              </a:ext>
            </a:extLst>
          </p:cNvPr>
          <p:cNvSpPr/>
          <p:nvPr/>
        </p:nvSpPr>
        <p:spPr>
          <a:xfrm>
            <a:off x="6421116" y="285102"/>
            <a:ext cx="1016901" cy="972390"/>
          </a:xfrm>
          <a:prstGeom prst="ellipse">
            <a:avLst/>
          </a:prstGeom>
          <a:noFill/>
          <a:ln w="38100" cap="flat" cmpd="sng" algn="ctr">
            <a:solidFill>
              <a:srgbClr val="F1704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صورة 166">
            <a:extLst>
              <a:ext uri="{FF2B5EF4-FFF2-40B4-BE49-F238E27FC236}">
                <a16:creationId xmlns:a16="http://schemas.microsoft.com/office/drawing/2014/main" id="{28CB54CC-FD44-4E30-A350-315E5D20B17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183380" flipH="1" flipV="1">
            <a:off x="6536068" y="2155652"/>
            <a:ext cx="879185" cy="8897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66FC33-4EB6-47A9-8807-D3C8222953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6720" y="1252772"/>
            <a:ext cx="1648973" cy="10980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63E6A1-E93B-4333-83FE-D0E1E0188C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9328" y="2627984"/>
            <a:ext cx="1984115" cy="1403193"/>
          </a:xfrm>
          <a:prstGeom prst="rect">
            <a:avLst/>
          </a:prstGeom>
        </p:spPr>
      </p:pic>
      <p:pic>
        <p:nvPicPr>
          <p:cNvPr id="35" name="صورة 177">
            <a:extLst>
              <a:ext uri="{FF2B5EF4-FFF2-40B4-BE49-F238E27FC236}">
                <a16:creationId xmlns:a16="http://schemas.microsoft.com/office/drawing/2014/main" id="{54234295-0262-4859-9CD0-FC6EA3F34E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135513">
            <a:off x="5059305" y="3559389"/>
            <a:ext cx="226557" cy="4312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252383-D0EE-4520-B943-1926500F3D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333" b="96667" l="4667" r="96667">
                        <a14:foregroundMark x1="83333" y1="22667" x2="83333" y2="22667"/>
                        <a14:foregroundMark x1="76667" y1="16667" x2="88667" y2="30000"/>
                        <a14:foregroundMark x1="66000" y1="12000" x2="93333" y2="31333"/>
                        <a14:foregroundMark x1="97333" y1="43333" x2="88000" y2="76000"/>
                        <a14:foregroundMark x1="62667" y1="92667" x2="29333" y2="89333"/>
                        <a14:foregroundMark x1="4667" y1="53333" x2="6667" y2="36667"/>
                        <a14:foregroundMark x1="55333" y1="97333" x2="45333" y2="96667"/>
                        <a14:foregroundMark x1="38667" y1="57333" x2="50000" y2="47333"/>
                        <a14:foregroundMark x1="62667" y1="11333" x2="58000" y2="9333"/>
                        <a14:foregroundMark x1="26000" y1="16000" x2="32000" y2="1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0616" y="547155"/>
            <a:ext cx="598932" cy="59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165">
            <a:extLst>
              <a:ext uri="{FF2B5EF4-FFF2-40B4-BE49-F238E27FC236}">
                <a16:creationId xmlns:a16="http://schemas.microsoft.com/office/drawing/2014/main" id="{48CDF009-834A-4A37-8988-9EF7D02A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03" y="794433"/>
            <a:ext cx="2281931" cy="15220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صورة 165">
            <a:extLst>
              <a:ext uri="{FF2B5EF4-FFF2-40B4-BE49-F238E27FC236}">
                <a16:creationId xmlns:a16="http://schemas.microsoft.com/office/drawing/2014/main" id="{B1E9B1B7-2063-4B9A-A9A1-3D01D722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637" y="794433"/>
            <a:ext cx="2281931" cy="152204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21CB4-C4BB-464D-8CA8-178D539C6292}"/>
              </a:ext>
            </a:extLst>
          </p:cNvPr>
          <p:cNvSpPr txBox="1"/>
          <p:nvPr/>
        </p:nvSpPr>
        <p:spPr>
          <a:xfrm>
            <a:off x="2110560" y="51581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بريد يطا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1367A-F313-49D2-AF6B-59F18681DC9B}"/>
              </a:ext>
            </a:extLst>
          </p:cNvPr>
          <p:cNvSpPr txBox="1"/>
          <p:nvPr/>
        </p:nvSpPr>
        <p:spPr>
          <a:xfrm>
            <a:off x="6287748" y="51581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بريد الخليل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033E5-D9B6-4572-8A8D-549FE4164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04" y="2316481"/>
            <a:ext cx="1247628" cy="831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BD6E7E-EEE9-49BE-878F-0FCC3C447A87}"/>
              </a:ext>
            </a:extLst>
          </p:cNvPr>
          <p:cNvSpPr txBox="1"/>
          <p:nvPr/>
        </p:nvSpPr>
        <p:spPr>
          <a:xfrm>
            <a:off x="4792169" y="2435960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ar-SA" dirty="0"/>
              <a:t>10 الاف طرد بالشهر</a:t>
            </a:r>
          </a:p>
          <a:p>
            <a:pPr algn="r"/>
            <a:r>
              <a:rPr lang="ar-SA" dirty="0"/>
              <a:t>لكل محافظات جنوب الخليل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9B4A5-2712-4EE2-8ACB-3979F0E0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32" y="2316481"/>
            <a:ext cx="1247628" cy="831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89FE4-4A18-43F0-9BCF-338E5A29BA82}"/>
              </a:ext>
            </a:extLst>
          </p:cNvPr>
          <p:cNvSpPr txBox="1"/>
          <p:nvPr/>
        </p:nvSpPr>
        <p:spPr>
          <a:xfrm>
            <a:off x="926034" y="2435960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ar-SA" dirty="0"/>
              <a:t>250 طرد بالشهر</a:t>
            </a:r>
          </a:p>
          <a:p>
            <a:pPr algn="r"/>
            <a:r>
              <a:rPr lang="ar-SA" dirty="0"/>
              <a:t>150 الف نسمة بيطا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2DAAD3-845D-4254-8E05-B26D9B02C7A4}"/>
              </a:ext>
            </a:extLst>
          </p:cNvPr>
          <p:cNvCxnSpPr>
            <a:cxnSpLocks/>
          </p:cNvCxnSpPr>
          <p:nvPr/>
        </p:nvCxnSpPr>
        <p:spPr>
          <a:xfrm>
            <a:off x="4431856" y="599361"/>
            <a:ext cx="0" cy="28627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98DDDF8-831B-4035-AC60-2582A1C8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89" y="3374417"/>
            <a:ext cx="1099331" cy="11820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3F3EFD2B-1A9E-4A67-BDB9-624D4777AC08}"/>
              </a:ext>
            </a:extLst>
          </p:cNvPr>
          <p:cNvSpPr/>
          <p:nvPr/>
        </p:nvSpPr>
        <p:spPr>
          <a:xfrm rot="2461271">
            <a:off x="5016143" y="3396177"/>
            <a:ext cx="429065" cy="54864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5F1BDBB-49C6-4E6C-AF3F-8D6226E34D54}"/>
              </a:ext>
            </a:extLst>
          </p:cNvPr>
          <p:cNvSpPr/>
          <p:nvPr/>
        </p:nvSpPr>
        <p:spPr>
          <a:xfrm rot="19342656">
            <a:off x="3330257" y="3342897"/>
            <a:ext cx="429065" cy="54864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9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2359" y="1302507"/>
            <a:ext cx="2091478" cy="2672951"/>
            <a:chOff x="331425" y="921506"/>
            <a:chExt cx="2091478" cy="2672951"/>
          </a:xfrm>
        </p:grpSpPr>
        <p:sp>
          <p:nvSpPr>
            <p:cNvPr id="9" name="TextBox 8"/>
            <p:cNvSpPr txBox="1"/>
            <p:nvPr/>
          </p:nvSpPr>
          <p:spPr>
            <a:xfrm>
              <a:off x="369456" y="3250965"/>
              <a:ext cx="1953058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ar-JO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المشكلة والحل 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449107" y="978206"/>
              <a:ext cx="1849211" cy="1849211"/>
            </a:xfrm>
            <a:prstGeom prst="ellipse">
              <a:avLst/>
            </a:prstGeom>
            <a:noFill/>
            <a:ln w="6350" cmpd="sng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  <p:graphicFrame>
          <p:nvGraphicFramePr>
            <p:cNvPr id="28" name="Chart 27"/>
            <p:cNvGraphicFramePr/>
            <p:nvPr>
              <p:extLst>
                <p:ext uri="{D42A27DB-BD31-4B8C-83A1-F6EECF244321}">
                  <p14:modId xmlns:p14="http://schemas.microsoft.com/office/powerpoint/2010/main" val="3759109037"/>
                </p:ext>
              </p:extLst>
            </p:nvPr>
          </p:nvGraphicFramePr>
          <p:xfrm>
            <a:off x="331425" y="921506"/>
            <a:ext cx="2091478" cy="19808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0" name="Title 1"/>
            <p:cNvSpPr txBox="1">
              <a:spLocks/>
            </p:cNvSpPr>
            <p:nvPr/>
          </p:nvSpPr>
          <p:spPr>
            <a:xfrm>
              <a:off x="469485" y="2902366"/>
              <a:ext cx="1749568" cy="3386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b="1" kern="1200">
                  <a:solidFill>
                    <a:schemeClr val="tx1"/>
                  </a:solidFill>
                  <a:latin typeface="Roboto Light"/>
                  <a:ea typeface="+mj-ea"/>
                  <a:cs typeface="Roboto Light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ar-JO" altLang="zh-CN" sz="1400" dirty="0">
                  <a:solidFill>
                    <a:srgbClr val="77777B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الوصف العام </a:t>
              </a:r>
              <a:endParaRPr lang="zh-CN" altLang="en-US" sz="1400" dirty="0">
                <a:solidFill>
                  <a:srgbClr val="77777B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04600" y="1330548"/>
              <a:ext cx="1142306" cy="1142304"/>
            </a:xfrm>
            <a:prstGeom prst="ellipse">
              <a:avLst/>
            </a:prstGeom>
            <a:solidFill>
              <a:schemeClr val="accent1"/>
            </a:solidFill>
            <a:ln w="6350" cmpd="sng">
              <a:noFill/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92711" y="1293382"/>
            <a:ext cx="2091478" cy="2328653"/>
            <a:chOff x="327973" y="912381"/>
            <a:chExt cx="2091478" cy="2328653"/>
          </a:xfrm>
        </p:grpSpPr>
        <p:sp>
          <p:nvSpPr>
            <p:cNvPr id="49" name="Oval 48"/>
            <p:cNvSpPr/>
            <p:nvPr/>
          </p:nvSpPr>
          <p:spPr>
            <a:xfrm>
              <a:off x="449107" y="978206"/>
              <a:ext cx="1849211" cy="1849211"/>
            </a:xfrm>
            <a:prstGeom prst="ellipse">
              <a:avLst/>
            </a:prstGeom>
            <a:noFill/>
            <a:ln w="6350" cmpd="sng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  <p:graphicFrame>
          <p:nvGraphicFramePr>
            <p:cNvPr id="51" name="Chart 50"/>
            <p:cNvGraphicFramePr/>
            <p:nvPr>
              <p:extLst/>
            </p:nvPr>
          </p:nvGraphicFramePr>
          <p:xfrm>
            <a:off x="327973" y="912381"/>
            <a:ext cx="2091478" cy="19808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2" name="Title 1"/>
            <p:cNvSpPr txBox="1">
              <a:spLocks/>
            </p:cNvSpPr>
            <p:nvPr/>
          </p:nvSpPr>
          <p:spPr>
            <a:xfrm>
              <a:off x="469485" y="2902366"/>
              <a:ext cx="1749568" cy="3386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b="1" kern="1200">
                  <a:solidFill>
                    <a:schemeClr val="tx1"/>
                  </a:solidFill>
                  <a:latin typeface="Roboto Light"/>
                  <a:ea typeface="+mj-ea"/>
                  <a:cs typeface="Roboto Light"/>
                </a:defRPr>
              </a:lvl1pPr>
            </a:lstStyle>
            <a:p>
              <a:pPr algn="ctr">
                <a:spcAft>
                  <a:spcPts val="800"/>
                </a:spcAft>
              </a:pPr>
              <a:endParaRPr lang="zh-CN" altLang="en-US" sz="1400" dirty="0">
                <a:solidFill>
                  <a:srgbClr val="77777B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4600" y="1330548"/>
              <a:ext cx="1142306" cy="1142304"/>
            </a:xfrm>
            <a:prstGeom prst="ellipse">
              <a:avLst/>
            </a:prstGeom>
            <a:solidFill>
              <a:schemeClr val="accent3"/>
            </a:solidFill>
            <a:ln w="6350" cmpd="sng">
              <a:noFill/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605433" y="1293382"/>
            <a:ext cx="2091478" cy="2328653"/>
            <a:chOff x="327973" y="912381"/>
            <a:chExt cx="2091478" cy="2328653"/>
          </a:xfrm>
        </p:grpSpPr>
        <p:sp>
          <p:nvSpPr>
            <p:cNvPr id="58" name="Oval 57"/>
            <p:cNvSpPr/>
            <p:nvPr/>
          </p:nvSpPr>
          <p:spPr>
            <a:xfrm>
              <a:off x="449107" y="978206"/>
              <a:ext cx="1849211" cy="1849211"/>
            </a:xfrm>
            <a:prstGeom prst="ellipse">
              <a:avLst/>
            </a:prstGeom>
            <a:noFill/>
            <a:ln w="6350" cmpd="sng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  <p:graphicFrame>
          <p:nvGraphicFramePr>
            <p:cNvPr id="59" name="Chart 58"/>
            <p:cNvGraphicFramePr/>
            <p:nvPr>
              <p:extLst/>
            </p:nvPr>
          </p:nvGraphicFramePr>
          <p:xfrm>
            <a:off x="327973" y="912381"/>
            <a:ext cx="2091478" cy="19808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5" name="Title 1"/>
            <p:cNvSpPr txBox="1">
              <a:spLocks/>
            </p:cNvSpPr>
            <p:nvPr/>
          </p:nvSpPr>
          <p:spPr>
            <a:xfrm>
              <a:off x="469485" y="2902366"/>
              <a:ext cx="1749568" cy="3386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b="1" kern="1200">
                  <a:solidFill>
                    <a:schemeClr val="tx1"/>
                  </a:solidFill>
                  <a:latin typeface="Roboto Light"/>
                  <a:ea typeface="+mj-ea"/>
                  <a:cs typeface="Roboto Light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ar-JO" altLang="zh-CN" sz="1400" dirty="0">
                  <a:solidFill>
                    <a:srgbClr val="77777B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تشغيل وتسويق الخدمة </a:t>
              </a:r>
              <a:endParaRPr lang="zh-CN" altLang="en-US" sz="1400" dirty="0">
                <a:solidFill>
                  <a:srgbClr val="77777B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804600" y="1330548"/>
              <a:ext cx="1142306" cy="1142304"/>
            </a:xfrm>
            <a:prstGeom prst="ellipse">
              <a:avLst/>
            </a:prstGeom>
            <a:solidFill>
              <a:schemeClr val="accent4"/>
            </a:solidFill>
            <a:ln w="6350" cmpd="sng">
              <a:noFill/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434305" y="1293382"/>
            <a:ext cx="2091478" cy="2328653"/>
            <a:chOff x="327973" y="912381"/>
            <a:chExt cx="2091478" cy="2328653"/>
          </a:xfrm>
        </p:grpSpPr>
        <p:sp>
          <p:nvSpPr>
            <p:cNvPr id="70" name="Oval 69"/>
            <p:cNvSpPr/>
            <p:nvPr/>
          </p:nvSpPr>
          <p:spPr>
            <a:xfrm>
              <a:off x="449107" y="978206"/>
              <a:ext cx="1849211" cy="1849211"/>
            </a:xfrm>
            <a:prstGeom prst="ellipse">
              <a:avLst/>
            </a:prstGeom>
            <a:noFill/>
            <a:ln w="6350" cmpd="sng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  <p:graphicFrame>
          <p:nvGraphicFramePr>
            <p:cNvPr id="71" name="Chart 70"/>
            <p:cNvGraphicFramePr/>
            <p:nvPr>
              <p:extLst/>
            </p:nvPr>
          </p:nvGraphicFramePr>
          <p:xfrm>
            <a:off x="327973" y="912381"/>
            <a:ext cx="2091478" cy="19808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2" name="Title 1"/>
            <p:cNvSpPr txBox="1">
              <a:spLocks/>
            </p:cNvSpPr>
            <p:nvPr/>
          </p:nvSpPr>
          <p:spPr>
            <a:xfrm>
              <a:off x="469485" y="2902366"/>
              <a:ext cx="1749568" cy="3386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b="1" kern="1200">
                  <a:solidFill>
                    <a:schemeClr val="tx1"/>
                  </a:solidFill>
                  <a:latin typeface="Roboto Light"/>
                  <a:ea typeface="+mj-ea"/>
                  <a:cs typeface="Roboto Light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ar-JO" altLang="zh-CN" sz="1400" dirty="0">
                  <a:solidFill>
                    <a:srgbClr val="77777B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السوق المستهدف</a:t>
              </a:r>
              <a:endParaRPr lang="zh-CN" altLang="en-US" sz="1400" dirty="0">
                <a:solidFill>
                  <a:srgbClr val="77777B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04600" y="1330548"/>
              <a:ext cx="1142306" cy="1142304"/>
            </a:xfrm>
            <a:prstGeom prst="ellipse">
              <a:avLst/>
            </a:prstGeom>
            <a:solidFill>
              <a:schemeClr val="accent6"/>
            </a:solidFill>
            <a:ln w="6350" cmpd="sng">
              <a:noFill/>
              <a:prstDash val="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34" name="Freeform 14"/>
          <p:cNvSpPr>
            <a:spLocks noEditPoints="1"/>
          </p:cNvSpPr>
          <p:nvPr/>
        </p:nvSpPr>
        <p:spPr bwMode="auto">
          <a:xfrm>
            <a:off x="1216305" y="2063182"/>
            <a:ext cx="395508" cy="494578"/>
          </a:xfrm>
          <a:custGeom>
            <a:avLst/>
            <a:gdLst>
              <a:gd name="T0" fmla="*/ 82 w 484"/>
              <a:gd name="T1" fmla="*/ 166 h 606"/>
              <a:gd name="T2" fmla="*/ 82 w 484"/>
              <a:gd name="T3" fmla="*/ 186 h 606"/>
              <a:gd name="T4" fmla="*/ 331 w 484"/>
              <a:gd name="T5" fmla="*/ 193 h 606"/>
              <a:gd name="T6" fmla="*/ 331 w 484"/>
              <a:gd name="T7" fmla="*/ 173 h 606"/>
              <a:gd name="T8" fmla="*/ 387 w 484"/>
              <a:gd name="T9" fmla="*/ 556 h 606"/>
              <a:gd name="T10" fmla="*/ 388 w 484"/>
              <a:gd name="T11" fmla="*/ 564 h 606"/>
              <a:gd name="T12" fmla="*/ 418 w 484"/>
              <a:gd name="T13" fmla="*/ 594 h 606"/>
              <a:gd name="T14" fmla="*/ 474 w 484"/>
              <a:gd name="T15" fmla="*/ 581 h 606"/>
              <a:gd name="T16" fmla="*/ 474 w 484"/>
              <a:gd name="T17" fmla="*/ 531 h 606"/>
              <a:gd name="T18" fmla="*/ 444 w 484"/>
              <a:gd name="T19" fmla="*/ 501 h 606"/>
              <a:gd name="T20" fmla="*/ 418 w 484"/>
              <a:gd name="T21" fmla="*/ 519 h 606"/>
              <a:gd name="T22" fmla="*/ 384 w 484"/>
              <a:gd name="T23" fmla="*/ 553 h 606"/>
              <a:gd name="T24" fmla="*/ 218 w 484"/>
              <a:gd name="T25" fmla="*/ 354 h 606"/>
              <a:gd name="T26" fmla="*/ 229 w 484"/>
              <a:gd name="T27" fmla="*/ 336 h 606"/>
              <a:gd name="T28" fmla="*/ 207 w 484"/>
              <a:gd name="T29" fmla="*/ 320 h 606"/>
              <a:gd name="T30" fmla="*/ 207 w 484"/>
              <a:gd name="T31" fmla="*/ 327 h 606"/>
              <a:gd name="T32" fmla="*/ 246 w 484"/>
              <a:gd name="T33" fmla="*/ 422 h 606"/>
              <a:gd name="T34" fmla="*/ 297 w 484"/>
              <a:gd name="T35" fmla="*/ 364 h 606"/>
              <a:gd name="T36" fmla="*/ 296 w 484"/>
              <a:gd name="T37" fmla="*/ 357 h 606"/>
              <a:gd name="T38" fmla="*/ 224 w 484"/>
              <a:gd name="T39" fmla="*/ 362 h 606"/>
              <a:gd name="T40" fmla="*/ 224 w 484"/>
              <a:gd name="T41" fmla="*/ 368 h 606"/>
              <a:gd name="T42" fmla="*/ 246 w 484"/>
              <a:gd name="T43" fmla="*/ 422 h 606"/>
              <a:gd name="T44" fmla="*/ 429 w 484"/>
              <a:gd name="T45" fmla="*/ 493 h 606"/>
              <a:gd name="T46" fmla="*/ 429 w 484"/>
              <a:gd name="T47" fmla="*/ 487 h 606"/>
              <a:gd name="T48" fmla="*/ 394 w 484"/>
              <a:gd name="T49" fmla="*/ 451 h 606"/>
              <a:gd name="T50" fmla="*/ 256 w 484"/>
              <a:gd name="T51" fmla="*/ 425 h 606"/>
              <a:gd name="T52" fmla="*/ 256 w 484"/>
              <a:gd name="T53" fmla="*/ 432 h 606"/>
              <a:gd name="T54" fmla="*/ 354 w 484"/>
              <a:gd name="T55" fmla="*/ 530 h 606"/>
              <a:gd name="T56" fmla="*/ 395 w 484"/>
              <a:gd name="T57" fmla="*/ 528 h 606"/>
              <a:gd name="T58" fmla="*/ 20 w 484"/>
              <a:gd name="T59" fmla="*/ 150 h 606"/>
              <a:gd name="T60" fmla="*/ 89 w 484"/>
              <a:gd name="T61" fmla="*/ 152 h 606"/>
              <a:gd name="T62" fmla="*/ 141 w 484"/>
              <a:gd name="T63" fmla="*/ 100 h 606"/>
              <a:gd name="T64" fmla="*/ 141 w 484"/>
              <a:gd name="T65" fmla="*/ 93 h 606"/>
              <a:gd name="T66" fmla="*/ 383 w 484"/>
              <a:gd name="T67" fmla="*/ 28 h 606"/>
              <a:gd name="T68" fmla="*/ 394 w 484"/>
              <a:gd name="T69" fmla="*/ 422 h 606"/>
              <a:gd name="T70" fmla="*/ 414 w 484"/>
              <a:gd name="T71" fmla="*/ 449 h 606"/>
              <a:gd name="T72" fmla="*/ 414 w 484"/>
              <a:gd name="T73" fmla="*/ 39 h 606"/>
              <a:gd name="T74" fmla="*/ 383 w 484"/>
              <a:gd name="T75" fmla="*/ 0 h 606"/>
              <a:gd name="T76" fmla="*/ 121 w 484"/>
              <a:gd name="T77" fmla="*/ 2 h 606"/>
              <a:gd name="T78" fmla="*/ 0 w 484"/>
              <a:gd name="T79" fmla="*/ 123 h 606"/>
              <a:gd name="T80" fmla="*/ 0 w 484"/>
              <a:gd name="T81" fmla="*/ 492 h 606"/>
              <a:gd name="T82" fmla="*/ 31 w 484"/>
              <a:gd name="T83" fmla="*/ 530 h 606"/>
              <a:gd name="T84" fmla="*/ 319 w 484"/>
              <a:gd name="T85" fmla="*/ 524 h 606"/>
              <a:gd name="T86" fmla="*/ 305 w 484"/>
              <a:gd name="T87" fmla="*/ 503 h 606"/>
              <a:gd name="T88" fmla="*/ 20 w 484"/>
              <a:gd name="T89" fmla="*/ 492 h 606"/>
              <a:gd name="T90" fmla="*/ 20 w 484"/>
              <a:gd name="T91" fmla="*/ 150 h 606"/>
              <a:gd name="T92" fmla="*/ 156 w 484"/>
              <a:gd name="T93" fmla="*/ 322 h 606"/>
              <a:gd name="T94" fmla="*/ 156 w 484"/>
              <a:gd name="T95" fmla="*/ 301 h 606"/>
              <a:gd name="T96" fmla="*/ 82 w 484"/>
              <a:gd name="T97" fmla="*/ 294 h 606"/>
              <a:gd name="T98" fmla="*/ 82 w 484"/>
              <a:gd name="T99" fmla="*/ 315 h 606"/>
              <a:gd name="T100" fmla="*/ 82 w 484"/>
              <a:gd name="T101" fmla="*/ 272 h 606"/>
              <a:gd name="T102" fmla="*/ 331 w 484"/>
              <a:gd name="T103" fmla="*/ 279 h 606"/>
              <a:gd name="T104" fmla="*/ 331 w 484"/>
              <a:gd name="T105" fmla="*/ 258 h 606"/>
              <a:gd name="T106" fmla="*/ 82 w 484"/>
              <a:gd name="T107" fmla="*/ 252 h 606"/>
              <a:gd name="T108" fmla="*/ 82 w 484"/>
              <a:gd name="T109" fmla="*/ 272 h 606"/>
              <a:gd name="T110" fmla="*/ 82 w 484"/>
              <a:gd name="T111" fmla="*/ 236 h 606"/>
              <a:gd name="T112" fmla="*/ 331 w 484"/>
              <a:gd name="T113" fmla="*/ 229 h 606"/>
              <a:gd name="T114" fmla="*/ 331 w 484"/>
              <a:gd name="T115" fmla="*/ 209 h 606"/>
              <a:gd name="T116" fmla="*/ 82 w 484"/>
              <a:gd name="T117" fmla="*/ 21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4" h="606">
                <a:moveTo>
                  <a:pt x="331" y="166"/>
                </a:moveTo>
                <a:lnTo>
                  <a:pt x="82" y="166"/>
                </a:lnTo>
                <a:lnTo>
                  <a:pt x="82" y="173"/>
                </a:lnTo>
                <a:lnTo>
                  <a:pt x="82" y="186"/>
                </a:lnTo>
                <a:lnTo>
                  <a:pt x="82" y="193"/>
                </a:lnTo>
                <a:lnTo>
                  <a:pt x="331" y="193"/>
                </a:lnTo>
                <a:lnTo>
                  <a:pt x="331" y="186"/>
                </a:lnTo>
                <a:lnTo>
                  <a:pt x="331" y="173"/>
                </a:lnTo>
                <a:lnTo>
                  <a:pt x="331" y="166"/>
                </a:lnTo>
                <a:close/>
                <a:moveTo>
                  <a:pt x="387" y="556"/>
                </a:moveTo>
                <a:lnTo>
                  <a:pt x="384" y="560"/>
                </a:lnTo>
                <a:lnTo>
                  <a:pt x="388" y="564"/>
                </a:lnTo>
                <a:lnTo>
                  <a:pt x="408" y="583"/>
                </a:lnTo>
                <a:lnTo>
                  <a:pt x="418" y="594"/>
                </a:lnTo>
                <a:cubicBezTo>
                  <a:pt x="430" y="606"/>
                  <a:pt x="450" y="606"/>
                  <a:pt x="462" y="594"/>
                </a:cubicBezTo>
                <a:lnTo>
                  <a:pt x="474" y="581"/>
                </a:lnTo>
                <a:cubicBezTo>
                  <a:pt x="481" y="575"/>
                  <a:pt x="484" y="565"/>
                  <a:pt x="483" y="556"/>
                </a:cubicBezTo>
                <a:cubicBezTo>
                  <a:pt x="484" y="548"/>
                  <a:pt x="481" y="538"/>
                  <a:pt x="474" y="531"/>
                </a:cubicBezTo>
                <a:lnTo>
                  <a:pt x="462" y="519"/>
                </a:lnTo>
                <a:lnTo>
                  <a:pt x="444" y="501"/>
                </a:lnTo>
                <a:lnTo>
                  <a:pt x="440" y="497"/>
                </a:lnTo>
                <a:lnTo>
                  <a:pt x="418" y="519"/>
                </a:lnTo>
                <a:lnTo>
                  <a:pt x="412" y="525"/>
                </a:lnTo>
                <a:lnTo>
                  <a:pt x="384" y="553"/>
                </a:lnTo>
                <a:lnTo>
                  <a:pt x="387" y="556"/>
                </a:lnTo>
                <a:close/>
                <a:moveTo>
                  <a:pt x="218" y="354"/>
                </a:moveTo>
                <a:lnTo>
                  <a:pt x="234" y="338"/>
                </a:lnTo>
                <a:lnTo>
                  <a:pt x="229" y="336"/>
                </a:lnTo>
                <a:lnTo>
                  <a:pt x="234" y="331"/>
                </a:lnTo>
                <a:lnTo>
                  <a:pt x="207" y="320"/>
                </a:lnTo>
                <a:lnTo>
                  <a:pt x="211" y="328"/>
                </a:lnTo>
                <a:lnTo>
                  <a:pt x="207" y="327"/>
                </a:lnTo>
                <a:lnTo>
                  <a:pt x="218" y="354"/>
                </a:lnTo>
                <a:close/>
                <a:moveTo>
                  <a:pt x="246" y="422"/>
                </a:moveTo>
                <a:lnTo>
                  <a:pt x="302" y="366"/>
                </a:lnTo>
                <a:lnTo>
                  <a:pt x="297" y="364"/>
                </a:lnTo>
                <a:lnTo>
                  <a:pt x="302" y="359"/>
                </a:lnTo>
                <a:lnTo>
                  <a:pt x="296" y="357"/>
                </a:lnTo>
                <a:lnTo>
                  <a:pt x="249" y="337"/>
                </a:lnTo>
                <a:lnTo>
                  <a:pt x="224" y="362"/>
                </a:lnTo>
                <a:lnTo>
                  <a:pt x="226" y="367"/>
                </a:lnTo>
                <a:lnTo>
                  <a:pt x="224" y="368"/>
                </a:lnTo>
                <a:lnTo>
                  <a:pt x="243" y="416"/>
                </a:lnTo>
                <a:lnTo>
                  <a:pt x="246" y="422"/>
                </a:lnTo>
                <a:close/>
                <a:moveTo>
                  <a:pt x="412" y="511"/>
                </a:moveTo>
                <a:lnTo>
                  <a:pt x="429" y="493"/>
                </a:lnTo>
                <a:lnTo>
                  <a:pt x="426" y="490"/>
                </a:lnTo>
                <a:lnTo>
                  <a:pt x="429" y="487"/>
                </a:lnTo>
                <a:lnTo>
                  <a:pt x="414" y="472"/>
                </a:lnTo>
                <a:lnTo>
                  <a:pt x="394" y="451"/>
                </a:lnTo>
                <a:lnTo>
                  <a:pt x="312" y="369"/>
                </a:lnTo>
                <a:lnTo>
                  <a:pt x="256" y="425"/>
                </a:lnTo>
                <a:lnTo>
                  <a:pt x="260" y="429"/>
                </a:lnTo>
                <a:lnTo>
                  <a:pt x="256" y="432"/>
                </a:lnTo>
                <a:lnTo>
                  <a:pt x="334" y="510"/>
                </a:lnTo>
                <a:lnTo>
                  <a:pt x="354" y="530"/>
                </a:lnTo>
                <a:lnTo>
                  <a:pt x="374" y="549"/>
                </a:lnTo>
                <a:lnTo>
                  <a:pt x="395" y="528"/>
                </a:lnTo>
                <a:lnTo>
                  <a:pt x="412" y="511"/>
                </a:lnTo>
                <a:close/>
                <a:moveTo>
                  <a:pt x="20" y="150"/>
                </a:moveTo>
                <a:lnTo>
                  <a:pt x="89" y="152"/>
                </a:lnTo>
                <a:lnTo>
                  <a:pt x="89" y="152"/>
                </a:lnTo>
                <a:lnTo>
                  <a:pt x="89" y="152"/>
                </a:lnTo>
                <a:cubicBezTo>
                  <a:pt x="118" y="152"/>
                  <a:pt x="141" y="129"/>
                  <a:pt x="141" y="100"/>
                </a:cubicBezTo>
                <a:lnTo>
                  <a:pt x="141" y="94"/>
                </a:lnTo>
                <a:lnTo>
                  <a:pt x="141" y="93"/>
                </a:lnTo>
                <a:lnTo>
                  <a:pt x="141" y="28"/>
                </a:lnTo>
                <a:lnTo>
                  <a:pt x="383" y="28"/>
                </a:lnTo>
                <a:cubicBezTo>
                  <a:pt x="389" y="28"/>
                  <a:pt x="394" y="32"/>
                  <a:pt x="394" y="38"/>
                </a:cubicBezTo>
                <a:lnTo>
                  <a:pt x="394" y="422"/>
                </a:lnTo>
                <a:lnTo>
                  <a:pt x="394" y="429"/>
                </a:lnTo>
                <a:lnTo>
                  <a:pt x="414" y="449"/>
                </a:lnTo>
                <a:lnTo>
                  <a:pt x="414" y="443"/>
                </a:lnTo>
                <a:lnTo>
                  <a:pt x="414" y="39"/>
                </a:lnTo>
                <a:lnTo>
                  <a:pt x="414" y="32"/>
                </a:lnTo>
                <a:cubicBezTo>
                  <a:pt x="414" y="15"/>
                  <a:pt x="400" y="0"/>
                  <a:pt x="383" y="0"/>
                </a:cubicBezTo>
                <a:lnTo>
                  <a:pt x="123" y="0"/>
                </a:lnTo>
                <a:lnTo>
                  <a:pt x="121" y="2"/>
                </a:lnTo>
                <a:lnTo>
                  <a:pt x="1" y="122"/>
                </a:lnTo>
                <a:lnTo>
                  <a:pt x="0" y="123"/>
                </a:lnTo>
                <a:lnTo>
                  <a:pt x="0" y="130"/>
                </a:lnTo>
                <a:lnTo>
                  <a:pt x="0" y="492"/>
                </a:lnTo>
                <a:lnTo>
                  <a:pt x="0" y="499"/>
                </a:lnTo>
                <a:cubicBezTo>
                  <a:pt x="0" y="516"/>
                  <a:pt x="14" y="530"/>
                  <a:pt x="31" y="530"/>
                </a:cubicBezTo>
                <a:lnTo>
                  <a:pt x="326" y="530"/>
                </a:lnTo>
                <a:lnTo>
                  <a:pt x="319" y="524"/>
                </a:lnTo>
                <a:lnTo>
                  <a:pt x="326" y="524"/>
                </a:lnTo>
                <a:lnTo>
                  <a:pt x="305" y="503"/>
                </a:lnTo>
                <a:lnTo>
                  <a:pt x="31" y="503"/>
                </a:lnTo>
                <a:cubicBezTo>
                  <a:pt x="25" y="503"/>
                  <a:pt x="21" y="498"/>
                  <a:pt x="20" y="492"/>
                </a:cubicBezTo>
                <a:lnTo>
                  <a:pt x="20" y="492"/>
                </a:lnTo>
                <a:lnTo>
                  <a:pt x="20" y="150"/>
                </a:lnTo>
                <a:close/>
                <a:moveTo>
                  <a:pt x="82" y="322"/>
                </a:moveTo>
                <a:lnTo>
                  <a:pt x="156" y="322"/>
                </a:lnTo>
                <a:lnTo>
                  <a:pt x="156" y="315"/>
                </a:lnTo>
                <a:lnTo>
                  <a:pt x="156" y="301"/>
                </a:lnTo>
                <a:lnTo>
                  <a:pt x="156" y="294"/>
                </a:lnTo>
                <a:lnTo>
                  <a:pt x="82" y="294"/>
                </a:lnTo>
                <a:lnTo>
                  <a:pt x="82" y="301"/>
                </a:lnTo>
                <a:lnTo>
                  <a:pt x="82" y="315"/>
                </a:lnTo>
                <a:lnTo>
                  <a:pt x="82" y="322"/>
                </a:lnTo>
                <a:close/>
                <a:moveTo>
                  <a:pt x="82" y="272"/>
                </a:moveTo>
                <a:lnTo>
                  <a:pt x="82" y="279"/>
                </a:lnTo>
                <a:lnTo>
                  <a:pt x="331" y="279"/>
                </a:lnTo>
                <a:lnTo>
                  <a:pt x="331" y="272"/>
                </a:lnTo>
                <a:lnTo>
                  <a:pt x="331" y="258"/>
                </a:lnTo>
                <a:lnTo>
                  <a:pt x="331" y="252"/>
                </a:lnTo>
                <a:lnTo>
                  <a:pt x="82" y="252"/>
                </a:lnTo>
                <a:lnTo>
                  <a:pt x="82" y="258"/>
                </a:lnTo>
                <a:lnTo>
                  <a:pt x="82" y="272"/>
                </a:lnTo>
                <a:close/>
                <a:moveTo>
                  <a:pt x="82" y="229"/>
                </a:moveTo>
                <a:lnTo>
                  <a:pt x="82" y="236"/>
                </a:lnTo>
                <a:lnTo>
                  <a:pt x="331" y="236"/>
                </a:lnTo>
                <a:lnTo>
                  <a:pt x="331" y="229"/>
                </a:lnTo>
                <a:lnTo>
                  <a:pt x="331" y="216"/>
                </a:lnTo>
                <a:lnTo>
                  <a:pt x="331" y="209"/>
                </a:lnTo>
                <a:lnTo>
                  <a:pt x="82" y="209"/>
                </a:lnTo>
                <a:lnTo>
                  <a:pt x="82" y="216"/>
                </a:lnTo>
                <a:lnTo>
                  <a:pt x="82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軟正黑體 Light" panose="020B0304030504040204" pitchFamily="34" charset="-120"/>
            </a:endParaRPr>
          </a:p>
        </p:txBody>
      </p:sp>
      <p:sp>
        <p:nvSpPr>
          <p:cNvPr id="35" name="Freeform 15"/>
          <p:cNvSpPr>
            <a:spLocks noEditPoints="1"/>
          </p:cNvSpPr>
          <p:nvPr/>
        </p:nvSpPr>
        <p:spPr bwMode="auto">
          <a:xfrm>
            <a:off x="7739855" y="2145543"/>
            <a:ext cx="421108" cy="339466"/>
          </a:xfrm>
          <a:custGeom>
            <a:avLst/>
            <a:gdLst>
              <a:gd name="T0" fmla="*/ 147 w 400"/>
              <a:gd name="T1" fmla="*/ 158 h 313"/>
              <a:gd name="T2" fmla="*/ 204 w 400"/>
              <a:gd name="T3" fmla="*/ 129 h 313"/>
              <a:gd name="T4" fmla="*/ 311 w 400"/>
              <a:gd name="T5" fmla="*/ 111 h 313"/>
              <a:gd name="T6" fmla="*/ 341 w 400"/>
              <a:gd name="T7" fmla="*/ 67 h 313"/>
              <a:gd name="T8" fmla="*/ 297 w 400"/>
              <a:gd name="T9" fmla="*/ 97 h 313"/>
              <a:gd name="T10" fmla="*/ 204 w 400"/>
              <a:gd name="T11" fmla="*/ 102 h 313"/>
              <a:gd name="T12" fmla="*/ 400 w 400"/>
              <a:gd name="T13" fmla="*/ 42 h 313"/>
              <a:gd name="T14" fmla="*/ 243 w 400"/>
              <a:gd name="T15" fmla="*/ 16 h 313"/>
              <a:gd name="T16" fmla="*/ 228 w 400"/>
              <a:gd name="T17" fmla="*/ 0 h 313"/>
              <a:gd name="T18" fmla="*/ 80 w 400"/>
              <a:gd name="T19" fmla="*/ 16 h 313"/>
              <a:gd name="T20" fmla="*/ 91 w 400"/>
              <a:gd name="T21" fmla="*/ 42 h 313"/>
              <a:gd name="T22" fmla="*/ 113 w 400"/>
              <a:gd name="T23" fmla="*/ 71 h 313"/>
              <a:gd name="T24" fmla="*/ 368 w 400"/>
              <a:gd name="T25" fmla="*/ 42 h 313"/>
              <a:gd name="T26" fmla="*/ 185 w 400"/>
              <a:gd name="T27" fmla="*/ 205 h 313"/>
              <a:gd name="T28" fmla="*/ 368 w 400"/>
              <a:gd name="T29" fmla="*/ 214 h 313"/>
              <a:gd name="T30" fmla="*/ 188 w 400"/>
              <a:gd name="T31" fmla="*/ 223 h 313"/>
              <a:gd name="T32" fmla="*/ 189 w 400"/>
              <a:gd name="T33" fmla="*/ 249 h 313"/>
              <a:gd name="T34" fmla="*/ 228 w 400"/>
              <a:gd name="T35" fmla="*/ 311 h 313"/>
              <a:gd name="T36" fmla="*/ 243 w 400"/>
              <a:gd name="T37" fmla="*/ 249 h 313"/>
              <a:gd name="T38" fmla="*/ 315 w 400"/>
              <a:gd name="T39" fmla="*/ 309 h 313"/>
              <a:gd name="T40" fmla="*/ 308 w 400"/>
              <a:gd name="T41" fmla="*/ 249 h 313"/>
              <a:gd name="T42" fmla="*/ 400 w 400"/>
              <a:gd name="T43" fmla="*/ 223 h 313"/>
              <a:gd name="T44" fmla="*/ 390 w 400"/>
              <a:gd name="T45" fmla="*/ 42 h 313"/>
              <a:gd name="T46" fmla="*/ 84 w 400"/>
              <a:gd name="T47" fmla="*/ 162 h 313"/>
              <a:gd name="T48" fmla="*/ 123 w 400"/>
              <a:gd name="T49" fmla="*/ 123 h 313"/>
              <a:gd name="T50" fmla="*/ 45 w 400"/>
              <a:gd name="T51" fmla="*/ 123 h 313"/>
              <a:gd name="T52" fmla="*/ 109 w 400"/>
              <a:gd name="T53" fmla="*/ 170 h 313"/>
              <a:gd name="T54" fmla="*/ 94 w 400"/>
              <a:gd name="T55" fmla="*/ 170 h 313"/>
              <a:gd name="T56" fmla="*/ 98 w 400"/>
              <a:gd name="T57" fmla="*/ 177 h 313"/>
              <a:gd name="T58" fmla="*/ 102 w 400"/>
              <a:gd name="T59" fmla="*/ 266 h 313"/>
              <a:gd name="T60" fmla="*/ 67 w 400"/>
              <a:gd name="T61" fmla="*/ 266 h 313"/>
              <a:gd name="T62" fmla="*/ 71 w 400"/>
              <a:gd name="T63" fmla="*/ 177 h 313"/>
              <a:gd name="T64" fmla="*/ 76 w 400"/>
              <a:gd name="T65" fmla="*/ 170 h 313"/>
              <a:gd name="T66" fmla="*/ 0 w 400"/>
              <a:gd name="T67" fmla="*/ 228 h 313"/>
              <a:gd name="T68" fmla="*/ 34 w 400"/>
              <a:gd name="T69" fmla="*/ 313 h 313"/>
              <a:gd name="T70" fmla="*/ 46 w 400"/>
              <a:gd name="T71" fmla="*/ 226 h 313"/>
              <a:gd name="T72" fmla="*/ 120 w 400"/>
              <a:gd name="T73" fmla="*/ 313 h 313"/>
              <a:gd name="T74" fmla="*/ 132 w 400"/>
              <a:gd name="T75" fmla="*/ 226 h 313"/>
              <a:gd name="T76" fmla="*/ 167 w 400"/>
              <a:gd name="T77" fmla="*/ 313 h 313"/>
              <a:gd name="T78" fmla="*/ 109 w 400"/>
              <a:gd name="T79" fmla="*/ 17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00" h="313">
                <a:moveTo>
                  <a:pt x="204" y="102"/>
                </a:moveTo>
                <a:lnTo>
                  <a:pt x="147" y="158"/>
                </a:lnTo>
                <a:cubicBezTo>
                  <a:pt x="153" y="162"/>
                  <a:pt x="158" y="166"/>
                  <a:pt x="163" y="170"/>
                </a:cubicBezTo>
                <a:lnTo>
                  <a:pt x="204" y="129"/>
                </a:lnTo>
                <a:lnTo>
                  <a:pt x="248" y="174"/>
                </a:lnTo>
                <a:lnTo>
                  <a:pt x="311" y="111"/>
                </a:lnTo>
                <a:lnTo>
                  <a:pt x="321" y="135"/>
                </a:lnTo>
                <a:lnTo>
                  <a:pt x="341" y="67"/>
                </a:lnTo>
                <a:lnTo>
                  <a:pt x="272" y="87"/>
                </a:lnTo>
                <a:lnTo>
                  <a:pt x="297" y="97"/>
                </a:lnTo>
                <a:lnTo>
                  <a:pt x="248" y="146"/>
                </a:lnTo>
                <a:lnTo>
                  <a:pt x="204" y="102"/>
                </a:lnTo>
                <a:close/>
                <a:moveTo>
                  <a:pt x="400" y="42"/>
                </a:moveTo>
                <a:lnTo>
                  <a:pt x="400" y="42"/>
                </a:lnTo>
                <a:lnTo>
                  <a:pt x="400" y="16"/>
                </a:lnTo>
                <a:lnTo>
                  <a:pt x="243" y="16"/>
                </a:lnTo>
                <a:lnTo>
                  <a:pt x="243" y="0"/>
                </a:lnTo>
                <a:lnTo>
                  <a:pt x="228" y="0"/>
                </a:lnTo>
                <a:lnTo>
                  <a:pt x="228" y="16"/>
                </a:lnTo>
                <a:lnTo>
                  <a:pt x="80" y="16"/>
                </a:lnTo>
                <a:lnTo>
                  <a:pt x="80" y="42"/>
                </a:lnTo>
                <a:lnTo>
                  <a:pt x="91" y="42"/>
                </a:lnTo>
                <a:lnTo>
                  <a:pt x="91" y="64"/>
                </a:lnTo>
                <a:cubicBezTo>
                  <a:pt x="99" y="65"/>
                  <a:pt x="106" y="67"/>
                  <a:pt x="113" y="71"/>
                </a:cubicBezTo>
                <a:lnTo>
                  <a:pt x="113" y="42"/>
                </a:lnTo>
                <a:lnTo>
                  <a:pt x="368" y="42"/>
                </a:lnTo>
                <a:lnTo>
                  <a:pt x="368" y="205"/>
                </a:lnTo>
                <a:lnTo>
                  <a:pt x="185" y="205"/>
                </a:lnTo>
                <a:cubicBezTo>
                  <a:pt x="186" y="208"/>
                  <a:pt x="187" y="211"/>
                  <a:pt x="187" y="214"/>
                </a:cubicBezTo>
                <a:lnTo>
                  <a:pt x="368" y="214"/>
                </a:lnTo>
                <a:lnTo>
                  <a:pt x="368" y="223"/>
                </a:lnTo>
                <a:lnTo>
                  <a:pt x="188" y="223"/>
                </a:lnTo>
                <a:cubicBezTo>
                  <a:pt x="188" y="225"/>
                  <a:pt x="189" y="226"/>
                  <a:pt x="189" y="228"/>
                </a:cubicBezTo>
                <a:lnTo>
                  <a:pt x="189" y="249"/>
                </a:lnTo>
                <a:lnTo>
                  <a:pt x="228" y="249"/>
                </a:lnTo>
                <a:lnTo>
                  <a:pt x="228" y="311"/>
                </a:lnTo>
                <a:lnTo>
                  <a:pt x="243" y="311"/>
                </a:lnTo>
                <a:lnTo>
                  <a:pt x="243" y="249"/>
                </a:lnTo>
                <a:lnTo>
                  <a:pt x="292" y="249"/>
                </a:lnTo>
                <a:lnTo>
                  <a:pt x="315" y="309"/>
                </a:lnTo>
                <a:lnTo>
                  <a:pt x="330" y="305"/>
                </a:lnTo>
                <a:lnTo>
                  <a:pt x="308" y="249"/>
                </a:lnTo>
                <a:lnTo>
                  <a:pt x="400" y="249"/>
                </a:lnTo>
                <a:lnTo>
                  <a:pt x="400" y="223"/>
                </a:lnTo>
                <a:lnTo>
                  <a:pt x="390" y="223"/>
                </a:lnTo>
                <a:lnTo>
                  <a:pt x="390" y="42"/>
                </a:lnTo>
                <a:lnTo>
                  <a:pt x="400" y="42"/>
                </a:lnTo>
                <a:close/>
                <a:moveTo>
                  <a:pt x="84" y="162"/>
                </a:moveTo>
                <a:lnTo>
                  <a:pt x="84" y="162"/>
                </a:lnTo>
                <a:cubicBezTo>
                  <a:pt x="105" y="162"/>
                  <a:pt x="123" y="144"/>
                  <a:pt x="123" y="123"/>
                </a:cubicBezTo>
                <a:cubicBezTo>
                  <a:pt x="123" y="101"/>
                  <a:pt x="105" y="84"/>
                  <a:pt x="84" y="84"/>
                </a:cubicBezTo>
                <a:cubicBezTo>
                  <a:pt x="62" y="84"/>
                  <a:pt x="45" y="101"/>
                  <a:pt x="45" y="123"/>
                </a:cubicBezTo>
                <a:cubicBezTo>
                  <a:pt x="45" y="144"/>
                  <a:pt x="62" y="162"/>
                  <a:pt x="84" y="162"/>
                </a:cubicBezTo>
                <a:close/>
                <a:moveTo>
                  <a:pt x="109" y="170"/>
                </a:moveTo>
                <a:lnTo>
                  <a:pt x="109" y="170"/>
                </a:lnTo>
                <a:lnTo>
                  <a:pt x="94" y="170"/>
                </a:lnTo>
                <a:lnTo>
                  <a:pt x="97" y="171"/>
                </a:lnTo>
                <a:cubicBezTo>
                  <a:pt x="98" y="172"/>
                  <a:pt x="99" y="175"/>
                  <a:pt x="98" y="177"/>
                </a:cubicBezTo>
                <a:lnTo>
                  <a:pt x="93" y="190"/>
                </a:lnTo>
                <a:lnTo>
                  <a:pt x="102" y="266"/>
                </a:lnTo>
                <a:lnTo>
                  <a:pt x="85" y="282"/>
                </a:lnTo>
                <a:lnTo>
                  <a:pt x="67" y="266"/>
                </a:lnTo>
                <a:lnTo>
                  <a:pt x="77" y="190"/>
                </a:lnTo>
                <a:lnTo>
                  <a:pt x="71" y="177"/>
                </a:lnTo>
                <a:cubicBezTo>
                  <a:pt x="71" y="175"/>
                  <a:pt x="71" y="172"/>
                  <a:pt x="73" y="171"/>
                </a:cubicBezTo>
                <a:lnTo>
                  <a:pt x="76" y="170"/>
                </a:lnTo>
                <a:lnTo>
                  <a:pt x="59" y="170"/>
                </a:lnTo>
                <a:cubicBezTo>
                  <a:pt x="26" y="170"/>
                  <a:pt x="0" y="196"/>
                  <a:pt x="0" y="228"/>
                </a:cubicBezTo>
                <a:lnTo>
                  <a:pt x="0" y="313"/>
                </a:lnTo>
                <a:lnTo>
                  <a:pt x="34" y="313"/>
                </a:lnTo>
                <a:lnTo>
                  <a:pt x="34" y="226"/>
                </a:lnTo>
                <a:lnTo>
                  <a:pt x="46" y="226"/>
                </a:lnTo>
                <a:lnTo>
                  <a:pt x="46" y="313"/>
                </a:lnTo>
                <a:lnTo>
                  <a:pt x="120" y="313"/>
                </a:lnTo>
                <a:lnTo>
                  <a:pt x="120" y="226"/>
                </a:lnTo>
                <a:lnTo>
                  <a:pt x="132" y="226"/>
                </a:lnTo>
                <a:lnTo>
                  <a:pt x="132" y="313"/>
                </a:lnTo>
                <a:lnTo>
                  <a:pt x="167" y="313"/>
                </a:lnTo>
                <a:lnTo>
                  <a:pt x="167" y="228"/>
                </a:lnTo>
                <a:cubicBezTo>
                  <a:pt x="167" y="196"/>
                  <a:pt x="141" y="170"/>
                  <a:pt x="109" y="1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軟正黑體 Light" panose="020B0304030504040204" pitchFamily="34" charset="-120"/>
            </a:endParaRPr>
          </a:p>
        </p:txBody>
      </p:sp>
      <p:sp>
        <p:nvSpPr>
          <p:cNvPr id="36" name="Freeform 16"/>
          <p:cNvSpPr>
            <a:spLocks noEditPoints="1"/>
          </p:cNvSpPr>
          <p:nvPr/>
        </p:nvSpPr>
        <p:spPr bwMode="auto">
          <a:xfrm>
            <a:off x="5474908" y="2145543"/>
            <a:ext cx="397328" cy="404102"/>
          </a:xfrm>
          <a:custGeom>
            <a:avLst/>
            <a:gdLst>
              <a:gd name="T0" fmla="*/ 324 w 358"/>
              <a:gd name="T1" fmla="*/ 306 h 355"/>
              <a:gd name="T2" fmla="*/ 287 w 358"/>
              <a:gd name="T3" fmla="*/ 306 h 355"/>
              <a:gd name="T4" fmla="*/ 235 w 358"/>
              <a:gd name="T5" fmla="*/ 207 h 355"/>
              <a:gd name="T6" fmla="*/ 229 w 358"/>
              <a:gd name="T7" fmla="*/ 226 h 355"/>
              <a:gd name="T8" fmla="*/ 201 w 358"/>
              <a:gd name="T9" fmla="*/ 248 h 355"/>
              <a:gd name="T10" fmla="*/ 294 w 358"/>
              <a:gd name="T11" fmla="*/ 351 h 355"/>
              <a:gd name="T12" fmla="*/ 353 w 358"/>
              <a:gd name="T13" fmla="*/ 311 h 355"/>
              <a:gd name="T14" fmla="*/ 310 w 358"/>
              <a:gd name="T15" fmla="*/ 265 h 355"/>
              <a:gd name="T16" fmla="*/ 244 w 358"/>
              <a:gd name="T17" fmla="*/ 211 h 355"/>
              <a:gd name="T18" fmla="*/ 129 w 358"/>
              <a:gd name="T19" fmla="*/ 126 h 355"/>
              <a:gd name="T20" fmla="*/ 149 w 358"/>
              <a:gd name="T21" fmla="*/ 121 h 355"/>
              <a:gd name="T22" fmla="*/ 154 w 358"/>
              <a:gd name="T23" fmla="*/ 102 h 355"/>
              <a:gd name="T24" fmla="*/ 159 w 358"/>
              <a:gd name="T25" fmla="*/ 83 h 355"/>
              <a:gd name="T26" fmla="*/ 69 w 358"/>
              <a:gd name="T27" fmla="*/ 8 h 355"/>
              <a:gd name="T28" fmla="*/ 57 w 358"/>
              <a:gd name="T29" fmla="*/ 101 h 355"/>
              <a:gd name="T30" fmla="*/ 0 w 358"/>
              <a:gd name="T31" fmla="*/ 77 h 355"/>
              <a:gd name="T32" fmla="*/ 106 w 358"/>
              <a:gd name="T33" fmla="*/ 153 h 355"/>
              <a:gd name="T34" fmla="*/ 120 w 358"/>
              <a:gd name="T35" fmla="*/ 136 h 355"/>
              <a:gd name="T36" fmla="*/ 345 w 358"/>
              <a:gd name="T37" fmla="*/ 35 h 355"/>
              <a:gd name="T38" fmla="*/ 297 w 358"/>
              <a:gd name="T39" fmla="*/ 1 h 355"/>
              <a:gd name="T40" fmla="*/ 168 w 358"/>
              <a:gd name="T41" fmla="*/ 116 h 355"/>
              <a:gd name="T42" fmla="*/ 150 w 358"/>
              <a:gd name="T43" fmla="*/ 142 h 355"/>
              <a:gd name="T44" fmla="*/ 134 w 358"/>
              <a:gd name="T45" fmla="*/ 150 h 355"/>
              <a:gd name="T46" fmla="*/ 136 w 358"/>
              <a:gd name="T47" fmla="*/ 199 h 355"/>
              <a:gd name="T48" fmla="*/ 32 w 358"/>
              <a:gd name="T49" fmla="*/ 289 h 355"/>
              <a:gd name="T50" fmla="*/ 20 w 358"/>
              <a:gd name="T51" fmla="*/ 355 h 355"/>
              <a:gd name="T52" fmla="*/ 74 w 358"/>
              <a:gd name="T53" fmla="*/ 301 h 355"/>
              <a:gd name="T54" fmla="*/ 159 w 358"/>
              <a:gd name="T55" fmla="*/ 222 h 355"/>
              <a:gd name="T56" fmla="*/ 206 w 358"/>
              <a:gd name="T57" fmla="*/ 222 h 355"/>
              <a:gd name="T58" fmla="*/ 220 w 358"/>
              <a:gd name="T59" fmla="*/ 192 h 355"/>
              <a:gd name="T60" fmla="*/ 240 w 358"/>
              <a:gd name="T61" fmla="*/ 188 h 355"/>
              <a:gd name="T62" fmla="*/ 345 w 358"/>
              <a:gd name="T63" fmla="*/ 3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8" h="355">
                <a:moveTo>
                  <a:pt x="305" y="288"/>
                </a:moveTo>
                <a:cubicBezTo>
                  <a:pt x="316" y="288"/>
                  <a:pt x="324" y="296"/>
                  <a:pt x="324" y="306"/>
                </a:cubicBezTo>
                <a:cubicBezTo>
                  <a:pt x="324" y="316"/>
                  <a:pt x="316" y="325"/>
                  <a:pt x="305" y="325"/>
                </a:cubicBezTo>
                <a:cubicBezTo>
                  <a:pt x="295" y="325"/>
                  <a:pt x="287" y="316"/>
                  <a:pt x="287" y="306"/>
                </a:cubicBezTo>
                <a:cubicBezTo>
                  <a:pt x="287" y="296"/>
                  <a:pt x="295" y="288"/>
                  <a:pt x="305" y="288"/>
                </a:cubicBezTo>
                <a:close/>
                <a:moveTo>
                  <a:pt x="235" y="207"/>
                </a:moveTo>
                <a:lnTo>
                  <a:pt x="239" y="216"/>
                </a:lnTo>
                <a:lnTo>
                  <a:pt x="229" y="226"/>
                </a:lnTo>
                <a:lnTo>
                  <a:pt x="220" y="235"/>
                </a:lnTo>
                <a:cubicBezTo>
                  <a:pt x="215" y="241"/>
                  <a:pt x="208" y="245"/>
                  <a:pt x="201" y="248"/>
                </a:cubicBezTo>
                <a:lnTo>
                  <a:pt x="264" y="311"/>
                </a:lnTo>
                <a:lnTo>
                  <a:pt x="294" y="351"/>
                </a:lnTo>
                <a:lnTo>
                  <a:pt x="309" y="355"/>
                </a:lnTo>
                <a:lnTo>
                  <a:pt x="353" y="311"/>
                </a:lnTo>
                <a:lnTo>
                  <a:pt x="349" y="295"/>
                </a:lnTo>
                <a:lnTo>
                  <a:pt x="310" y="265"/>
                </a:lnTo>
                <a:lnTo>
                  <a:pt x="250" y="205"/>
                </a:lnTo>
                <a:lnTo>
                  <a:pt x="244" y="211"/>
                </a:lnTo>
                <a:lnTo>
                  <a:pt x="235" y="207"/>
                </a:lnTo>
                <a:close/>
                <a:moveTo>
                  <a:pt x="129" y="126"/>
                </a:moveTo>
                <a:lnTo>
                  <a:pt x="140" y="116"/>
                </a:lnTo>
                <a:lnTo>
                  <a:pt x="149" y="121"/>
                </a:lnTo>
                <a:lnTo>
                  <a:pt x="144" y="112"/>
                </a:lnTo>
                <a:lnTo>
                  <a:pt x="154" y="102"/>
                </a:lnTo>
                <a:lnTo>
                  <a:pt x="155" y="101"/>
                </a:lnTo>
                <a:cubicBezTo>
                  <a:pt x="158" y="95"/>
                  <a:pt x="159" y="89"/>
                  <a:pt x="159" y="83"/>
                </a:cubicBezTo>
                <a:cubicBezTo>
                  <a:pt x="159" y="41"/>
                  <a:pt x="119" y="0"/>
                  <a:pt x="76" y="1"/>
                </a:cubicBezTo>
                <a:cubicBezTo>
                  <a:pt x="76" y="1"/>
                  <a:pt x="72" y="6"/>
                  <a:pt x="69" y="8"/>
                </a:cubicBezTo>
                <a:cubicBezTo>
                  <a:pt x="103" y="42"/>
                  <a:pt x="100" y="37"/>
                  <a:pt x="100" y="57"/>
                </a:cubicBezTo>
                <a:cubicBezTo>
                  <a:pt x="100" y="74"/>
                  <a:pt x="73" y="101"/>
                  <a:pt x="57" y="101"/>
                </a:cubicBezTo>
                <a:cubicBezTo>
                  <a:pt x="35" y="101"/>
                  <a:pt x="42" y="104"/>
                  <a:pt x="8" y="70"/>
                </a:cubicBezTo>
                <a:cubicBezTo>
                  <a:pt x="5" y="72"/>
                  <a:pt x="0" y="77"/>
                  <a:pt x="0" y="77"/>
                </a:cubicBezTo>
                <a:cubicBezTo>
                  <a:pt x="1" y="119"/>
                  <a:pt x="40" y="160"/>
                  <a:pt x="83" y="160"/>
                </a:cubicBezTo>
                <a:cubicBezTo>
                  <a:pt x="90" y="160"/>
                  <a:pt x="98" y="157"/>
                  <a:pt x="106" y="153"/>
                </a:cubicBezTo>
                <a:lnTo>
                  <a:pt x="108" y="155"/>
                </a:lnTo>
                <a:cubicBezTo>
                  <a:pt x="111" y="148"/>
                  <a:pt x="115" y="141"/>
                  <a:pt x="120" y="136"/>
                </a:cubicBezTo>
                <a:lnTo>
                  <a:pt x="129" y="126"/>
                </a:lnTo>
                <a:close/>
                <a:moveTo>
                  <a:pt x="345" y="35"/>
                </a:moveTo>
                <a:lnTo>
                  <a:pt x="321" y="10"/>
                </a:lnTo>
                <a:cubicBezTo>
                  <a:pt x="314" y="4"/>
                  <a:pt x="306" y="1"/>
                  <a:pt x="297" y="1"/>
                </a:cubicBezTo>
                <a:cubicBezTo>
                  <a:pt x="289" y="1"/>
                  <a:pt x="280" y="4"/>
                  <a:pt x="273" y="10"/>
                </a:cubicBezTo>
                <a:lnTo>
                  <a:pt x="168" y="116"/>
                </a:lnTo>
                <a:cubicBezTo>
                  <a:pt x="171" y="122"/>
                  <a:pt x="169" y="131"/>
                  <a:pt x="164" y="136"/>
                </a:cubicBezTo>
                <a:cubicBezTo>
                  <a:pt x="161" y="140"/>
                  <a:pt x="155" y="142"/>
                  <a:pt x="150" y="142"/>
                </a:cubicBezTo>
                <a:cubicBezTo>
                  <a:pt x="148" y="142"/>
                  <a:pt x="145" y="141"/>
                  <a:pt x="143" y="140"/>
                </a:cubicBezTo>
                <a:lnTo>
                  <a:pt x="134" y="150"/>
                </a:lnTo>
                <a:cubicBezTo>
                  <a:pt x="121" y="163"/>
                  <a:pt x="121" y="184"/>
                  <a:pt x="134" y="197"/>
                </a:cubicBezTo>
                <a:lnTo>
                  <a:pt x="136" y="199"/>
                </a:lnTo>
                <a:lnTo>
                  <a:pt x="54" y="281"/>
                </a:lnTo>
                <a:lnTo>
                  <a:pt x="32" y="289"/>
                </a:lnTo>
                <a:lnTo>
                  <a:pt x="0" y="335"/>
                </a:lnTo>
                <a:lnTo>
                  <a:pt x="20" y="355"/>
                </a:lnTo>
                <a:lnTo>
                  <a:pt x="66" y="323"/>
                </a:lnTo>
                <a:lnTo>
                  <a:pt x="74" y="301"/>
                </a:lnTo>
                <a:lnTo>
                  <a:pt x="156" y="219"/>
                </a:lnTo>
                <a:lnTo>
                  <a:pt x="159" y="222"/>
                </a:lnTo>
                <a:cubicBezTo>
                  <a:pt x="165" y="228"/>
                  <a:pt x="174" y="231"/>
                  <a:pt x="182" y="231"/>
                </a:cubicBezTo>
                <a:cubicBezTo>
                  <a:pt x="191" y="231"/>
                  <a:pt x="200" y="228"/>
                  <a:pt x="206" y="222"/>
                </a:cubicBezTo>
                <a:lnTo>
                  <a:pt x="215" y="212"/>
                </a:lnTo>
                <a:cubicBezTo>
                  <a:pt x="212" y="206"/>
                  <a:pt x="215" y="197"/>
                  <a:pt x="220" y="192"/>
                </a:cubicBezTo>
                <a:cubicBezTo>
                  <a:pt x="223" y="188"/>
                  <a:pt x="229" y="186"/>
                  <a:pt x="234" y="186"/>
                </a:cubicBezTo>
                <a:cubicBezTo>
                  <a:pt x="236" y="186"/>
                  <a:pt x="238" y="187"/>
                  <a:pt x="240" y="188"/>
                </a:cubicBezTo>
                <a:lnTo>
                  <a:pt x="345" y="82"/>
                </a:lnTo>
                <a:cubicBezTo>
                  <a:pt x="358" y="69"/>
                  <a:pt x="358" y="48"/>
                  <a:pt x="34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軟正黑體 Light" panose="020B0304030504040204" pitchFamily="34" charset="-120"/>
            </a:endParaRPr>
          </a:p>
        </p:txBody>
      </p:sp>
      <p:sp>
        <p:nvSpPr>
          <p:cNvPr id="37" name="Freeform 25"/>
          <p:cNvSpPr>
            <a:spLocks noEditPoints="1"/>
          </p:cNvSpPr>
          <p:nvPr/>
        </p:nvSpPr>
        <p:spPr bwMode="auto">
          <a:xfrm>
            <a:off x="3299099" y="2032255"/>
            <a:ext cx="361889" cy="494578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軟正黑體 Light" panose="020B0304030504040204" pitchFamily="34" charset="-120"/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6C6079FB-CCAC-4AC5-B133-C4F93C5CF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023" y="-508357"/>
            <a:ext cx="3245754" cy="3245754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6E57D13-F48E-4BB0-A9A1-941307D4943F}"/>
              </a:ext>
            </a:extLst>
          </p:cNvPr>
          <p:cNvSpPr txBox="1">
            <a:spLocks/>
          </p:cNvSpPr>
          <p:nvPr/>
        </p:nvSpPr>
        <p:spPr>
          <a:xfrm>
            <a:off x="7137684" y="3309514"/>
            <a:ext cx="1749568" cy="338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 algn="ctr">
              <a:spcAft>
                <a:spcPts val="800"/>
              </a:spcAft>
            </a:pPr>
            <a:r>
              <a:rPr lang="ar-JO" altLang="zh-CN" sz="1400" dirty="0">
                <a:solidFill>
                  <a:srgbClr val="77777B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الإيرادات المتوقعة</a:t>
            </a:r>
            <a:endParaRPr lang="zh-CN" altLang="en-US" sz="1400" dirty="0">
              <a:solidFill>
                <a:srgbClr val="77777B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7ACA1EE8-AB67-4F39-938A-8C5B767C4C2E}"/>
              </a:ext>
            </a:extLst>
          </p:cNvPr>
          <p:cNvSpPr txBox="1"/>
          <p:nvPr/>
        </p:nvSpPr>
        <p:spPr>
          <a:xfrm>
            <a:off x="4743853" y="3642412"/>
            <a:ext cx="1953058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ar-JO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حساب تكاليف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85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54556" y="296539"/>
            <a:ext cx="4634888" cy="787340"/>
            <a:chOff x="6095803" y="340861"/>
            <a:chExt cx="12359700" cy="2099571"/>
          </a:xfrm>
        </p:grpSpPr>
        <p:sp>
          <p:nvSpPr>
            <p:cNvPr id="3" name="TextBox 2"/>
            <p:cNvSpPr txBox="1"/>
            <p:nvPr/>
          </p:nvSpPr>
          <p:spPr>
            <a:xfrm>
              <a:off x="6095803" y="340861"/>
              <a:ext cx="12359700" cy="1569644"/>
            </a:xfrm>
            <a:prstGeom prst="rect">
              <a:avLst/>
            </a:prstGeom>
            <a:noFill/>
          </p:spPr>
          <p:txBody>
            <a:bodyPr wrap="square" lIns="34283" tIns="17142" rIns="34283" bIns="17142" rtlCol="0">
              <a:spAutoFit/>
            </a:bodyPr>
            <a:lstStyle/>
            <a:p>
              <a:pPr algn="ctr"/>
              <a:r>
                <a:rPr lang="ar-JO" altLang="zh-CN" sz="3600" b="1" dirty="0">
                  <a:solidFill>
                    <a:srgbClr val="77777B"/>
                  </a:solidFill>
                  <a:latin typeface="Calibri" panose="020F0502020204030204" pitchFamily="34" charset="0"/>
                  <a:ea typeface="微軟正黑體 Light" panose="020B0304030504040204" pitchFamily="34" charset="-120"/>
                  <a:cs typeface="Calibri" panose="020F0502020204030204" pitchFamily="34" charset="0"/>
                </a:rPr>
                <a:t>المشكلة</a:t>
              </a:r>
              <a:endParaRPr lang="id-ID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endParaRPr>
            </a:p>
          </p:txBody>
        </p:sp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6448061" y="1601316"/>
              <a:ext cx="11655186" cy="839116"/>
            </a:xfrm>
            <a:prstGeom prst="rect">
              <a:avLst/>
            </a:prstGeom>
          </p:spPr>
          <p:txBody>
            <a:bodyPr vert="horz" lIns="81559" tIns="40780" rIns="81559" bIns="40780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63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ea typeface="微軟正黑體 Light" panose="020B0304030504040204" pitchFamily="34" charset="-120"/>
                <a:cs typeface="Lato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57034" y="1568903"/>
            <a:ext cx="3051686" cy="2855066"/>
            <a:chOff x="4061542" y="2153092"/>
            <a:chExt cx="4068915" cy="3806754"/>
          </a:xfrm>
        </p:grpSpPr>
        <p:sp>
          <p:nvSpPr>
            <p:cNvPr id="6" name="Freeform 1063"/>
            <p:cNvSpPr>
              <a:spLocks/>
            </p:cNvSpPr>
            <p:nvPr/>
          </p:nvSpPr>
          <p:spPr bwMode="auto">
            <a:xfrm>
              <a:off x="7414388" y="2961242"/>
              <a:ext cx="15166" cy="16250"/>
            </a:xfrm>
            <a:custGeom>
              <a:avLst/>
              <a:gdLst>
                <a:gd name="T0" fmla="*/ 0 w 7"/>
                <a:gd name="T1" fmla="*/ 3 h 8"/>
                <a:gd name="T2" fmla="*/ 4 w 7"/>
                <a:gd name="T3" fmla="*/ 8 h 8"/>
                <a:gd name="T4" fmla="*/ 7 w 7"/>
                <a:gd name="T5" fmla="*/ 5 h 8"/>
                <a:gd name="T6" fmla="*/ 3 w 7"/>
                <a:gd name="T7" fmla="*/ 0 h 8"/>
                <a:gd name="T8" fmla="*/ 0 w 7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3"/>
                  </a:moveTo>
                  <a:cubicBezTo>
                    <a:pt x="1" y="4"/>
                    <a:pt x="2" y="6"/>
                    <a:pt x="4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4"/>
                    <a:pt x="4" y="2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A1C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" name="Freeform 1065"/>
            <p:cNvSpPr>
              <a:spLocks/>
            </p:cNvSpPr>
            <p:nvPr/>
          </p:nvSpPr>
          <p:spPr bwMode="auto">
            <a:xfrm>
              <a:off x="4993189" y="2655748"/>
              <a:ext cx="15166" cy="15166"/>
            </a:xfrm>
            <a:custGeom>
              <a:avLst/>
              <a:gdLst>
                <a:gd name="T0" fmla="*/ 2 w 7"/>
                <a:gd name="T1" fmla="*/ 7 h 7"/>
                <a:gd name="T2" fmla="*/ 7 w 7"/>
                <a:gd name="T3" fmla="*/ 3 h 7"/>
                <a:gd name="T4" fmla="*/ 4 w 7"/>
                <a:gd name="T5" fmla="*/ 0 h 7"/>
                <a:gd name="T6" fmla="*/ 0 w 7"/>
                <a:gd name="T7" fmla="*/ 3 h 7"/>
                <a:gd name="T8" fmla="*/ 2 w 7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2" y="7"/>
                  </a:moveTo>
                  <a:cubicBezTo>
                    <a:pt x="4" y="5"/>
                    <a:pt x="5" y="4"/>
                    <a:pt x="7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2"/>
                    <a:pt x="0" y="3"/>
                  </a:cubicBezTo>
                  <a:lnTo>
                    <a:pt x="2" y="7"/>
                  </a:lnTo>
                  <a:close/>
                </a:path>
              </a:pathLst>
            </a:custGeom>
            <a:solidFill>
              <a:srgbClr val="A1C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" name="Freeform 1066"/>
            <p:cNvSpPr>
              <a:spLocks/>
            </p:cNvSpPr>
            <p:nvPr/>
          </p:nvSpPr>
          <p:spPr bwMode="auto">
            <a:xfrm>
              <a:off x="4562031" y="4004470"/>
              <a:ext cx="8666" cy="13000"/>
            </a:xfrm>
            <a:custGeom>
              <a:avLst/>
              <a:gdLst>
                <a:gd name="T0" fmla="*/ 4 w 4"/>
                <a:gd name="T1" fmla="*/ 6 h 6"/>
                <a:gd name="T2" fmla="*/ 4 w 4"/>
                <a:gd name="T3" fmla="*/ 0 h 6"/>
                <a:gd name="T4" fmla="*/ 0 w 4"/>
                <a:gd name="T5" fmla="*/ 0 h 6"/>
                <a:gd name="T6" fmla="*/ 0 w 4"/>
                <a:gd name="T7" fmla="*/ 6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4" y="4"/>
                    <a:pt x="4" y="2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A1C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" name="Freeform 1068"/>
            <p:cNvSpPr>
              <a:spLocks/>
            </p:cNvSpPr>
            <p:nvPr/>
          </p:nvSpPr>
          <p:spPr bwMode="auto">
            <a:xfrm>
              <a:off x="7547635" y="4004470"/>
              <a:ext cx="8666" cy="13000"/>
            </a:xfrm>
            <a:custGeom>
              <a:avLst/>
              <a:gdLst>
                <a:gd name="T0" fmla="*/ 0 w 4"/>
                <a:gd name="T1" fmla="*/ 0 h 6"/>
                <a:gd name="T2" fmla="*/ 0 w 4"/>
                <a:gd name="T3" fmla="*/ 6 h 6"/>
                <a:gd name="T4" fmla="*/ 4 w 4"/>
                <a:gd name="T5" fmla="*/ 6 h 6"/>
                <a:gd name="T6" fmla="*/ 4 w 4"/>
                <a:gd name="T7" fmla="*/ 0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4"/>
                    <a:pt x="4" y="2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1C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" name="Freeform 1069"/>
            <p:cNvSpPr>
              <a:spLocks/>
            </p:cNvSpPr>
            <p:nvPr/>
          </p:nvSpPr>
          <p:spPr bwMode="auto">
            <a:xfrm>
              <a:off x="5573843" y="5021698"/>
              <a:ext cx="240495" cy="266494"/>
            </a:xfrm>
            <a:custGeom>
              <a:avLst/>
              <a:gdLst>
                <a:gd name="T0" fmla="*/ 58 w 114"/>
                <a:gd name="T1" fmla="*/ 4 h 127"/>
                <a:gd name="T2" fmla="*/ 37 w 114"/>
                <a:gd name="T3" fmla="*/ 11 h 127"/>
                <a:gd name="T4" fmla="*/ 4 w 114"/>
                <a:gd name="T5" fmla="*/ 81 h 127"/>
                <a:gd name="T6" fmla="*/ 11 w 114"/>
                <a:gd name="T7" fmla="*/ 102 h 127"/>
                <a:gd name="T8" fmla="*/ 55 w 114"/>
                <a:gd name="T9" fmla="*/ 123 h 127"/>
                <a:gd name="T10" fmla="*/ 77 w 114"/>
                <a:gd name="T11" fmla="*/ 116 h 127"/>
                <a:gd name="T12" fmla="*/ 110 w 114"/>
                <a:gd name="T13" fmla="*/ 46 h 127"/>
                <a:gd name="T14" fmla="*/ 102 w 114"/>
                <a:gd name="T15" fmla="*/ 25 h 127"/>
                <a:gd name="T16" fmla="*/ 58 w 114"/>
                <a:gd name="T17" fmla="*/ 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27">
                  <a:moveTo>
                    <a:pt x="58" y="4"/>
                  </a:moveTo>
                  <a:cubicBezTo>
                    <a:pt x="50" y="0"/>
                    <a:pt x="41" y="3"/>
                    <a:pt x="37" y="1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0" y="88"/>
                    <a:pt x="3" y="98"/>
                    <a:pt x="11" y="102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63" y="127"/>
                    <a:pt x="73" y="123"/>
                    <a:pt x="77" y="116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4" y="38"/>
                    <a:pt x="110" y="29"/>
                    <a:pt x="102" y="25"/>
                  </a:cubicBezTo>
                  <a:lnTo>
                    <a:pt x="58" y="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" name="Freeform 1070"/>
            <p:cNvSpPr>
              <a:spLocks/>
            </p:cNvSpPr>
            <p:nvPr/>
          </p:nvSpPr>
          <p:spPr bwMode="auto">
            <a:xfrm>
              <a:off x="5578177" y="5214528"/>
              <a:ext cx="138664" cy="71498"/>
            </a:xfrm>
            <a:custGeom>
              <a:avLst/>
              <a:gdLst>
                <a:gd name="T0" fmla="*/ 3 w 66"/>
                <a:gd name="T1" fmla="*/ 0 h 34"/>
                <a:gd name="T2" fmla="*/ 0 w 66"/>
                <a:gd name="T3" fmla="*/ 1 h 34"/>
                <a:gd name="T4" fmla="*/ 1 w 66"/>
                <a:gd name="T5" fmla="*/ 4 h 34"/>
                <a:gd name="T6" fmla="*/ 63 w 66"/>
                <a:gd name="T7" fmla="*/ 34 h 34"/>
                <a:gd name="T8" fmla="*/ 66 w 66"/>
                <a:gd name="T9" fmla="*/ 33 h 34"/>
                <a:gd name="T10" fmla="*/ 65 w 66"/>
                <a:gd name="T11" fmla="*/ 30 h 34"/>
                <a:gd name="T12" fmla="*/ 3 w 66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4">
                  <a:moveTo>
                    <a:pt x="3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5" y="34"/>
                    <a:pt x="66" y="33"/>
                  </a:cubicBezTo>
                  <a:cubicBezTo>
                    <a:pt x="66" y="32"/>
                    <a:pt x="66" y="30"/>
                    <a:pt x="65" y="3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" name="Freeform 1072"/>
            <p:cNvSpPr>
              <a:spLocks/>
            </p:cNvSpPr>
            <p:nvPr/>
          </p:nvSpPr>
          <p:spPr bwMode="auto">
            <a:xfrm>
              <a:off x="5491512" y="5050948"/>
              <a:ext cx="80165" cy="109415"/>
            </a:xfrm>
            <a:custGeom>
              <a:avLst/>
              <a:gdLst>
                <a:gd name="T0" fmla="*/ 13 w 38"/>
                <a:gd name="T1" fmla="*/ 0 h 52"/>
                <a:gd name="T2" fmla="*/ 0 w 38"/>
                <a:gd name="T3" fmla="*/ 28 h 52"/>
                <a:gd name="T4" fmla="*/ 19 w 38"/>
                <a:gd name="T5" fmla="*/ 52 h 52"/>
                <a:gd name="T6" fmla="*/ 38 w 38"/>
                <a:gd name="T7" fmla="*/ 12 h 52"/>
                <a:gd name="T8" fmla="*/ 13 w 3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2">
                  <a:moveTo>
                    <a:pt x="13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4" y="38"/>
                    <a:pt x="11" y="47"/>
                    <a:pt x="19" y="52"/>
                  </a:cubicBezTo>
                  <a:cubicBezTo>
                    <a:pt x="38" y="12"/>
                    <a:pt x="38" y="12"/>
                    <a:pt x="38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3" name="Freeform 1073"/>
            <p:cNvSpPr>
              <a:spLocks/>
            </p:cNvSpPr>
            <p:nvPr/>
          </p:nvSpPr>
          <p:spPr bwMode="auto">
            <a:xfrm>
              <a:off x="5917253" y="4977283"/>
              <a:ext cx="622904" cy="431158"/>
            </a:xfrm>
            <a:custGeom>
              <a:avLst/>
              <a:gdLst>
                <a:gd name="T0" fmla="*/ 257 w 296"/>
                <a:gd name="T1" fmla="*/ 99 h 205"/>
                <a:gd name="T2" fmla="*/ 257 w 296"/>
                <a:gd name="T3" fmla="*/ 98 h 205"/>
                <a:gd name="T4" fmla="*/ 74 w 296"/>
                <a:gd name="T5" fmla="*/ 10 h 205"/>
                <a:gd name="T6" fmla="*/ 18 w 296"/>
                <a:gd name="T7" fmla="*/ 33 h 205"/>
                <a:gd name="T8" fmla="*/ 10 w 296"/>
                <a:gd name="T9" fmla="*/ 49 h 205"/>
                <a:gd name="T10" fmla="*/ 27 w 296"/>
                <a:gd name="T11" fmla="*/ 108 h 205"/>
                <a:gd name="T12" fmla="*/ 210 w 296"/>
                <a:gd name="T13" fmla="*/ 195 h 205"/>
                <a:gd name="T14" fmla="*/ 265 w 296"/>
                <a:gd name="T15" fmla="*/ 171 h 205"/>
                <a:gd name="T16" fmla="*/ 272 w 296"/>
                <a:gd name="T17" fmla="*/ 156 h 205"/>
                <a:gd name="T18" fmla="*/ 273 w 296"/>
                <a:gd name="T19" fmla="*/ 155 h 205"/>
                <a:gd name="T20" fmla="*/ 291 w 296"/>
                <a:gd name="T21" fmla="*/ 118 h 205"/>
                <a:gd name="T22" fmla="*/ 283 w 296"/>
                <a:gd name="T23" fmla="*/ 93 h 205"/>
                <a:gd name="T24" fmla="*/ 281 w 296"/>
                <a:gd name="T25" fmla="*/ 92 h 205"/>
                <a:gd name="T26" fmla="*/ 257 w 296"/>
                <a:gd name="T27" fmla="*/ 9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6" h="205">
                  <a:moveTo>
                    <a:pt x="257" y="99"/>
                  </a:moveTo>
                  <a:cubicBezTo>
                    <a:pt x="257" y="98"/>
                    <a:pt x="257" y="98"/>
                    <a:pt x="257" y="98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54" y="0"/>
                    <a:pt x="29" y="11"/>
                    <a:pt x="18" y="33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0" y="71"/>
                    <a:pt x="7" y="98"/>
                    <a:pt x="27" y="108"/>
                  </a:cubicBezTo>
                  <a:cubicBezTo>
                    <a:pt x="210" y="195"/>
                    <a:pt x="210" y="195"/>
                    <a:pt x="210" y="195"/>
                  </a:cubicBezTo>
                  <a:cubicBezTo>
                    <a:pt x="230" y="205"/>
                    <a:pt x="254" y="193"/>
                    <a:pt x="265" y="171"/>
                  </a:cubicBezTo>
                  <a:cubicBezTo>
                    <a:pt x="272" y="156"/>
                    <a:pt x="272" y="156"/>
                    <a:pt x="272" y="156"/>
                  </a:cubicBezTo>
                  <a:cubicBezTo>
                    <a:pt x="273" y="155"/>
                    <a:pt x="273" y="155"/>
                    <a:pt x="273" y="155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6" y="107"/>
                    <a:pt x="293" y="97"/>
                    <a:pt x="283" y="93"/>
                  </a:cubicBezTo>
                  <a:cubicBezTo>
                    <a:pt x="281" y="92"/>
                    <a:pt x="281" y="92"/>
                    <a:pt x="281" y="92"/>
                  </a:cubicBezTo>
                  <a:cubicBezTo>
                    <a:pt x="272" y="88"/>
                    <a:pt x="262" y="90"/>
                    <a:pt x="257" y="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4" name="Freeform 1074"/>
            <p:cNvSpPr>
              <a:spLocks/>
            </p:cNvSpPr>
            <p:nvPr/>
          </p:nvSpPr>
          <p:spPr bwMode="auto">
            <a:xfrm>
              <a:off x="6071083" y="3807308"/>
              <a:ext cx="359659" cy="359659"/>
            </a:xfrm>
            <a:custGeom>
              <a:avLst/>
              <a:gdLst>
                <a:gd name="T0" fmla="*/ 118 w 171"/>
                <a:gd name="T1" fmla="*/ 18 h 171"/>
                <a:gd name="T2" fmla="*/ 153 w 171"/>
                <a:gd name="T3" fmla="*/ 118 h 171"/>
                <a:gd name="T4" fmla="*/ 53 w 171"/>
                <a:gd name="T5" fmla="*/ 154 h 171"/>
                <a:gd name="T6" fmla="*/ 18 w 171"/>
                <a:gd name="T7" fmla="*/ 54 h 171"/>
                <a:gd name="T8" fmla="*/ 118 w 171"/>
                <a:gd name="T9" fmla="*/ 1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71">
                  <a:moveTo>
                    <a:pt x="118" y="18"/>
                  </a:moveTo>
                  <a:cubicBezTo>
                    <a:pt x="155" y="36"/>
                    <a:pt x="171" y="81"/>
                    <a:pt x="153" y="118"/>
                  </a:cubicBezTo>
                  <a:cubicBezTo>
                    <a:pt x="135" y="156"/>
                    <a:pt x="91" y="171"/>
                    <a:pt x="53" y="154"/>
                  </a:cubicBezTo>
                  <a:cubicBezTo>
                    <a:pt x="16" y="136"/>
                    <a:pt x="0" y="91"/>
                    <a:pt x="18" y="54"/>
                  </a:cubicBezTo>
                  <a:cubicBezTo>
                    <a:pt x="36" y="16"/>
                    <a:pt x="81" y="0"/>
                    <a:pt x="118" y="1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5" name="Freeform 1075"/>
            <p:cNvSpPr>
              <a:spLocks/>
            </p:cNvSpPr>
            <p:nvPr/>
          </p:nvSpPr>
          <p:spPr bwMode="auto">
            <a:xfrm>
              <a:off x="5437346" y="4667456"/>
              <a:ext cx="698736" cy="584988"/>
            </a:xfrm>
            <a:custGeom>
              <a:avLst/>
              <a:gdLst>
                <a:gd name="T0" fmla="*/ 303 w 332"/>
                <a:gd name="T1" fmla="*/ 103 h 278"/>
                <a:gd name="T2" fmla="*/ 323 w 332"/>
                <a:gd name="T3" fmla="*/ 158 h 278"/>
                <a:gd name="T4" fmla="*/ 279 w 332"/>
                <a:gd name="T5" fmla="*/ 249 h 278"/>
                <a:gd name="T6" fmla="*/ 224 w 332"/>
                <a:gd name="T7" fmla="*/ 268 h 278"/>
                <a:gd name="T8" fmla="*/ 29 w 332"/>
                <a:gd name="T9" fmla="*/ 175 h 278"/>
                <a:gd name="T10" fmla="*/ 10 w 332"/>
                <a:gd name="T11" fmla="*/ 120 h 278"/>
                <a:gd name="T12" fmla="*/ 54 w 332"/>
                <a:gd name="T13" fmla="*/ 29 h 278"/>
                <a:gd name="T14" fmla="*/ 108 w 332"/>
                <a:gd name="T15" fmla="*/ 9 h 278"/>
                <a:gd name="T16" fmla="*/ 303 w 332"/>
                <a:gd name="T17" fmla="*/ 103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278">
                  <a:moveTo>
                    <a:pt x="303" y="103"/>
                  </a:moveTo>
                  <a:cubicBezTo>
                    <a:pt x="324" y="113"/>
                    <a:pt x="332" y="137"/>
                    <a:pt x="323" y="158"/>
                  </a:cubicBezTo>
                  <a:cubicBezTo>
                    <a:pt x="279" y="249"/>
                    <a:pt x="279" y="249"/>
                    <a:pt x="279" y="249"/>
                  </a:cubicBezTo>
                  <a:cubicBezTo>
                    <a:pt x="269" y="270"/>
                    <a:pt x="244" y="278"/>
                    <a:pt x="224" y="268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9" y="165"/>
                    <a:pt x="0" y="141"/>
                    <a:pt x="10" y="12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63" y="8"/>
                    <a:pt x="88" y="0"/>
                    <a:pt x="108" y="9"/>
                  </a:cubicBezTo>
                  <a:lnTo>
                    <a:pt x="303" y="10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6" name="Freeform 1076"/>
            <p:cNvSpPr>
              <a:spLocks/>
            </p:cNvSpPr>
            <p:nvPr/>
          </p:nvSpPr>
          <p:spPr bwMode="auto">
            <a:xfrm>
              <a:off x="5597676" y="3752058"/>
              <a:ext cx="1228474" cy="1126643"/>
            </a:xfrm>
            <a:custGeom>
              <a:avLst/>
              <a:gdLst>
                <a:gd name="T0" fmla="*/ 0 w 584"/>
                <a:gd name="T1" fmla="*/ 0 h 535"/>
                <a:gd name="T2" fmla="*/ 34 w 584"/>
                <a:gd name="T3" fmla="*/ 444 h 535"/>
                <a:gd name="T4" fmla="*/ 224 w 584"/>
                <a:gd name="T5" fmla="*/ 535 h 535"/>
                <a:gd name="T6" fmla="*/ 584 w 584"/>
                <a:gd name="T7" fmla="*/ 280 h 535"/>
                <a:gd name="T8" fmla="*/ 0 w 584"/>
                <a:gd name="T9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35">
                  <a:moveTo>
                    <a:pt x="0" y="0"/>
                  </a:moveTo>
                  <a:cubicBezTo>
                    <a:pt x="0" y="0"/>
                    <a:pt x="172" y="155"/>
                    <a:pt x="34" y="444"/>
                  </a:cubicBezTo>
                  <a:cubicBezTo>
                    <a:pt x="224" y="535"/>
                    <a:pt x="224" y="535"/>
                    <a:pt x="224" y="535"/>
                  </a:cubicBezTo>
                  <a:cubicBezTo>
                    <a:pt x="224" y="535"/>
                    <a:pt x="441" y="212"/>
                    <a:pt x="584" y="2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7" name="Freeform 1077"/>
            <p:cNvSpPr>
              <a:spLocks/>
            </p:cNvSpPr>
            <p:nvPr/>
          </p:nvSpPr>
          <p:spPr bwMode="auto">
            <a:xfrm>
              <a:off x="5622593" y="3758558"/>
              <a:ext cx="413825" cy="957647"/>
            </a:xfrm>
            <a:custGeom>
              <a:avLst/>
              <a:gdLst>
                <a:gd name="T0" fmla="*/ 34 w 197"/>
                <a:gd name="T1" fmla="*/ 443 h 455"/>
                <a:gd name="T2" fmla="*/ 58 w 197"/>
                <a:gd name="T3" fmla="*/ 455 h 455"/>
                <a:gd name="T4" fmla="*/ 25 w 197"/>
                <a:gd name="T5" fmla="*/ 12 h 455"/>
                <a:gd name="T6" fmla="*/ 0 w 197"/>
                <a:gd name="T7" fmla="*/ 0 h 455"/>
                <a:gd name="T8" fmla="*/ 34 w 197"/>
                <a:gd name="T9" fmla="*/ 443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455">
                  <a:moveTo>
                    <a:pt x="34" y="443"/>
                  </a:moveTo>
                  <a:cubicBezTo>
                    <a:pt x="58" y="455"/>
                    <a:pt x="58" y="455"/>
                    <a:pt x="58" y="455"/>
                  </a:cubicBezTo>
                  <a:cubicBezTo>
                    <a:pt x="197" y="167"/>
                    <a:pt x="25" y="12"/>
                    <a:pt x="25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72" y="155"/>
                    <a:pt x="34" y="4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8" name="Freeform 1078"/>
            <p:cNvSpPr>
              <a:spLocks/>
            </p:cNvSpPr>
            <p:nvPr/>
          </p:nvSpPr>
          <p:spPr bwMode="auto">
            <a:xfrm>
              <a:off x="5553261" y="3636145"/>
              <a:ext cx="1367138" cy="729068"/>
            </a:xfrm>
            <a:custGeom>
              <a:avLst/>
              <a:gdLst>
                <a:gd name="T0" fmla="*/ 630 w 650"/>
                <a:gd name="T1" fmla="*/ 287 h 346"/>
                <a:gd name="T2" fmla="*/ 643 w 650"/>
                <a:gd name="T3" fmla="*/ 325 h 346"/>
                <a:gd name="T4" fmla="*/ 642 w 650"/>
                <a:gd name="T5" fmla="*/ 326 h 346"/>
                <a:gd name="T6" fmla="*/ 605 w 650"/>
                <a:gd name="T7" fmla="*/ 339 h 346"/>
                <a:gd name="T8" fmla="*/ 20 w 650"/>
                <a:gd name="T9" fmla="*/ 58 h 346"/>
                <a:gd name="T10" fmla="*/ 7 w 650"/>
                <a:gd name="T11" fmla="*/ 21 h 346"/>
                <a:gd name="T12" fmla="*/ 7 w 650"/>
                <a:gd name="T13" fmla="*/ 20 h 346"/>
                <a:gd name="T14" fmla="*/ 45 w 650"/>
                <a:gd name="T15" fmla="*/ 7 h 346"/>
                <a:gd name="T16" fmla="*/ 630 w 650"/>
                <a:gd name="T17" fmla="*/ 287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46">
                  <a:moveTo>
                    <a:pt x="630" y="287"/>
                  </a:moveTo>
                  <a:cubicBezTo>
                    <a:pt x="644" y="294"/>
                    <a:pt x="650" y="311"/>
                    <a:pt x="643" y="325"/>
                  </a:cubicBezTo>
                  <a:cubicBezTo>
                    <a:pt x="642" y="326"/>
                    <a:pt x="642" y="326"/>
                    <a:pt x="642" y="326"/>
                  </a:cubicBezTo>
                  <a:cubicBezTo>
                    <a:pt x="636" y="340"/>
                    <a:pt x="619" y="346"/>
                    <a:pt x="605" y="33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6" y="52"/>
                    <a:pt x="0" y="35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4" y="6"/>
                    <a:pt x="31" y="0"/>
                    <a:pt x="45" y="7"/>
                  </a:cubicBezTo>
                  <a:lnTo>
                    <a:pt x="630" y="28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9" name="Freeform 1079"/>
            <p:cNvSpPr>
              <a:spLocks/>
            </p:cNvSpPr>
            <p:nvPr/>
          </p:nvSpPr>
          <p:spPr bwMode="auto">
            <a:xfrm>
              <a:off x="6112249" y="4979450"/>
              <a:ext cx="103998" cy="248078"/>
            </a:xfrm>
            <a:custGeom>
              <a:avLst/>
              <a:gdLst>
                <a:gd name="T0" fmla="*/ 17 w 49"/>
                <a:gd name="T1" fmla="*/ 116 h 118"/>
                <a:gd name="T2" fmla="*/ 1 w 49"/>
                <a:gd name="T3" fmla="*/ 107 h 118"/>
                <a:gd name="T4" fmla="*/ 14 w 49"/>
                <a:gd name="T5" fmla="*/ 12 h 118"/>
                <a:gd name="T6" fmla="*/ 32 w 49"/>
                <a:gd name="T7" fmla="*/ 1 h 118"/>
                <a:gd name="T8" fmla="*/ 48 w 49"/>
                <a:gd name="T9" fmla="*/ 16 h 118"/>
                <a:gd name="T10" fmla="*/ 35 w 49"/>
                <a:gd name="T11" fmla="*/ 111 h 118"/>
                <a:gd name="T12" fmla="*/ 17 w 49"/>
                <a:gd name="T13" fmla="*/ 11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8">
                  <a:moveTo>
                    <a:pt x="17" y="116"/>
                  </a:moveTo>
                  <a:cubicBezTo>
                    <a:pt x="8" y="115"/>
                    <a:pt x="0" y="114"/>
                    <a:pt x="1" y="107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5"/>
                    <a:pt x="23" y="0"/>
                    <a:pt x="32" y="1"/>
                  </a:cubicBezTo>
                  <a:cubicBezTo>
                    <a:pt x="42" y="3"/>
                    <a:pt x="49" y="9"/>
                    <a:pt x="48" y="16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4" y="118"/>
                    <a:pt x="26" y="118"/>
                    <a:pt x="17" y="116"/>
                  </a:cubicBezTo>
                  <a:close/>
                </a:path>
              </a:pathLst>
            </a:custGeom>
            <a:solidFill>
              <a:srgbClr val="FF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0" name="Freeform 1080"/>
            <p:cNvSpPr>
              <a:spLocks/>
            </p:cNvSpPr>
            <p:nvPr/>
          </p:nvSpPr>
          <p:spPr bwMode="auto">
            <a:xfrm>
              <a:off x="6112249" y="4985949"/>
              <a:ext cx="44416" cy="232912"/>
            </a:xfrm>
            <a:custGeom>
              <a:avLst/>
              <a:gdLst>
                <a:gd name="T0" fmla="*/ 1 w 21"/>
                <a:gd name="T1" fmla="*/ 104 h 111"/>
                <a:gd name="T2" fmla="*/ 14 w 21"/>
                <a:gd name="T3" fmla="*/ 9 h 111"/>
                <a:gd name="T4" fmla="*/ 21 w 21"/>
                <a:gd name="T5" fmla="*/ 0 h 111"/>
                <a:gd name="T6" fmla="*/ 1 w 21"/>
                <a:gd name="T7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1">
                  <a:moveTo>
                    <a:pt x="1" y="104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5" y="2"/>
                    <a:pt x="21" y="0"/>
                    <a:pt x="21" y="0"/>
                  </a:cubicBezTo>
                  <a:cubicBezTo>
                    <a:pt x="21" y="0"/>
                    <a:pt x="0" y="111"/>
                    <a:pt x="1" y="104"/>
                  </a:cubicBezTo>
                  <a:close/>
                </a:path>
              </a:pathLst>
            </a:custGeom>
            <a:solidFill>
              <a:srgbClr val="DD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" name="Freeform 1081"/>
            <p:cNvSpPr>
              <a:spLocks/>
            </p:cNvSpPr>
            <p:nvPr/>
          </p:nvSpPr>
          <p:spPr bwMode="auto">
            <a:xfrm>
              <a:off x="6125249" y="5169029"/>
              <a:ext cx="54166" cy="49832"/>
            </a:xfrm>
            <a:custGeom>
              <a:avLst/>
              <a:gdLst>
                <a:gd name="T0" fmla="*/ 23 w 26"/>
                <a:gd name="T1" fmla="*/ 24 h 24"/>
                <a:gd name="T2" fmla="*/ 24 w 26"/>
                <a:gd name="T3" fmla="*/ 22 h 24"/>
                <a:gd name="T4" fmla="*/ 14 w 26"/>
                <a:gd name="T5" fmla="*/ 2 h 24"/>
                <a:gd name="T6" fmla="*/ 0 w 26"/>
                <a:gd name="T7" fmla="*/ 19 h 24"/>
                <a:gd name="T8" fmla="*/ 0 w 26"/>
                <a:gd name="T9" fmla="*/ 21 h 24"/>
                <a:gd name="T10" fmla="*/ 23 w 2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4">
                  <a:moveTo>
                    <a:pt x="23" y="24"/>
                  </a:moveTo>
                  <a:cubicBezTo>
                    <a:pt x="23" y="24"/>
                    <a:pt x="24" y="23"/>
                    <a:pt x="24" y="22"/>
                  </a:cubicBezTo>
                  <a:cubicBezTo>
                    <a:pt x="25" y="12"/>
                    <a:pt x="26" y="4"/>
                    <a:pt x="14" y="2"/>
                  </a:cubicBezTo>
                  <a:cubicBezTo>
                    <a:pt x="2" y="0"/>
                    <a:pt x="1" y="8"/>
                    <a:pt x="0" y="19"/>
                  </a:cubicBezTo>
                  <a:cubicBezTo>
                    <a:pt x="0" y="20"/>
                    <a:pt x="0" y="21"/>
                    <a:pt x="0" y="21"/>
                  </a:cubicBezTo>
                  <a:lnTo>
                    <a:pt x="23" y="24"/>
                  </a:lnTo>
                  <a:close/>
                </a:path>
              </a:pathLst>
            </a:custGeom>
            <a:solidFill>
              <a:srgbClr val="F3EB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2" name="Freeform 1082"/>
            <p:cNvSpPr>
              <a:spLocks/>
            </p:cNvSpPr>
            <p:nvPr/>
          </p:nvSpPr>
          <p:spPr bwMode="auto">
            <a:xfrm>
              <a:off x="6183748" y="4993532"/>
              <a:ext cx="103998" cy="249161"/>
            </a:xfrm>
            <a:custGeom>
              <a:avLst/>
              <a:gdLst>
                <a:gd name="T0" fmla="*/ 17 w 49"/>
                <a:gd name="T1" fmla="*/ 116 h 118"/>
                <a:gd name="T2" fmla="*/ 1 w 49"/>
                <a:gd name="T3" fmla="*/ 107 h 118"/>
                <a:gd name="T4" fmla="*/ 14 w 49"/>
                <a:gd name="T5" fmla="*/ 11 h 118"/>
                <a:gd name="T6" fmla="*/ 33 w 49"/>
                <a:gd name="T7" fmla="*/ 1 h 118"/>
                <a:gd name="T8" fmla="*/ 48 w 49"/>
                <a:gd name="T9" fmla="*/ 16 h 118"/>
                <a:gd name="T10" fmla="*/ 35 w 49"/>
                <a:gd name="T11" fmla="*/ 111 h 118"/>
                <a:gd name="T12" fmla="*/ 17 w 49"/>
                <a:gd name="T13" fmla="*/ 11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8">
                  <a:moveTo>
                    <a:pt x="17" y="116"/>
                  </a:moveTo>
                  <a:cubicBezTo>
                    <a:pt x="8" y="115"/>
                    <a:pt x="0" y="113"/>
                    <a:pt x="1" y="10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4"/>
                    <a:pt x="23" y="0"/>
                    <a:pt x="33" y="1"/>
                  </a:cubicBezTo>
                  <a:cubicBezTo>
                    <a:pt x="42" y="2"/>
                    <a:pt x="49" y="9"/>
                    <a:pt x="48" y="16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4" y="118"/>
                    <a:pt x="26" y="117"/>
                    <a:pt x="17" y="116"/>
                  </a:cubicBezTo>
                  <a:close/>
                </a:path>
              </a:pathLst>
            </a:custGeom>
            <a:solidFill>
              <a:srgbClr val="FF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3" name="Freeform 1083"/>
            <p:cNvSpPr>
              <a:spLocks/>
            </p:cNvSpPr>
            <p:nvPr/>
          </p:nvSpPr>
          <p:spPr bwMode="auto">
            <a:xfrm>
              <a:off x="6183748" y="5000032"/>
              <a:ext cx="44416" cy="231828"/>
            </a:xfrm>
            <a:custGeom>
              <a:avLst/>
              <a:gdLst>
                <a:gd name="T0" fmla="*/ 1 w 21"/>
                <a:gd name="T1" fmla="*/ 104 h 110"/>
                <a:gd name="T2" fmla="*/ 14 w 21"/>
                <a:gd name="T3" fmla="*/ 8 h 110"/>
                <a:gd name="T4" fmla="*/ 21 w 21"/>
                <a:gd name="T5" fmla="*/ 0 h 110"/>
                <a:gd name="T6" fmla="*/ 1 w 21"/>
                <a:gd name="T7" fmla="*/ 10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0">
                  <a:moveTo>
                    <a:pt x="1" y="104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5" y="1"/>
                    <a:pt x="21" y="0"/>
                    <a:pt x="21" y="0"/>
                  </a:cubicBezTo>
                  <a:cubicBezTo>
                    <a:pt x="21" y="0"/>
                    <a:pt x="0" y="110"/>
                    <a:pt x="1" y="104"/>
                  </a:cubicBezTo>
                  <a:close/>
                </a:path>
              </a:pathLst>
            </a:custGeom>
            <a:solidFill>
              <a:srgbClr val="DD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4" name="Freeform 1084"/>
            <p:cNvSpPr>
              <a:spLocks/>
            </p:cNvSpPr>
            <p:nvPr/>
          </p:nvSpPr>
          <p:spPr bwMode="auto">
            <a:xfrm>
              <a:off x="6196747" y="5183112"/>
              <a:ext cx="55249" cy="50916"/>
            </a:xfrm>
            <a:custGeom>
              <a:avLst/>
              <a:gdLst>
                <a:gd name="T0" fmla="*/ 23 w 26"/>
                <a:gd name="T1" fmla="*/ 24 h 24"/>
                <a:gd name="T2" fmla="*/ 24 w 26"/>
                <a:gd name="T3" fmla="*/ 22 h 24"/>
                <a:gd name="T4" fmla="*/ 14 w 26"/>
                <a:gd name="T5" fmla="*/ 2 h 24"/>
                <a:gd name="T6" fmla="*/ 0 w 26"/>
                <a:gd name="T7" fmla="*/ 19 h 24"/>
                <a:gd name="T8" fmla="*/ 0 w 26"/>
                <a:gd name="T9" fmla="*/ 21 h 24"/>
                <a:gd name="T10" fmla="*/ 23 w 2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4">
                  <a:moveTo>
                    <a:pt x="23" y="24"/>
                  </a:moveTo>
                  <a:cubicBezTo>
                    <a:pt x="23" y="24"/>
                    <a:pt x="24" y="23"/>
                    <a:pt x="24" y="22"/>
                  </a:cubicBezTo>
                  <a:cubicBezTo>
                    <a:pt x="25" y="12"/>
                    <a:pt x="26" y="3"/>
                    <a:pt x="14" y="2"/>
                  </a:cubicBezTo>
                  <a:cubicBezTo>
                    <a:pt x="2" y="0"/>
                    <a:pt x="1" y="8"/>
                    <a:pt x="0" y="19"/>
                  </a:cubicBezTo>
                  <a:cubicBezTo>
                    <a:pt x="0" y="19"/>
                    <a:pt x="0" y="21"/>
                    <a:pt x="0" y="21"/>
                  </a:cubicBezTo>
                  <a:lnTo>
                    <a:pt x="23" y="24"/>
                  </a:lnTo>
                  <a:close/>
                </a:path>
              </a:pathLst>
            </a:custGeom>
            <a:solidFill>
              <a:srgbClr val="F3EB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5" name="Freeform 1085"/>
            <p:cNvSpPr>
              <a:spLocks/>
            </p:cNvSpPr>
            <p:nvPr/>
          </p:nvSpPr>
          <p:spPr bwMode="auto">
            <a:xfrm>
              <a:off x="6255246" y="5013032"/>
              <a:ext cx="101831" cy="248078"/>
            </a:xfrm>
            <a:custGeom>
              <a:avLst/>
              <a:gdLst>
                <a:gd name="T0" fmla="*/ 17 w 48"/>
                <a:gd name="T1" fmla="*/ 116 h 118"/>
                <a:gd name="T2" fmla="*/ 1 w 48"/>
                <a:gd name="T3" fmla="*/ 106 h 118"/>
                <a:gd name="T4" fmla="*/ 14 w 48"/>
                <a:gd name="T5" fmla="*/ 11 h 118"/>
                <a:gd name="T6" fmla="*/ 32 w 48"/>
                <a:gd name="T7" fmla="*/ 1 h 118"/>
                <a:gd name="T8" fmla="*/ 48 w 48"/>
                <a:gd name="T9" fmla="*/ 16 h 118"/>
                <a:gd name="T10" fmla="*/ 35 w 48"/>
                <a:gd name="T11" fmla="*/ 111 h 118"/>
                <a:gd name="T12" fmla="*/ 17 w 48"/>
                <a:gd name="T13" fmla="*/ 11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8">
                  <a:moveTo>
                    <a:pt x="17" y="116"/>
                  </a:moveTo>
                  <a:cubicBezTo>
                    <a:pt x="7" y="114"/>
                    <a:pt x="0" y="113"/>
                    <a:pt x="1" y="10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4"/>
                    <a:pt x="23" y="0"/>
                    <a:pt x="32" y="1"/>
                  </a:cubicBezTo>
                  <a:cubicBezTo>
                    <a:pt x="42" y="2"/>
                    <a:pt x="48" y="9"/>
                    <a:pt x="48" y="16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4" y="118"/>
                    <a:pt x="26" y="117"/>
                    <a:pt x="17" y="116"/>
                  </a:cubicBezTo>
                  <a:close/>
                </a:path>
              </a:pathLst>
            </a:custGeom>
            <a:solidFill>
              <a:srgbClr val="FF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6" name="Freeform 1086"/>
            <p:cNvSpPr>
              <a:spLocks/>
            </p:cNvSpPr>
            <p:nvPr/>
          </p:nvSpPr>
          <p:spPr bwMode="auto">
            <a:xfrm>
              <a:off x="6255246" y="5017365"/>
              <a:ext cx="44416" cy="232912"/>
            </a:xfrm>
            <a:custGeom>
              <a:avLst/>
              <a:gdLst>
                <a:gd name="T0" fmla="*/ 1 w 21"/>
                <a:gd name="T1" fmla="*/ 104 h 111"/>
                <a:gd name="T2" fmla="*/ 14 w 21"/>
                <a:gd name="T3" fmla="*/ 9 h 111"/>
                <a:gd name="T4" fmla="*/ 21 w 21"/>
                <a:gd name="T5" fmla="*/ 0 h 111"/>
                <a:gd name="T6" fmla="*/ 1 w 21"/>
                <a:gd name="T7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1">
                  <a:moveTo>
                    <a:pt x="1" y="104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15" y="2"/>
                    <a:pt x="21" y="0"/>
                    <a:pt x="21" y="0"/>
                  </a:cubicBezTo>
                  <a:cubicBezTo>
                    <a:pt x="21" y="0"/>
                    <a:pt x="0" y="111"/>
                    <a:pt x="1" y="104"/>
                  </a:cubicBezTo>
                  <a:close/>
                </a:path>
              </a:pathLst>
            </a:custGeom>
            <a:solidFill>
              <a:srgbClr val="DD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7" name="Freeform 1087"/>
            <p:cNvSpPr>
              <a:spLocks/>
            </p:cNvSpPr>
            <p:nvPr/>
          </p:nvSpPr>
          <p:spPr bwMode="auto">
            <a:xfrm>
              <a:off x="6266079" y="5202612"/>
              <a:ext cx="57416" cy="49832"/>
            </a:xfrm>
            <a:custGeom>
              <a:avLst/>
              <a:gdLst>
                <a:gd name="T0" fmla="*/ 24 w 27"/>
                <a:gd name="T1" fmla="*/ 24 h 24"/>
                <a:gd name="T2" fmla="*/ 25 w 27"/>
                <a:gd name="T3" fmla="*/ 22 h 24"/>
                <a:gd name="T4" fmla="*/ 15 w 27"/>
                <a:gd name="T5" fmla="*/ 1 h 24"/>
                <a:gd name="T6" fmla="*/ 1 w 27"/>
                <a:gd name="T7" fmla="*/ 18 h 24"/>
                <a:gd name="T8" fmla="*/ 0 w 27"/>
                <a:gd name="T9" fmla="*/ 20 h 24"/>
                <a:gd name="T10" fmla="*/ 24 w 27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24" y="24"/>
                  </a:moveTo>
                  <a:cubicBezTo>
                    <a:pt x="24" y="24"/>
                    <a:pt x="24" y="23"/>
                    <a:pt x="25" y="22"/>
                  </a:cubicBezTo>
                  <a:cubicBezTo>
                    <a:pt x="26" y="11"/>
                    <a:pt x="27" y="3"/>
                    <a:pt x="15" y="1"/>
                  </a:cubicBezTo>
                  <a:cubicBezTo>
                    <a:pt x="3" y="0"/>
                    <a:pt x="2" y="8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lnTo>
                    <a:pt x="24" y="24"/>
                  </a:lnTo>
                  <a:close/>
                </a:path>
              </a:pathLst>
            </a:custGeom>
            <a:solidFill>
              <a:srgbClr val="F3EB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8" name="Freeform 1088"/>
            <p:cNvSpPr>
              <a:spLocks/>
            </p:cNvSpPr>
            <p:nvPr/>
          </p:nvSpPr>
          <p:spPr bwMode="auto">
            <a:xfrm>
              <a:off x="6328911" y="5040115"/>
              <a:ext cx="99665" cy="205829"/>
            </a:xfrm>
            <a:custGeom>
              <a:avLst/>
              <a:gdLst>
                <a:gd name="T0" fmla="*/ 17 w 47"/>
                <a:gd name="T1" fmla="*/ 96 h 98"/>
                <a:gd name="T2" fmla="*/ 1 w 47"/>
                <a:gd name="T3" fmla="*/ 86 h 98"/>
                <a:gd name="T4" fmla="*/ 13 w 47"/>
                <a:gd name="T5" fmla="*/ 12 h 98"/>
                <a:gd name="T6" fmla="*/ 31 w 47"/>
                <a:gd name="T7" fmla="*/ 2 h 98"/>
                <a:gd name="T8" fmla="*/ 46 w 47"/>
                <a:gd name="T9" fmla="*/ 16 h 98"/>
                <a:gd name="T10" fmla="*/ 35 w 47"/>
                <a:gd name="T11" fmla="*/ 91 h 98"/>
                <a:gd name="T12" fmla="*/ 17 w 47"/>
                <a:gd name="T13" fmla="*/ 9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8">
                  <a:moveTo>
                    <a:pt x="17" y="96"/>
                  </a:moveTo>
                  <a:cubicBezTo>
                    <a:pt x="8" y="95"/>
                    <a:pt x="0" y="93"/>
                    <a:pt x="1" y="8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5"/>
                    <a:pt x="22" y="0"/>
                    <a:pt x="31" y="2"/>
                  </a:cubicBezTo>
                  <a:cubicBezTo>
                    <a:pt x="41" y="3"/>
                    <a:pt x="47" y="10"/>
                    <a:pt x="46" y="16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8"/>
                    <a:pt x="27" y="97"/>
                    <a:pt x="17" y="96"/>
                  </a:cubicBezTo>
                  <a:close/>
                </a:path>
              </a:pathLst>
            </a:custGeom>
            <a:solidFill>
              <a:srgbClr val="FF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9" name="Freeform 1089"/>
            <p:cNvSpPr>
              <a:spLocks/>
            </p:cNvSpPr>
            <p:nvPr/>
          </p:nvSpPr>
          <p:spPr bwMode="auto">
            <a:xfrm>
              <a:off x="6328911" y="5046615"/>
              <a:ext cx="42249" cy="189580"/>
            </a:xfrm>
            <a:custGeom>
              <a:avLst/>
              <a:gdLst>
                <a:gd name="T0" fmla="*/ 1 w 20"/>
                <a:gd name="T1" fmla="*/ 83 h 90"/>
                <a:gd name="T2" fmla="*/ 13 w 20"/>
                <a:gd name="T3" fmla="*/ 9 h 90"/>
                <a:gd name="T4" fmla="*/ 20 w 20"/>
                <a:gd name="T5" fmla="*/ 0 h 90"/>
                <a:gd name="T6" fmla="*/ 1 w 20"/>
                <a:gd name="T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90">
                  <a:moveTo>
                    <a:pt x="1" y="83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4" y="2"/>
                    <a:pt x="20" y="0"/>
                    <a:pt x="20" y="0"/>
                  </a:cubicBezTo>
                  <a:cubicBezTo>
                    <a:pt x="20" y="0"/>
                    <a:pt x="0" y="90"/>
                    <a:pt x="1" y="83"/>
                  </a:cubicBezTo>
                  <a:close/>
                </a:path>
              </a:pathLst>
            </a:custGeom>
            <a:solidFill>
              <a:srgbClr val="DD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0" name="Freeform 1090"/>
            <p:cNvSpPr>
              <a:spLocks/>
            </p:cNvSpPr>
            <p:nvPr/>
          </p:nvSpPr>
          <p:spPr bwMode="auto">
            <a:xfrm>
              <a:off x="6341911" y="5187445"/>
              <a:ext cx="56332" cy="50916"/>
            </a:xfrm>
            <a:custGeom>
              <a:avLst/>
              <a:gdLst>
                <a:gd name="T0" fmla="*/ 24 w 27"/>
                <a:gd name="T1" fmla="*/ 24 h 24"/>
                <a:gd name="T2" fmla="*/ 24 w 27"/>
                <a:gd name="T3" fmla="*/ 22 h 24"/>
                <a:gd name="T4" fmla="*/ 15 w 27"/>
                <a:gd name="T5" fmla="*/ 2 h 24"/>
                <a:gd name="T6" fmla="*/ 0 w 27"/>
                <a:gd name="T7" fmla="*/ 18 h 24"/>
                <a:gd name="T8" fmla="*/ 0 w 27"/>
                <a:gd name="T9" fmla="*/ 21 h 24"/>
                <a:gd name="T10" fmla="*/ 24 w 27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24" y="24"/>
                  </a:moveTo>
                  <a:cubicBezTo>
                    <a:pt x="24" y="24"/>
                    <a:pt x="24" y="23"/>
                    <a:pt x="24" y="22"/>
                  </a:cubicBezTo>
                  <a:cubicBezTo>
                    <a:pt x="25" y="11"/>
                    <a:pt x="27" y="3"/>
                    <a:pt x="15" y="2"/>
                  </a:cubicBezTo>
                  <a:cubicBezTo>
                    <a:pt x="3" y="0"/>
                    <a:pt x="2" y="8"/>
                    <a:pt x="0" y="18"/>
                  </a:cubicBezTo>
                  <a:cubicBezTo>
                    <a:pt x="0" y="19"/>
                    <a:pt x="0" y="21"/>
                    <a:pt x="0" y="21"/>
                  </a:cubicBezTo>
                  <a:lnTo>
                    <a:pt x="24" y="24"/>
                  </a:lnTo>
                  <a:close/>
                </a:path>
              </a:pathLst>
            </a:custGeom>
            <a:solidFill>
              <a:srgbClr val="F3EB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1" name="Freeform 1091"/>
            <p:cNvSpPr>
              <a:spLocks/>
            </p:cNvSpPr>
            <p:nvPr/>
          </p:nvSpPr>
          <p:spPr bwMode="auto">
            <a:xfrm>
              <a:off x="5776423" y="5497272"/>
              <a:ext cx="544906" cy="462574"/>
            </a:xfrm>
            <a:custGeom>
              <a:avLst/>
              <a:gdLst>
                <a:gd name="T0" fmla="*/ 259 w 259"/>
                <a:gd name="T1" fmla="*/ 53 h 220"/>
                <a:gd name="T2" fmla="*/ 230 w 259"/>
                <a:gd name="T3" fmla="*/ 214 h 220"/>
                <a:gd name="T4" fmla="*/ 118 w 259"/>
                <a:gd name="T5" fmla="*/ 219 h 220"/>
                <a:gd name="T6" fmla="*/ 0 w 259"/>
                <a:gd name="T7" fmla="*/ 206 h 220"/>
                <a:gd name="T8" fmla="*/ 120 w 259"/>
                <a:gd name="T9" fmla="*/ 0 h 220"/>
                <a:gd name="T10" fmla="*/ 259 w 259"/>
                <a:gd name="T11" fmla="*/ 5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220">
                  <a:moveTo>
                    <a:pt x="259" y="53"/>
                  </a:moveTo>
                  <a:cubicBezTo>
                    <a:pt x="230" y="214"/>
                    <a:pt x="230" y="214"/>
                    <a:pt x="230" y="214"/>
                  </a:cubicBezTo>
                  <a:cubicBezTo>
                    <a:pt x="230" y="214"/>
                    <a:pt x="145" y="220"/>
                    <a:pt x="118" y="219"/>
                  </a:cubicBezTo>
                  <a:cubicBezTo>
                    <a:pt x="82" y="218"/>
                    <a:pt x="0" y="206"/>
                    <a:pt x="0" y="206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259" y="5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2" name="Freeform 1092"/>
            <p:cNvSpPr>
              <a:spLocks/>
            </p:cNvSpPr>
            <p:nvPr/>
          </p:nvSpPr>
          <p:spPr bwMode="auto">
            <a:xfrm>
              <a:off x="6042917" y="5466939"/>
              <a:ext cx="278411" cy="137581"/>
            </a:xfrm>
            <a:custGeom>
              <a:avLst/>
              <a:gdLst>
                <a:gd name="T0" fmla="*/ 0 w 257"/>
                <a:gd name="T1" fmla="*/ 33 h 127"/>
                <a:gd name="T2" fmla="*/ 16 w 257"/>
                <a:gd name="T3" fmla="*/ 0 h 127"/>
                <a:gd name="T4" fmla="*/ 257 w 257"/>
                <a:gd name="T5" fmla="*/ 78 h 127"/>
                <a:gd name="T6" fmla="*/ 245 w 257"/>
                <a:gd name="T7" fmla="*/ 127 h 127"/>
                <a:gd name="T8" fmla="*/ 0 w 257"/>
                <a:gd name="T9" fmla="*/ 3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27">
                  <a:moveTo>
                    <a:pt x="0" y="33"/>
                  </a:moveTo>
                  <a:lnTo>
                    <a:pt x="16" y="0"/>
                  </a:lnTo>
                  <a:lnTo>
                    <a:pt x="257" y="78"/>
                  </a:lnTo>
                  <a:lnTo>
                    <a:pt x="245" y="12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3" name="Freeform 1093"/>
            <p:cNvSpPr>
              <a:spLocks/>
            </p:cNvSpPr>
            <p:nvPr/>
          </p:nvSpPr>
          <p:spPr bwMode="auto">
            <a:xfrm>
              <a:off x="6068917" y="5370524"/>
              <a:ext cx="259995" cy="174413"/>
            </a:xfrm>
            <a:custGeom>
              <a:avLst/>
              <a:gdLst>
                <a:gd name="T0" fmla="*/ 0 w 240"/>
                <a:gd name="T1" fmla="*/ 93 h 161"/>
                <a:gd name="T2" fmla="*/ 9 w 240"/>
                <a:gd name="T3" fmla="*/ 37 h 161"/>
                <a:gd name="T4" fmla="*/ 120 w 240"/>
                <a:gd name="T5" fmla="*/ 0 h 161"/>
                <a:gd name="T6" fmla="*/ 240 w 240"/>
                <a:gd name="T7" fmla="*/ 72 h 161"/>
                <a:gd name="T8" fmla="*/ 217 w 240"/>
                <a:gd name="T9" fmla="*/ 161 h 161"/>
                <a:gd name="T10" fmla="*/ 0 w 240"/>
                <a:gd name="T11" fmla="*/ 9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61">
                  <a:moveTo>
                    <a:pt x="0" y="93"/>
                  </a:moveTo>
                  <a:lnTo>
                    <a:pt x="9" y="37"/>
                  </a:lnTo>
                  <a:lnTo>
                    <a:pt x="120" y="0"/>
                  </a:lnTo>
                  <a:lnTo>
                    <a:pt x="240" y="72"/>
                  </a:lnTo>
                  <a:lnTo>
                    <a:pt x="217" y="161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FFCE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4" name="Freeform 1094"/>
            <p:cNvSpPr>
              <a:spLocks/>
            </p:cNvSpPr>
            <p:nvPr/>
          </p:nvSpPr>
          <p:spPr bwMode="auto">
            <a:xfrm>
              <a:off x="6076500" y="5307692"/>
              <a:ext cx="288161" cy="194996"/>
            </a:xfrm>
            <a:custGeom>
              <a:avLst/>
              <a:gdLst>
                <a:gd name="T0" fmla="*/ 0 w 137"/>
                <a:gd name="T1" fmla="*/ 52 h 93"/>
                <a:gd name="T2" fmla="*/ 58 w 137"/>
                <a:gd name="T3" fmla="*/ 93 h 93"/>
                <a:gd name="T4" fmla="*/ 137 w 137"/>
                <a:gd name="T5" fmla="*/ 50 h 93"/>
                <a:gd name="T6" fmla="*/ 11 w 137"/>
                <a:gd name="T7" fmla="*/ 0 h 93"/>
                <a:gd name="T8" fmla="*/ 0 w 137"/>
                <a:gd name="T9" fmla="*/ 5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3">
                  <a:moveTo>
                    <a:pt x="0" y="52"/>
                  </a:moveTo>
                  <a:cubicBezTo>
                    <a:pt x="16" y="71"/>
                    <a:pt x="35" y="92"/>
                    <a:pt x="58" y="93"/>
                  </a:cubicBezTo>
                  <a:cubicBezTo>
                    <a:pt x="110" y="93"/>
                    <a:pt x="137" y="50"/>
                    <a:pt x="137" y="50"/>
                  </a:cubicBezTo>
                  <a:cubicBezTo>
                    <a:pt x="82" y="33"/>
                    <a:pt x="30" y="9"/>
                    <a:pt x="11" y="0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F7BE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5" name="Freeform 1095"/>
            <p:cNvSpPr>
              <a:spLocks/>
            </p:cNvSpPr>
            <p:nvPr/>
          </p:nvSpPr>
          <p:spPr bwMode="auto">
            <a:xfrm>
              <a:off x="5969252" y="5055281"/>
              <a:ext cx="412742" cy="439824"/>
            </a:xfrm>
            <a:custGeom>
              <a:avLst/>
              <a:gdLst>
                <a:gd name="T0" fmla="*/ 196 w 196"/>
                <a:gd name="T1" fmla="*/ 163 h 209"/>
                <a:gd name="T2" fmla="*/ 111 w 196"/>
                <a:gd name="T3" fmla="*/ 204 h 209"/>
                <a:gd name="T4" fmla="*/ 2 w 196"/>
                <a:gd name="T5" fmla="*/ 92 h 209"/>
                <a:gd name="T6" fmla="*/ 26 w 196"/>
                <a:gd name="T7" fmla="*/ 0 h 209"/>
                <a:gd name="T8" fmla="*/ 55 w 196"/>
                <a:gd name="T9" fmla="*/ 30 h 209"/>
                <a:gd name="T10" fmla="*/ 50 w 196"/>
                <a:gd name="T11" fmla="*/ 94 h 209"/>
                <a:gd name="T12" fmla="*/ 196 w 196"/>
                <a:gd name="T13" fmla="*/ 16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09">
                  <a:moveTo>
                    <a:pt x="196" y="163"/>
                  </a:moveTo>
                  <a:cubicBezTo>
                    <a:pt x="196" y="163"/>
                    <a:pt x="169" y="209"/>
                    <a:pt x="111" y="204"/>
                  </a:cubicBezTo>
                  <a:cubicBezTo>
                    <a:pt x="52" y="199"/>
                    <a:pt x="0" y="100"/>
                    <a:pt x="2" y="92"/>
                  </a:cubicBezTo>
                  <a:cubicBezTo>
                    <a:pt x="5" y="84"/>
                    <a:pt x="26" y="0"/>
                    <a:pt x="26" y="0"/>
                  </a:cubicBezTo>
                  <a:cubicBezTo>
                    <a:pt x="26" y="0"/>
                    <a:pt x="58" y="1"/>
                    <a:pt x="55" y="30"/>
                  </a:cubicBezTo>
                  <a:cubicBezTo>
                    <a:pt x="53" y="60"/>
                    <a:pt x="50" y="94"/>
                    <a:pt x="50" y="94"/>
                  </a:cubicBezTo>
                  <a:cubicBezTo>
                    <a:pt x="50" y="94"/>
                    <a:pt x="106" y="121"/>
                    <a:pt x="196" y="163"/>
                  </a:cubicBezTo>
                  <a:close/>
                </a:path>
              </a:pathLst>
            </a:custGeom>
            <a:solidFill>
              <a:srgbClr val="FFC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6" name="Freeform 1096"/>
            <p:cNvSpPr>
              <a:spLocks/>
            </p:cNvSpPr>
            <p:nvPr/>
          </p:nvSpPr>
          <p:spPr bwMode="auto">
            <a:xfrm>
              <a:off x="6007168" y="5061781"/>
              <a:ext cx="31416" cy="58499"/>
            </a:xfrm>
            <a:custGeom>
              <a:avLst/>
              <a:gdLst>
                <a:gd name="T0" fmla="*/ 0 w 15"/>
                <a:gd name="T1" fmla="*/ 27 h 28"/>
                <a:gd name="T2" fmla="*/ 9 w 15"/>
                <a:gd name="T3" fmla="*/ 22 h 28"/>
                <a:gd name="T4" fmla="*/ 15 w 15"/>
                <a:gd name="T5" fmla="*/ 3 h 28"/>
                <a:gd name="T6" fmla="*/ 7 w 15"/>
                <a:gd name="T7" fmla="*/ 1 h 28"/>
                <a:gd name="T8" fmla="*/ 0 w 15"/>
                <a:gd name="T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0" y="27"/>
                  </a:moveTo>
                  <a:cubicBezTo>
                    <a:pt x="0" y="27"/>
                    <a:pt x="6" y="28"/>
                    <a:pt x="9" y="2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0" y="0"/>
                    <a:pt x="7" y="1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F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7" name="Oval 1098"/>
            <p:cNvSpPr>
              <a:spLocks noChangeArrowheads="1"/>
            </p:cNvSpPr>
            <p:nvPr/>
          </p:nvSpPr>
          <p:spPr bwMode="auto">
            <a:xfrm>
              <a:off x="4120041" y="4587291"/>
              <a:ext cx="743151" cy="7431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8" name="Freeform 1099"/>
            <p:cNvSpPr>
              <a:spLocks/>
            </p:cNvSpPr>
            <p:nvPr/>
          </p:nvSpPr>
          <p:spPr bwMode="auto">
            <a:xfrm>
              <a:off x="4490533" y="4217882"/>
              <a:ext cx="158163" cy="138664"/>
            </a:xfrm>
            <a:custGeom>
              <a:avLst/>
              <a:gdLst>
                <a:gd name="T0" fmla="*/ 36 w 75"/>
                <a:gd name="T1" fmla="*/ 66 h 66"/>
                <a:gd name="T2" fmla="*/ 29 w 75"/>
                <a:gd name="T3" fmla="*/ 62 h 66"/>
                <a:gd name="T4" fmla="*/ 9 w 75"/>
                <a:gd name="T5" fmla="*/ 45 h 66"/>
                <a:gd name="T6" fmla="*/ 0 w 75"/>
                <a:gd name="T7" fmla="*/ 19 h 66"/>
                <a:gd name="T8" fmla="*/ 7 w 75"/>
                <a:gd name="T9" fmla="*/ 3 h 66"/>
                <a:gd name="T10" fmla="*/ 15 w 75"/>
                <a:gd name="T11" fmla="*/ 0 h 66"/>
                <a:gd name="T12" fmla="*/ 19 w 75"/>
                <a:gd name="T13" fmla="*/ 0 h 66"/>
                <a:gd name="T14" fmla="*/ 24 w 75"/>
                <a:gd name="T15" fmla="*/ 1 h 66"/>
                <a:gd name="T16" fmla="*/ 37 w 75"/>
                <a:gd name="T17" fmla="*/ 9 h 66"/>
                <a:gd name="T18" fmla="*/ 38 w 75"/>
                <a:gd name="T19" fmla="*/ 9 h 66"/>
                <a:gd name="T20" fmla="*/ 39 w 75"/>
                <a:gd name="T21" fmla="*/ 9 h 66"/>
                <a:gd name="T22" fmla="*/ 52 w 75"/>
                <a:gd name="T23" fmla="*/ 1 h 66"/>
                <a:gd name="T24" fmla="*/ 58 w 75"/>
                <a:gd name="T25" fmla="*/ 1 h 66"/>
                <a:gd name="T26" fmla="*/ 62 w 75"/>
                <a:gd name="T27" fmla="*/ 1 h 66"/>
                <a:gd name="T28" fmla="*/ 69 w 75"/>
                <a:gd name="T29" fmla="*/ 4 h 66"/>
                <a:gd name="T30" fmla="*/ 75 w 75"/>
                <a:gd name="T31" fmla="*/ 21 h 66"/>
                <a:gd name="T32" fmla="*/ 64 w 75"/>
                <a:gd name="T33" fmla="*/ 46 h 66"/>
                <a:gd name="T34" fmla="*/ 44 w 75"/>
                <a:gd name="T35" fmla="*/ 62 h 66"/>
                <a:gd name="T36" fmla="*/ 36 w 75"/>
                <a:gd name="T3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66">
                  <a:moveTo>
                    <a:pt x="36" y="66"/>
                  </a:moveTo>
                  <a:cubicBezTo>
                    <a:pt x="33" y="65"/>
                    <a:pt x="31" y="64"/>
                    <a:pt x="29" y="62"/>
                  </a:cubicBezTo>
                  <a:cubicBezTo>
                    <a:pt x="22" y="58"/>
                    <a:pt x="15" y="52"/>
                    <a:pt x="9" y="45"/>
                  </a:cubicBezTo>
                  <a:cubicBezTo>
                    <a:pt x="3" y="37"/>
                    <a:pt x="1" y="29"/>
                    <a:pt x="0" y="19"/>
                  </a:cubicBezTo>
                  <a:cubicBezTo>
                    <a:pt x="0" y="13"/>
                    <a:pt x="3" y="6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6" y="0"/>
                    <a:pt x="17" y="0"/>
                    <a:pt x="19" y="0"/>
                  </a:cubicBezTo>
                  <a:cubicBezTo>
                    <a:pt x="21" y="0"/>
                    <a:pt x="23" y="0"/>
                    <a:pt x="24" y="1"/>
                  </a:cubicBezTo>
                  <a:cubicBezTo>
                    <a:pt x="29" y="2"/>
                    <a:pt x="33" y="5"/>
                    <a:pt x="37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3" y="5"/>
                    <a:pt x="47" y="2"/>
                    <a:pt x="52" y="1"/>
                  </a:cubicBezTo>
                  <a:cubicBezTo>
                    <a:pt x="54" y="1"/>
                    <a:pt x="56" y="1"/>
                    <a:pt x="58" y="1"/>
                  </a:cubicBezTo>
                  <a:cubicBezTo>
                    <a:pt x="59" y="1"/>
                    <a:pt x="60" y="1"/>
                    <a:pt x="62" y="1"/>
                  </a:cubicBezTo>
                  <a:cubicBezTo>
                    <a:pt x="65" y="1"/>
                    <a:pt x="67" y="3"/>
                    <a:pt x="69" y="4"/>
                  </a:cubicBezTo>
                  <a:cubicBezTo>
                    <a:pt x="73" y="8"/>
                    <a:pt x="75" y="14"/>
                    <a:pt x="75" y="21"/>
                  </a:cubicBezTo>
                  <a:cubicBezTo>
                    <a:pt x="74" y="30"/>
                    <a:pt x="71" y="38"/>
                    <a:pt x="64" y="46"/>
                  </a:cubicBezTo>
                  <a:cubicBezTo>
                    <a:pt x="58" y="53"/>
                    <a:pt x="51" y="58"/>
                    <a:pt x="44" y="62"/>
                  </a:cubicBezTo>
                  <a:cubicBezTo>
                    <a:pt x="41" y="64"/>
                    <a:pt x="39" y="65"/>
                    <a:pt x="36" y="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458804" y="4129050"/>
              <a:ext cx="185246" cy="174414"/>
              <a:chOff x="7458804" y="4129050"/>
              <a:chExt cx="185246" cy="174414"/>
            </a:xfrm>
            <a:solidFill>
              <a:schemeClr val="bg1">
                <a:lumMod val="95000"/>
              </a:schemeClr>
            </a:solidFill>
          </p:grpSpPr>
          <p:sp>
            <p:nvSpPr>
              <p:cNvPr id="317" name="Freeform 1100"/>
              <p:cNvSpPr>
                <a:spLocks/>
              </p:cNvSpPr>
              <p:nvPr/>
            </p:nvSpPr>
            <p:spPr bwMode="auto">
              <a:xfrm>
                <a:off x="7488054" y="4160467"/>
                <a:ext cx="124581" cy="142997"/>
              </a:xfrm>
              <a:custGeom>
                <a:avLst/>
                <a:gdLst>
                  <a:gd name="T0" fmla="*/ 59 w 115"/>
                  <a:gd name="T1" fmla="*/ 0 h 132"/>
                  <a:gd name="T2" fmla="*/ 115 w 115"/>
                  <a:gd name="T3" fmla="*/ 57 h 132"/>
                  <a:gd name="T4" fmla="*/ 115 w 115"/>
                  <a:gd name="T5" fmla="*/ 132 h 132"/>
                  <a:gd name="T6" fmla="*/ 78 w 115"/>
                  <a:gd name="T7" fmla="*/ 132 h 132"/>
                  <a:gd name="T8" fmla="*/ 78 w 115"/>
                  <a:gd name="T9" fmla="*/ 76 h 132"/>
                  <a:gd name="T10" fmla="*/ 39 w 115"/>
                  <a:gd name="T11" fmla="*/ 76 h 132"/>
                  <a:gd name="T12" fmla="*/ 39 w 115"/>
                  <a:gd name="T13" fmla="*/ 132 h 132"/>
                  <a:gd name="T14" fmla="*/ 0 w 115"/>
                  <a:gd name="T15" fmla="*/ 132 h 132"/>
                  <a:gd name="T16" fmla="*/ 0 w 115"/>
                  <a:gd name="T17" fmla="*/ 57 h 132"/>
                  <a:gd name="T18" fmla="*/ 59 w 115"/>
                  <a:gd name="T1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32">
                    <a:moveTo>
                      <a:pt x="59" y="0"/>
                    </a:moveTo>
                    <a:lnTo>
                      <a:pt x="115" y="57"/>
                    </a:lnTo>
                    <a:lnTo>
                      <a:pt x="115" y="132"/>
                    </a:lnTo>
                    <a:lnTo>
                      <a:pt x="78" y="132"/>
                    </a:lnTo>
                    <a:lnTo>
                      <a:pt x="78" y="76"/>
                    </a:lnTo>
                    <a:lnTo>
                      <a:pt x="39" y="76"/>
                    </a:lnTo>
                    <a:lnTo>
                      <a:pt x="39" y="132"/>
                    </a:lnTo>
                    <a:lnTo>
                      <a:pt x="0" y="132"/>
                    </a:lnTo>
                    <a:lnTo>
                      <a:pt x="0" y="57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18" name="Freeform 1101"/>
              <p:cNvSpPr>
                <a:spLocks/>
              </p:cNvSpPr>
              <p:nvPr/>
            </p:nvSpPr>
            <p:spPr bwMode="auto">
              <a:xfrm>
                <a:off x="7458804" y="4129050"/>
                <a:ext cx="185246" cy="102915"/>
              </a:xfrm>
              <a:custGeom>
                <a:avLst/>
                <a:gdLst>
                  <a:gd name="T0" fmla="*/ 83 w 88"/>
                  <a:gd name="T1" fmla="*/ 48 h 49"/>
                  <a:gd name="T2" fmla="*/ 80 w 88"/>
                  <a:gd name="T3" fmla="*/ 47 h 49"/>
                  <a:gd name="T4" fmla="*/ 44 w 88"/>
                  <a:gd name="T5" fmla="*/ 11 h 49"/>
                  <a:gd name="T6" fmla="*/ 8 w 88"/>
                  <a:gd name="T7" fmla="*/ 47 h 49"/>
                  <a:gd name="T8" fmla="*/ 2 w 88"/>
                  <a:gd name="T9" fmla="*/ 47 h 49"/>
                  <a:gd name="T10" fmla="*/ 2 w 88"/>
                  <a:gd name="T11" fmla="*/ 41 h 49"/>
                  <a:gd name="T12" fmla="*/ 41 w 88"/>
                  <a:gd name="T13" fmla="*/ 2 h 49"/>
                  <a:gd name="T14" fmla="*/ 47 w 88"/>
                  <a:gd name="T15" fmla="*/ 2 h 49"/>
                  <a:gd name="T16" fmla="*/ 86 w 88"/>
                  <a:gd name="T17" fmla="*/ 41 h 49"/>
                  <a:gd name="T18" fmla="*/ 86 w 88"/>
                  <a:gd name="T19" fmla="*/ 47 h 49"/>
                  <a:gd name="T20" fmla="*/ 83 w 88"/>
                  <a:gd name="T21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49">
                    <a:moveTo>
                      <a:pt x="83" y="48"/>
                    </a:moveTo>
                    <a:cubicBezTo>
                      <a:pt x="82" y="48"/>
                      <a:pt x="81" y="48"/>
                      <a:pt x="80" y="47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6" y="49"/>
                      <a:pt x="3" y="49"/>
                      <a:pt x="2" y="47"/>
                    </a:cubicBezTo>
                    <a:cubicBezTo>
                      <a:pt x="0" y="45"/>
                      <a:pt x="0" y="43"/>
                      <a:pt x="2" y="4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0"/>
                      <a:pt x="45" y="0"/>
                      <a:pt x="47" y="2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8" y="43"/>
                      <a:pt x="88" y="45"/>
                      <a:pt x="86" y="47"/>
                    </a:cubicBezTo>
                    <a:cubicBezTo>
                      <a:pt x="85" y="48"/>
                      <a:pt x="84" y="48"/>
                      <a:pt x="83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40" name="Freeform 1102"/>
            <p:cNvSpPr>
              <a:spLocks noEditPoints="1"/>
            </p:cNvSpPr>
            <p:nvPr/>
          </p:nvSpPr>
          <p:spPr bwMode="auto">
            <a:xfrm>
              <a:off x="7898628" y="3628561"/>
              <a:ext cx="212329" cy="220995"/>
            </a:xfrm>
            <a:custGeom>
              <a:avLst/>
              <a:gdLst>
                <a:gd name="T0" fmla="*/ 59 w 101"/>
                <a:gd name="T1" fmla="*/ 0 h 105"/>
                <a:gd name="T2" fmla="*/ 16 w 101"/>
                <a:gd name="T3" fmla="*/ 42 h 105"/>
                <a:gd name="T4" fmla="*/ 27 w 101"/>
                <a:gd name="T5" fmla="*/ 71 h 105"/>
                <a:gd name="T6" fmla="*/ 2 w 101"/>
                <a:gd name="T7" fmla="*/ 96 h 105"/>
                <a:gd name="T8" fmla="*/ 0 w 101"/>
                <a:gd name="T9" fmla="*/ 100 h 105"/>
                <a:gd name="T10" fmla="*/ 2 w 101"/>
                <a:gd name="T11" fmla="*/ 103 h 105"/>
                <a:gd name="T12" fmla="*/ 9 w 101"/>
                <a:gd name="T13" fmla="*/ 103 h 105"/>
                <a:gd name="T14" fmla="*/ 35 w 101"/>
                <a:gd name="T15" fmla="*/ 77 h 105"/>
                <a:gd name="T16" fmla="*/ 59 w 101"/>
                <a:gd name="T17" fmla="*/ 85 h 105"/>
                <a:gd name="T18" fmla="*/ 101 w 101"/>
                <a:gd name="T19" fmla="*/ 42 h 105"/>
                <a:gd name="T20" fmla="*/ 59 w 101"/>
                <a:gd name="T21" fmla="*/ 0 h 105"/>
                <a:gd name="T22" fmla="*/ 59 w 101"/>
                <a:gd name="T23" fmla="*/ 7 h 105"/>
                <a:gd name="T24" fmla="*/ 94 w 101"/>
                <a:gd name="T25" fmla="*/ 42 h 105"/>
                <a:gd name="T26" fmla="*/ 59 w 101"/>
                <a:gd name="T27" fmla="*/ 77 h 105"/>
                <a:gd name="T28" fmla="*/ 24 w 101"/>
                <a:gd name="T29" fmla="*/ 42 h 105"/>
                <a:gd name="T30" fmla="*/ 59 w 101"/>
                <a:gd name="T31" fmla="*/ 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5">
                  <a:moveTo>
                    <a:pt x="59" y="0"/>
                  </a:moveTo>
                  <a:cubicBezTo>
                    <a:pt x="35" y="0"/>
                    <a:pt x="16" y="19"/>
                    <a:pt x="16" y="42"/>
                  </a:cubicBezTo>
                  <a:cubicBezTo>
                    <a:pt x="16" y="53"/>
                    <a:pt x="20" y="63"/>
                    <a:pt x="27" y="71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" y="97"/>
                    <a:pt x="0" y="98"/>
                    <a:pt x="0" y="100"/>
                  </a:cubicBezTo>
                  <a:cubicBezTo>
                    <a:pt x="0" y="101"/>
                    <a:pt x="1" y="102"/>
                    <a:pt x="2" y="103"/>
                  </a:cubicBezTo>
                  <a:cubicBezTo>
                    <a:pt x="4" y="105"/>
                    <a:pt x="7" y="105"/>
                    <a:pt x="9" y="103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42" y="82"/>
                    <a:pt x="50" y="85"/>
                    <a:pt x="59" y="85"/>
                  </a:cubicBezTo>
                  <a:cubicBezTo>
                    <a:pt x="82" y="85"/>
                    <a:pt x="101" y="65"/>
                    <a:pt x="101" y="42"/>
                  </a:cubicBezTo>
                  <a:cubicBezTo>
                    <a:pt x="101" y="19"/>
                    <a:pt x="82" y="0"/>
                    <a:pt x="59" y="0"/>
                  </a:cubicBezTo>
                  <a:close/>
                  <a:moveTo>
                    <a:pt x="59" y="7"/>
                  </a:moveTo>
                  <a:cubicBezTo>
                    <a:pt x="78" y="7"/>
                    <a:pt x="94" y="23"/>
                    <a:pt x="94" y="42"/>
                  </a:cubicBezTo>
                  <a:cubicBezTo>
                    <a:pt x="94" y="61"/>
                    <a:pt x="78" y="77"/>
                    <a:pt x="59" y="77"/>
                  </a:cubicBezTo>
                  <a:cubicBezTo>
                    <a:pt x="39" y="77"/>
                    <a:pt x="24" y="61"/>
                    <a:pt x="24" y="42"/>
                  </a:cubicBezTo>
                  <a:cubicBezTo>
                    <a:pt x="24" y="23"/>
                    <a:pt x="39" y="7"/>
                    <a:pt x="59" y="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1" name="Freeform 1103"/>
            <p:cNvSpPr>
              <a:spLocks noEditPoints="1"/>
            </p:cNvSpPr>
            <p:nvPr/>
          </p:nvSpPr>
          <p:spPr bwMode="auto">
            <a:xfrm>
              <a:off x="5165436" y="2445586"/>
              <a:ext cx="231828" cy="158163"/>
            </a:xfrm>
            <a:custGeom>
              <a:avLst/>
              <a:gdLst>
                <a:gd name="T0" fmla="*/ 0 w 110"/>
                <a:gd name="T1" fmla="*/ 11 h 75"/>
                <a:gd name="T2" fmla="*/ 0 w 110"/>
                <a:gd name="T3" fmla="*/ 65 h 75"/>
                <a:gd name="T4" fmla="*/ 11 w 110"/>
                <a:gd name="T5" fmla="*/ 75 h 75"/>
                <a:gd name="T6" fmla="*/ 99 w 110"/>
                <a:gd name="T7" fmla="*/ 75 h 75"/>
                <a:gd name="T8" fmla="*/ 110 w 110"/>
                <a:gd name="T9" fmla="*/ 65 h 75"/>
                <a:gd name="T10" fmla="*/ 110 w 110"/>
                <a:gd name="T11" fmla="*/ 11 h 75"/>
                <a:gd name="T12" fmla="*/ 99 w 110"/>
                <a:gd name="T13" fmla="*/ 0 h 75"/>
                <a:gd name="T14" fmla="*/ 11 w 110"/>
                <a:gd name="T15" fmla="*/ 0 h 75"/>
                <a:gd name="T16" fmla="*/ 0 w 110"/>
                <a:gd name="T17" fmla="*/ 11 h 75"/>
                <a:gd name="T18" fmla="*/ 7 w 110"/>
                <a:gd name="T19" fmla="*/ 65 h 75"/>
                <a:gd name="T20" fmla="*/ 7 w 110"/>
                <a:gd name="T21" fmla="*/ 11 h 75"/>
                <a:gd name="T22" fmla="*/ 41 w 110"/>
                <a:gd name="T23" fmla="*/ 40 h 75"/>
                <a:gd name="T24" fmla="*/ 7 w 110"/>
                <a:gd name="T25" fmla="*/ 65 h 75"/>
                <a:gd name="T26" fmla="*/ 103 w 110"/>
                <a:gd name="T27" fmla="*/ 66 h 75"/>
                <a:gd name="T28" fmla="*/ 68 w 110"/>
                <a:gd name="T29" fmla="*/ 40 h 75"/>
                <a:gd name="T30" fmla="*/ 103 w 110"/>
                <a:gd name="T31" fmla="*/ 11 h 75"/>
                <a:gd name="T32" fmla="*/ 103 w 110"/>
                <a:gd name="T33" fmla="*/ 65 h 75"/>
                <a:gd name="T34" fmla="*/ 103 w 110"/>
                <a:gd name="T35" fmla="*/ 66 h 75"/>
                <a:gd name="T36" fmla="*/ 13 w 110"/>
                <a:gd name="T37" fmla="*/ 7 h 75"/>
                <a:gd name="T38" fmla="*/ 97 w 110"/>
                <a:gd name="T39" fmla="*/ 7 h 75"/>
                <a:gd name="T40" fmla="*/ 58 w 110"/>
                <a:gd name="T41" fmla="*/ 39 h 75"/>
                <a:gd name="T42" fmla="*/ 52 w 110"/>
                <a:gd name="T43" fmla="*/ 39 h 75"/>
                <a:gd name="T44" fmla="*/ 13 w 110"/>
                <a:gd name="T45" fmla="*/ 7 h 75"/>
                <a:gd name="T46" fmla="*/ 96 w 110"/>
                <a:gd name="T47" fmla="*/ 69 h 75"/>
                <a:gd name="T48" fmla="*/ 13 w 110"/>
                <a:gd name="T49" fmla="*/ 69 h 75"/>
                <a:gd name="T50" fmla="*/ 47 w 110"/>
                <a:gd name="T51" fmla="*/ 44 h 75"/>
                <a:gd name="T52" fmla="*/ 47 w 110"/>
                <a:gd name="T53" fmla="*/ 45 h 75"/>
                <a:gd name="T54" fmla="*/ 55 w 110"/>
                <a:gd name="T55" fmla="*/ 47 h 75"/>
                <a:gd name="T56" fmla="*/ 63 w 110"/>
                <a:gd name="T57" fmla="*/ 45 h 75"/>
                <a:gd name="T58" fmla="*/ 63 w 110"/>
                <a:gd name="T59" fmla="*/ 44 h 75"/>
                <a:gd name="T60" fmla="*/ 96 w 110"/>
                <a:gd name="T61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0" h="75">
                  <a:moveTo>
                    <a:pt x="0" y="11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1"/>
                    <a:pt x="5" y="75"/>
                    <a:pt x="11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105" y="75"/>
                    <a:pt x="110" y="71"/>
                    <a:pt x="110" y="65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5"/>
                    <a:pt x="105" y="0"/>
                    <a:pt x="9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7" y="65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7" y="65"/>
                    <a:pt x="7" y="65"/>
                    <a:pt x="7" y="65"/>
                  </a:cubicBezTo>
                  <a:close/>
                  <a:moveTo>
                    <a:pt x="103" y="66"/>
                  </a:moveTo>
                  <a:cubicBezTo>
                    <a:pt x="68" y="40"/>
                    <a:pt x="68" y="40"/>
                    <a:pt x="68" y="4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65"/>
                    <a:pt x="103" y="65"/>
                    <a:pt x="103" y="65"/>
                  </a:cubicBezTo>
                  <a:lnTo>
                    <a:pt x="103" y="66"/>
                  </a:lnTo>
                  <a:close/>
                  <a:moveTo>
                    <a:pt x="13" y="7"/>
                  </a:moveTo>
                  <a:cubicBezTo>
                    <a:pt x="97" y="7"/>
                    <a:pt x="97" y="7"/>
                    <a:pt x="97" y="7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6" y="41"/>
                    <a:pt x="53" y="41"/>
                    <a:pt x="52" y="39"/>
                  </a:cubicBezTo>
                  <a:lnTo>
                    <a:pt x="13" y="7"/>
                  </a:lnTo>
                  <a:close/>
                  <a:moveTo>
                    <a:pt x="96" y="69"/>
                  </a:moveTo>
                  <a:cubicBezTo>
                    <a:pt x="13" y="69"/>
                    <a:pt x="13" y="69"/>
                    <a:pt x="13" y="6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9" y="46"/>
                    <a:pt x="52" y="47"/>
                    <a:pt x="55" y="47"/>
                  </a:cubicBezTo>
                  <a:cubicBezTo>
                    <a:pt x="58" y="47"/>
                    <a:pt x="60" y="46"/>
                    <a:pt x="63" y="45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96" y="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061542" y="3619895"/>
              <a:ext cx="129997" cy="237245"/>
              <a:chOff x="4061542" y="3619895"/>
              <a:chExt cx="129997" cy="237245"/>
            </a:xfrm>
            <a:solidFill>
              <a:schemeClr val="bg1">
                <a:lumMod val="95000"/>
              </a:schemeClr>
            </a:solidFill>
          </p:grpSpPr>
          <p:sp>
            <p:nvSpPr>
              <p:cNvPr id="315" name="Freeform 1104"/>
              <p:cNvSpPr>
                <a:spLocks/>
              </p:cNvSpPr>
              <p:nvPr/>
            </p:nvSpPr>
            <p:spPr bwMode="auto">
              <a:xfrm>
                <a:off x="4097292" y="3619895"/>
                <a:ext cx="48749" cy="50916"/>
              </a:xfrm>
              <a:custGeom>
                <a:avLst/>
                <a:gdLst>
                  <a:gd name="T0" fmla="*/ 1 w 23"/>
                  <a:gd name="T1" fmla="*/ 14 h 24"/>
                  <a:gd name="T2" fmla="*/ 12 w 23"/>
                  <a:gd name="T3" fmla="*/ 24 h 24"/>
                  <a:gd name="T4" fmla="*/ 22 w 23"/>
                  <a:gd name="T5" fmla="*/ 14 h 24"/>
                  <a:gd name="T6" fmla="*/ 23 w 23"/>
                  <a:gd name="T7" fmla="*/ 12 h 24"/>
                  <a:gd name="T8" fmla="*/ 22 w 23"/>
                  <a:gd name="T9" fmla="*/ 9 h 24"/>
                  <a:gd name="T10" fmla="*/ 22 w 23"/>
                  <a:gd name="T11" fmla="*/ 9 h 24"/>
                  <a:gd name="T12" fmla="*/ 12 w 23"/>
                  <a:gd name="T13" fmla="*/ 0 h 24"/>
                  <a:gd name="T14" fmla="*/ 14 w 23"/>
                  <a:gd name="T15" fmla="*/ 0 h 24"/>
                  <a:gd name="T16" fmla="*/ 11 w 23"/>
                  <a:gd name="T17" fmla="*/ 0 h 24"/>
                  <a:gd name="T18" fmla="*/ 9 w 23"/>
                  <a:gd name="T19" fmla="*/ 0 h 24"/>
                  <a:gd name="T20" fmla="*/ 11 w 23"/>
                  <a:gd name="T21" fmla="*/ 0 h 24"/>
                  <a:gd name="T22" fmla="*/ 10 w 23"/>
                  <a:gd name="T23" fmla="*/ 0 h 24"/>
                  <a:gd name="T24" fmla="*/ 7 w 23"/>
                  <a:gd name="T25" fmla="*/ 1 h 24"/>
                  <a:gd name="T26" fmla="*/ 8 w 23"/>
                  <a:gd name="T27" fmla="*/ 1 h 24"/>
                  <a:gd name="T28" fmla="*/ 1 w 23"/>
                  <a:gd name="T29" fmla="*/ 9 h 24"/>
                  <a:gd name="T30" fmla="*/ 1 w 23"/>
                  <a:gd name="T31" fmla="*/ 9 h 24"/>
                  <a:gd name="T32" fmla="*/ 0 w 23"/>
                  <a:gd name="T33" fmla="*/ 12 h 24"/>
                  <a:gd name="T34" fmla="*/ 1 w 23"/>
                  <a:gd name="T35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24">
                    <a:moveTo>
                      <a:pt x="1" y="14"/>
                    </a:moveTo>
                    <a:cubicBezTo>
                      <a:pt x="3" y="20"/>
                      <a:pt x="7" y="24"/>
                      <a:pt x="12" y="24"/>
                    </a:cubicBezTo>
                    <a:cubicBezTo>
                      <a:pt x="16" y="24"/>
                      <a:pt x="21" y="20"/>
                      <a:pt x="22" y="14"/>
                    </a:cubicBezTo>
                    <a:cubicBezTo>
                      <a:pt x="22" y="14"/>
                      <a:pt x="23" y="13"/>
                      <a:pt x="23" y="12"/>
                    </a:cubicBezTo>
                    <a:cubicBezTo>
                      <a:pt x="23" y="10"/>
                      <a:pt x="23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4"/>
                      <a:pt x="17" y="1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5" y="2"/>
                      <a:pt x="2" y="5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10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16" name="Freeform 1105"/>
              <p:cNvSpPr>
                <a:spLocks/>
              </p:cNvSpPr>
              <p:nvPr/>
            </p:nvSpPr>
            <p:spPr bwMode="auto">
              <a:xfrm>
                <a:off x="4061542" y="3678393"/>
                <a:ext cx="129997" cy="178747"/>
              </a:xfrm>
              <a:custGeom>
                <a:avLst/>
                <a:gdLst>
                  <a:gd name="T0" fmla="*/ 60 w 62"/>
                  <a:gd name="T1" fmla="*/ 10 h 85"/>
                  <a:gd name="T2" fmla="*/ 55 w 62"/>
                  <a:gd name="T3" fmla="*/ 10 h 85"/>
                  <a:gd name="T4" fmla="*/ 50 w 62"/>
                  <a:gd name="T5" fmla="*/ 16 h 85"/>
                  <a:gd name="T6" fmla="*/ 47 w 62"/>
                  <a:gd name="T7" fmla="*/ 8 h 85"/>
                  <a:gd name="T8" fmla="*/ 45 w 62"/>
                  <a:gd name="T9" fmla="*/ 3 h 85"/>
                  <a:gd name="T10" fmla="*/ 43 w 62"/>
                  <a:gd name="T11" fmla="*/ 1 h 85"/>
                  <a:gd name="T12" fmla="*/ 43 w 62"/>
                  <a:gd name="T13" fmla="*/ 1 h 85"/>
                  <a:gd name="T14" fmla="*/ 38 w 62"/>
                  <a:gd name="T15" fmla="*/ 0 h 85"/>
                  <a:gd name="T16" fmla="*/ 35 w 62"/>
                  <a:gd name="T17" fmla="*/ 0 h 85"/>
                  <a:gd name="T18" fmla="*/ 35 w 62"/>
                  <a:gd name="T19" fmla="*/ 3 h 85"/>
                  <a:gd name="T20" fmla="*/ 32 w 62"/>
                  <a:gd name="T21" fmla="*/ 13 h 85"/>
                  <a:gd name="T22" fmla="*/ 31 w 62"/>
                  <a:gd name="T23" fmla="*/ 5 h 85"/>
                  <a:gd name="T24" fmla="*/ 31 w 62"/>
                  <a:gd name="T25" fmla="*/ 4 h 85"/>
                  <a:gd name="T26" fmla="*/ 31 w 62"/>
                  <a:gd name="T27" fmla="*/ 4 h 85"/>
                  <a:gd name="T28" fmla="*/ 32 w 62"/>
                  <a:gd name="T29" fmla="*/ 0 h 85"/>
                  <a:gd name="T30" fmla="*/ 32 w 62"/>
                  <a:gd name="T31" fmla="*/ 0 h 85"/>
                  <a:gd name="T32" fmla="*/ 25 w 62"/>
                  <a:gd name="T33" fmla="*/ 0 h 85"/>
                  <a:gd name="T34" fmla="*/ 25 w 62"/>
                  <a:gd name="T35" fmla="*/ 0 h 85"/>
                  <a:gd name="T36" fmla="*/ 26 w 62"/>
                  <a:gd name="T37" fmla="*/ 4 h 85"/>
                  <a:gd name="T38" fmla="*/ 26 w 62"/>
                  <a:gd name="T39" fmla="*/ 4 h 85"/>
                  <a:gd name="T40" fmla="*/ 26 w 62"/>
                  <a:gd name="T41" fmla="*/ 5 h 85"/>
                  <a:gd name="T42" fmla="*/ 25 w 62"/>
                  <a:gd name="T43" fmla="*/ 13 h 85"/>
                  <a:gd name="T44" fmla="*/ 22 w 62"/>
                  <a:gd name="T45" fmla="*/ 3 h 85"/>
                  <a:gd name="T46" fmla="*/ 22 w 62"/>
                  <a:gd name="T47" fmla="*/ 0 h 85"/>
                  <a:gd name="T48" fmla="*/ 19 w 62"/>
                  <a:gd name="T49" fmla="*/ 0 h 85"/>
                  <a:gd name="T50" fmla="*/ 14 w 62"/>
                  <a:gd name="T51" fmla="*/ 1 h 85"/>
                  <a:gd name="T52" fmla="*/ 14 w 62"/>
                  <a:gd name="T53" fmla="*/ 1 h 85"/>
                  <a:gd name="T54" fmla="*/ 12 w 62"/>
                  <a:gd name="T55" fmla="*/ 3 h 85"/>
                  <a:gd name="T56" fmla="*/ 10 w 62"/>
                  <a:gd name="T57" fmla="*/ 8 h 85"/>
                  <a:gd name="T58" fmla="*/ 0 w 62"/>
                  <a:gd name="T59" fmla="*/ 34 h 85"/>
                  <a:gd name="T60" fmla="*/ 3 w 62"/>
                  <a:gd name="T61" fmla="*/ 39 h 85"/>
                  <a:gd name="T62" fmla="*/ 10 w 62"/>
                  <a:gd name="T63" fmla="*/ 37 h 85"/>
                  <a:gd name="T64" fmla="*/ 16 w 62"/>
                  <a:gd name="T65" fmla="*/ 21 h 85"/>
                  <a:gd name="T66" fmla="*/ 16 w 62"/>
                  <a:gd name="T67" fmla="*/ 30 h 85"/>
                  <a:gd name="T68" fmla="*/ 16 w 62"/>
                  <a:gd name="T69" fmla="*/ 30 h 85"/>
                  <a:gd name="T70" fmla="*/ 16 w 62"/>
                  <a:gd name="T71" fmla="*/ 31 h 85"/>
                  <a:gd name="T72" fmla="*/ 16 w 62"/>
                  <a:gd name="T73" fmla="*/ 79 h 85"/>
                  <a:gd name="T74" fmla="*/ 21 w 62"/>
                  <a:gd name="T75" fmla="*/ 85 h 85"/>
                  <a:gd name="T76" fmla="*/ 27 w 62"/>
                  <a:gd name="T77" fmla="*/ 79 h 85"/>
                  <a:gd name="T78" fmla="*/ 27 w 62"/>
                  <a:gd name="T79" fmla="*/ 40 h 85"/>
                  <a:gd name="T80" fmla="*/ 30 w 62"/>
                  <a:gd name="T81" fmla="*/ 40 h 85"/>
                  <a:gd name="T82" fmla="*/ 30 w 62"/>
                  <a:gd name="T83" fmla="*/ 79 h 85"/>
                  <a:gd name="T84" fmla="*/ 35 w 62"/>
                  <a:gd name="T85" fmla="*/ 85 h 85"/>
                  <a:gd name="T86" fmla="*/ 41 w 62"/>
                  <a:gd name="T87" fmla="*/ 79 h 85"/>
                  <a:gd name="T88" fmla="*/ 41 w 62"/>
                  <a:gd name="T89" fmla="*/ 31 h 85"/>
                  <a:gd name="T90" fmla="*/ 41 w 62"/>
                  <a:gd name="T91" fmla="*/ 30 h 85"/>
                  <a:gd name="T92" fmla="*/ 41 w 62"/>
                  <a:gd name="T93" fmla="*/ 30 h 85"/>
                  <a:gd name="T94" fmla="*/ 41 w 62"/>
                  <a:gd name="T95" fmla="*/ 20 h 85"/>
                  <a:gd name="T96" fmla="*/ 43 w 62"/>
                  <a:gd name="T97" fmla="*/ 25 h 85"/>
                  <a:gd name="T98" fmla="*/ 44 w 62"/>
                  <a:gd name="T99" fmla="*/ 27 h 85"/>
                  <a:gd name="T100" fmla="*/ 50 w 62"/>
                  <a:gd name="T101" fmla="*/ 27 h 85"/>
                  <a:gd name="T102" fmla="*/ 53 w 62"/>
                  <a:gd name="T103" fmla="*/ 24 h 85"/>
                  <a:gd name="T104" fmla="*/ 61 w 62"/>
                  <a:gd name="T105" fmla="*/ 15 h 85"/>
                  <a:gd name="T106" fmla="*/ 60 w 62"/>
                  <a:gd name="T107" fmla="*/ 1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85">
                    <a:moveTo>
                      <a:pt x="60" y="10"/>
                    </a:moveTo>
                    <a:cubicBezTo>
                      <a:pt x="59" y="8"/>
                      <a:pt x="56" y="8"/>
                      <a:pt x="55" y="10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2"/>
                      <a:pt x="44" y="2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0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1"/>
                      <a:pt x="35" y="2"/>
                      <a:pt x="35" y="3"/>
                    </a:cubicBezTo>
                    <a:cubicBezTo>
                      <a:pt x="35" y="7"/>
                      <a:pt x="34" y="10"/>
                      <a:pt x="32" y="13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3" y="10"/>
                      <a:pt x="22" y="7"/>
                      <a:pt x="22" y="3"/>
                    </a:cubicBezTo>
                    <a:cubicBezTo>
                      <a:pt x="22" y="2"/>
                      <a:pt x="22" y="1"/>
                      <a:pt x="22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5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2" y="2"/>
                      <a:pt x="12" y="3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1" y="39"/>
                      <a:pt x="3" y="39"/>
                    </a:cubicBezTo>
                    <a:cubicBezTo>
                      <a:pt x="6" y="40"/>
                      <a:pt x="9" y="39"/>
                      <a:pt x="10" y="37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6" y="82"/>
                      <a:pt x="18" y="85"/>
                      <a:pt x="21" y="85"/>
                    </a:cubicBezTo>
                    <a:cubicBezTo>
                      <a:pt x="24" y="85"/>
                      <a:pt x="27" y="82"/>
                      <a:pt x="27" y="79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0" y="82"/>
                      <a:pt x="32" y="85"/>
                      <a:pt x="35" y="85"/>
                    </a:cubicBezTo>
                    <a:cubicBezTo>
                      <a:pt x="38" y="85"/>
                      <a:pt x="41" y="82"/>
                      <a:pt x="41" y="79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4" y="27"/>
                      <a:pt x="44" y="27"/>
                    </a:cubicBezTo>
                    <a:cubicBezTo>
                      <a:pt x="46" y="29"/>
                      <a:pt x="49" y="29"/>
                      <a:pt x="50" y="2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2" y="14"/>
                      <a:pt x="62" y="11"/>
                      <a:pt x="6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515449" y="2521418"/>
              <a:ext cx="3092852" cy="1578384"/>
              <a:chOff x="4515449" y="2521418"/>
              <a:chExt cx="3092852" cy="1578384"/>
            </a:xfrm>
            <a:solidFill>
              <a:schemeClr val="accent2"/>
            </a:solidFill>
          </p:grpSpPr>
          <p:sp>
            <p:nvSpPr>
              <p:cNvPr id="312" name="Freeform 1067"/>
              <p:cNvSpPr>
                <a:spLocks noEditPoints="1"/>
              </p:cNvSpPr>
              <p:nvPr/>
            </p:nvSpPr>
            <p:spPr bwMode="auto">
              <a:xfrm>
                <a:off x="4562031" y="2521418"/>
                <a:ext cx="2994270" cy="1460303"/>
              </a:xfrm>
              <a:custGeom>
                <a:avLst/>
                <a:gdLst>
                  <a:gd name="T0" fmla="*/ 1422 w 1423"/>
                  <a:gd name="T1" fmla="*/ 669 h 694"/>
                  <a:gd name="T2" fmla="*/ 1412 w 1423"/>
                  <a:gd name="T3" fmla="*/ 610 h 694"/>
                  <a:gd name="T4" fmla="*/ 1412 w 1423"/>
                  <a:gd name="T5" fmla="*/ 585 h 694"/>
                  <a:gd name="T6" fmla="*/ 1401 w 1423"/>
                  <a:gd name="T7" fmla="*/ 551 h 694"/>
                  <a:gd name="T8" fmla="*/ 1392 w 1423"/>
                  <a:gd name="T9" fmla="*/ 516 h 694"/>
                  <a:gd name="T10" fmla="*/ 1385 w 1423"/>
                  <a:gd name="T11" fmla="*/ 481 h 694"/>
                  <a:gd name="T12" fmla="*/ 1359 w 1423"/>
                  <a:gd name="T13" fmla="*/ 427 h 694"/>
                  <a:gd name="T14" fmla="*/ 1353 w 1423"/>
                  <a:gd name="T15" fmla="*/ 403 h 694"/>
                  <a:gd name="T16" fmla="*/ 1333 w 1423"/>
                  <a:gd name="T17" fmla="*/ 373 h 694"/>
                  <a:gd name="T18" fmla="*/ 1315 w 1423"/>
                  <a:gd name="T19" fmla="*/ 342 h 694"/>
                  <a:gd name="T20" fmla="*/ 1299 w 1423"/>
                  <a:gd name="T21" fmla="*/ 310 h 694"/>
                  <a:gd name="T22" fmla="*/ 1260 w 1423"/>
                  <a:gd name="T23" fmla="*/ 264 h 694"/>
                  <a:gd name="T24" fmla="*/ 1247 w 1423"/>
                  <a:gd name="T25" fmla="*/ 244 h 694"/>
                  <a:gd name="T26" fmla="*/ 1220 w 1423"/>
                  <a:gd name="T27" fmla="*/ 220 h 694"/>
                  <a:gd name="T28" fmla="*/ 1195 w 1423"/>
                  <a:gd name="T29" fmla="*/ 195 h 694"/>
                  <a:gd name="T30" fmla="*/ 1170 w 1423"/>
                  <a:gd name="T31" fmla="*/ 168 h 694"/>
                  <a:gd name="T32" fmla="*/ 1121 w 1423"/>
                  <a:gd name="T33" fmla="*/ 134 h 694"/>
                  <a:gd name="T34" fmla="*/ 1103 w 1423"/>
                  <a:gd name="T35" fmla="*/ 117 h 694"/>
                  <a:gd name="T36" fmla="*/ 1070 w 1423"/>
                  <a:gd name="T37" fmla="*/ 102 h 694"/>
                  <a:gd name="T38" fmla="*/ 1039 w 1423"/>
                  <a:gd name="T39" fmla="*/ 84 h 694"/>
                  <a:gd name="T40" fmla="*/ 1008 w 1423"/>
                  <a:gd name="T41" fmla="*/ 65 h 694"/>
                  <a:gd name="T42" fmla="*/ 951 w 1423"/>
                  <a:gd name="T43" fmla="*/ 46 h 694"/>
                  <a:gd name="T44" fmla="*/ 930 w 1423"/>
                  <a:gd name="T45" fmla="*/ 34 h 694"/>
                  <a:gd name="T46" fmla="*/ 894 w 1423"/>
                  <a:gd name="T47" fmla="*/ 28 h 694"/>
                  <a:gd name="T48" fmla="*/ 859 w 1423"/>
                  <a:gd name="T49" fmla="*/ 19 h 694"/>
                  <a:gd name="T50" fmla="*/ 825 w 1423"/>
                  <a:gd name="T51" fmla="*/ 9 h 694"/>
                  <a:gd name="T52" fmla="*/ 765 w 1423"/>
                  <a:gd name="T53" fmla="*/ 6 h 694"/>
                  <a:gd name="T54" fmla="*/ 741 w 1423"/>
                  <a:gd name="T55" fmla="*/ 1 h 694"/>
                  <a:gd name="T56" fmla="*/ 705 w 1423"/>
                  <a:gd name="T57" fmla="*/ 4 h 694"/>
                  <a:gd name="T58" fmla="*/ 669 w 1423"/>
                  <a:gd name="T59" fmla="*/ 5 h 694"/>
                  <a:gd name="T60" fmla="*/ 633 w 1423"/>
                  <a:gd name="T61" fmla="*/ 4 h 694"/>
                  <a:gd name="T62" fmla="*/ 575 w 1423"/>
                  <a:gd name="T63" fmla="*/ 17 h 694"/>
                  <a:gd name="T64" fmla="*/ 550 w 1423"/>
                  <a:gd name="T65" fmla="*/ 18 h 694"/>
                  <a:gd name="T66" fmla="*/ 517 w 1423"/>
                  <a:gd name="T67" fmla="*/ 31 h 694"/>
                  <a:gd name="T68" fmla="*/ 482 w 1423"/>
                  <a:gd name="T69" fmla="*/ 42 h 694"/>
                  <a:gd name="T70" fmla="*/ 447 w 1423"/>
                  <a:gd name="T71" fmla="*/ 51 h 694"/>
                  <a:gd name="T72" fmla="*/ 394 w 1423"/>
                  <a:gd name="T73" fmla="*/ 79 h 694"/>
                  <a:gd name="T74" fmla="*/ 371 w 1423"/>
                  <a:gd name="T75" fmla="*/ 86 h 694"/>
                  <a:gd name="T76" fmla="*/ 342 w 1423"/>
                  <a:gd name="T77" fmla="*/ 108 h 694"/>
                  <a:gd name="T78" fmla="*/ 312 w 1423"/>
                  <a:gd name="T79" fmla="*/ 127 h 694"/>
                  <a:gd name="T80" fmla="*/ 281 w 1423"/>
                  <a:gd name="T81" fmla="*/ 145 h 694"/>
                  <a:gd name="T82" fmla="*/ 237 w 1423"/>
                  <a:gd name="T83" fmla="*/ 186 h 694"/>
                  <a:gd name="T84" fmla="*/ 217 w 1423"/>
                  <a:gd name="T85" fmla="*/ 200 h 694"/>
                  <a:gd name="T86" fmla="*/ 195 w 1423"/>
                  <a:gd name="T87" fmla="*/ 228 h 694"/>
                  <a:gd name="T88" fmla="*/ 171 w 1423"/>
                  <a:gd name="T89" fmla="*/ 255 h 694"/>
                  <a:gd name="T90" fmla="*/ 145 w 1423"/>
                  <a:gd name="T91" fmla="*/ 280 h 694"/>
                  <a:gd name="T92" fmla="*/ 114 w 1423"/>
                  <a:gd name="T93" fmla="*/ 332 h 694"/>
                  <a:gd name="T94" fmla="*/ 98 w 1423"/>
                  <a:gd name="T95" fmla="*/ 350 h 694"/>
                  <a:gd name="T96" fmla="*/ 84 w 1423"/>
                  <a:gd name="T97" fmla="*/ 384 h 694"/>
                  <a:gd name="T98" fmla="*/ 68 w 1423"/>
                  <a:gd name="T99" fmla="*/ 416 h 694"/>
                  <a:gd name="T100" fmla="*/ 51 w 1423"/>
                  <a:gd name="T101" fmla="*/ 447 h 694"/>
                  <a:gd name="T102" fmla="*/ 34 w 1423"/>
                  <a:gd name="T103" fmla="*/ 505 h 694"/>
                  <a:gd name="T104" fmla="*/ 24 w 1423"/>
                  <a:gd name="T105" fmla="*/ 527 h 694"/>
                  <a:gd name="T106" fmla="*/ 19 w 1423"/>
                  <a:gd name="T107" fmla="*/ 563 h 694"/>
                  <a:gd name="T108" fmla="*/ 13 w 1423"/>
                  <a:gd name="T109" fmla="*/ 598 h 694"/>
                  <a:gd name="T110" fmla="*/ 4 w 1423"/>
                  <a:gd name="T111" fmla="*/ 633 h 694"/>
                  <a:gd name="T112" fmla="*/ 4 w 1423"/>
                  <a:gd name="T113" fmla="*/ 693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23" h="694">
                    <a:moveTo>
                      <a:pt x="1418" y="681"/>
                    </a:moveTo>
                    <a:cubicBezTo>
                      <a:pt x="1418" y="685"/>
                      <a:pt x="1419" y="689"/>
                      <a:pt x="1419" y="693"/>
                    </a:cubicBezTo>
                    <a:cubicBezTo>
                      <a:pt x="1423" y="693"/>
                      <a:pt x="1423" y="693"/>
                      <a:pt x="1423" y="693"/>
                    </a:cubicBezTo>
                    <a:cubicBezTo>
                      <a:pt x="1423" y="689"/>
                      <a:pt x="1422" y="685"/>
                      <a:pt x="1422" y="681"/>
                    </a:cubicBezTo>
                    <a:lnTo>
                      <a:pt x="1418" y="681"/>
                    </a:lnTo>
                    <a:close/>
                    <a:moveTo>
                      <a:pt x="1417" y="657"/>
                    </a:moveTo>
                    <a:cubicBezTo>
                      <a:pt x="1417" y="661"/>
                      <a:pt x="1417" y="665"/>
                      <a:pt x="1418" y="669"/>
                    </a:cubicBezTo>
                    <a:cubicBezTo>
                      <a:pt x="1422" y="669"/>
                      <a:pt x="1422" y="669"/>
                      <a:pt x="1422" y="669"/>
                    </a:cubicBezTo>
                    <a:cubicBezTo>
                      <a:pt x="1421" y="665"/>
                      <a:pt x="1421" y="661"/>
                      <a:pt x="1421" y="657"/>
                    </a:cubicBezTo>
                    <a:lnTo>
                      <a:pt x="1417" y="657"/>
                    </a:lnTo>
                    <a:close/>
                    <a:moveTo>
                      <a:pt x="1415" y="633"/>
                    </a:moveTo>
                    <a:cubicBezTo>
                      <a:pt x="1415" y="637"/>
                      <a:pt x="1415" y="641"/>
                      <a:pt x="1416" y="645"/>
                    </a:cubicBezTo>
                    <a:cubicBezTo>
                      <a:pt x="1420" y="645"/>
                      <a:pt x="1420" y="645"/>
                      <a:pt x="1420" y="645"/>
                    </a:cubicBezTo>
                    <a:cubicBezTo>
                      <a:pt x="1419" y="641"/>
                      <a:pt x="1419" y="637"/>
                      <a:pt x="1419" y="633"/>
                    </a:cubicBezTo>
                    <a:lnTo>
                      <a:pt x="1415" y="633"/>
                    </a:lnTo>
                    <a:close/>
                    <a:moveTo>
                      <a:pt x="1412" y="610"/>
                    </a:moveTo>
                    <a:cubicBezTo>
                      <a:pt x="1412" y="614"/>
                      <a:pt x="1413" y="618"/>
                      <a:pt x="1413" y="622"/>
                    </a:cubicBezTo>
                    <a:cubicBezTo>
                      <a:pt x="1417" y="621"/>
                      <a:pt x="1417" y="621"/>
                      <a:pt x="1417" y="621"/>
                    </a:cubicBezTo>
                    <a:cubicBezTo>
                      <a:pt x="1417" y="617"/>
                      <a:pt x="1416" y="613"/>
                      <a:pt x="1416" y="609"/>
                    </a:cubicBezTo>
                    <a:lnTo>
                      <a:pt x="1412" y="610"/>
                    </a:lnTo>
                    <a:close/>
                    <a:moveTo>
                      <a:pt x="1408" y="586"/>
                    </a:moveTo>
                    <a:cubicBezTo>
                      <a:pt x="1409" y="590"/>
                      <a:pt x="1409" y="594"/>
                      <a:pt x="1410" y="598"/>
                    </a:cubicBezTo>
                    <a:cubicBezTo>
                      <a:pt x="1414" y="597"/>
                      <a:pt x="1414" y="597"/>
                      <a:pt x="1414" y="597"/>
                    </a:cubicBezTo>
                    <a:cubicBezTo>
                      <a:pt x="1413" y="593"/>
                      <a:pt x="1412" y="589"/>
                      <a:pt x="1412" y="585"/>
                    </a:cubicBezTo>
                    <a:lnTo>
                      <a:pt x="1408" y="586"/>
                    </a:lnTo>
                    <a:close/>
                    <a:moveTo>
                      <a:pt x="1403" y="563"/>
                    </a:moveTo>
                    <a:cubicBezTo>
                      <a:pt x="1404" y="567"/>
                      <a:pt x="1405" y="570"/>
                      <a:pt x="1406" y="574"/>
                    </a:cubicBezTo>
                    <a:cubicBezTo>
                      <a:pt x="1410" y="574"/>
                      <a:pt x="1410" y="574"/>
                      <a:pt x="1410" y="574"/>
                    </a:cubicBezTo>
                    <a:cubicBezTo>
                      <a:pt x="1409" y="570"/>
                      <a:pt x="1408" y="566"/>
                      <a:pt x="1407" y="562"/>
                    </a:cubicBezTo>
                    <a:lnTo>
                      <a:pt x="1403" y="563"/>
                    </a:lnTo>
                    <a:close/>
                    <a:moveTo>
                      <a:pt x="1398" y="539"/>
                    </a:moveTo>
                    <a:cubicBezTo>
                      <a:pt x="1399" y="543"/>
                      <a:pt x="1400" y="547"/>
                      <a:pt x="1401" y="551"/>
                    </a:cubicBezTo>
                    <a:cubicBezTo>
                      <a:pt x="1405" y="550"/>
                      <a:pt x="1405" y="550"/>
                      <a:pt x="1405" y="550"/>
                    </a:cubicBezTo>
                    <a:cubicBezTo>
                      <a:pt x="1404" y="546"/>
                      <a:pt x="1403" y="542"/>
                      <a:pt x="1402" y="538"/>
                    </a:cubicBezTo>
                    <a:cubicBezTo>
                      <a:pt x="1398" y="539"/>
                      <a:pt x="1398" y="539"/>
                      <a:pt x="1398" y="539"/>
                    </a:cubicBezTo>
                    <a:close/>
                    <a:moveTo>
                      <a:pt x="1392" y="516"/>
                    </a:moveTo>
                    <a:cubicBezTo>
                      <a:pt x="1393" y="520"/>
                      <a:pt x="1394" y="524"/>
                      <a:pt x="1395" y="528"/>
                    </a:cubicBezTo>
                    <a:cubicBezTo>
                      <a:pt x="1399" y="527"/>
                      <a:pt x="1399" y="527"/>
                      <a:pt x="1399" y="527"/>
                    </a:cubicBezTo>
                    <a:cubicBezTo>
                      <a:pt x="1398" y="523"/>
                      <a:pt x="1397" y="519"/>
                      <a:pt x="1395" y="515"/>
                    </a:cubicBezTo>
                    <a:lnTo>
                      <a:pt x="1392" y="516"/>
                    </a:lnTo>
                    <a:close/>
                    <a:moveTo>
                      <a:pt x="1385" y="493"/>
                    </a:moveTo>
                    <a:cubicBezTo>
                      <a:pt x="1386" y="497"/>
                      <a:pt x="1387" y="501"/>
                      <a:pt x="1388" y="505"/>
                    </a:cubicBezTo>
                    <a:cubicBezTo>
                      <a:pt x="1392" y="504"/>
                      <a:pt x="1392" y="504"/>
                      <a:pt x="1392" y="504"/>
                    </a:cubicBezTo>
                    <a:cubicBezTo>
                      <a:pt x="1391" y="500"/>
                      <a:pt x="1390" y="496"/>
                      <a:pt x="1388" y="492"/>
                    </a:cubicBezTo>
                    <a:lnTo>
                      <a:pt x="1385" y="493"/>
                    </a:lnTo>
                    <a:close/>
                    <a:moveTo>
                      <a:pt x="1377" y="471"/>
                    </a:moveTo>
                    <a:cubicBezTo>
                      <a:pt x="1378" y="475"/>
                      <a:pt x="1380" y="478"/>
                      <a:pt x="1381" y="482"/>
                    </a:cubicBezTo>
                    <a:cubicBezTo>
                      <a:pt x="1385" y="481"/>
                      <a:pt x="1385" y="481"/>
                      <a:pt x="1385" y="481"/>
                    </a:cubicBezTo>
                    <a:cubicBezTo>
                      <a:pt x="1383" y="477"/>
                      <a:pt x="1382" y="473"/>
                      <a:pt x="1381" y="470"/>
                    </a:cubicBezTo>
                    <a:lnTo>
                      <a:pt x="1377" y="471"/>
                    </a:lnTo>
                    <a:close/>
                    <a:moveTo>
                      <a:pt x="1368" y="449"/>
                    </a:moveTo>
                    <a:cubicBezTo>
                      <a:pt x="1370" y="452"/>
                      <a:pt x="1371" y="456"/>
                      <a:pt x="1373" y="460"/>
                    </a:cubicBezTo>
                    <a:cubicBezTo>
                      <a:pt x="1377" y="458"/>
                      <a:pt x="1377" y="458"/>
                      <a:pt x="1377" y="458"/>
                    </a:cubicBezTo>
                    <a:cubicBezTo>
                      <a:pt x="1375" y="455"/>
                      <a:pt x="1374" y="451"/>
                      <a:pt x="1372" y="447"/>
                    </a:cubicBezTo>
                    <a:lnTo>
                      <a:pt x="1368" y="449"/>
                    </a:lnTo>
                    <a:close/>
                    <a:moveTo>
                      <a:pt x="1359" y="427"/>
                    </a:moveTo>
                    <a:cubicBezTo>
                      <a:pt x="1361" y="430"/>
                      <a:pt x="1362" y="434"/>
                      <a:pt x="1364" y="438"/>
                    </a:cubicBezTo>
                    <a:cubicBezTo>
                      <a:pt x="1368" y="436"/>
                      <a:pt x="1368" y="436"/>
                      <a:pt x="1368" y="436"/>
                    </a:cubicBezTo>
                    <a:cubicBezTo>
                      <a:pt x="1366" y="432"/>
                      <a:pt x="1364" y="429"/>
                      <a:pt x="1363" y="425"/>
                    </a:cubicBezTo>
                    <a:lnTo>
                      <a:pt x="1359" y="427"/>
                    </a:lnTo>
                    <a:close/>
                    <a:moveTo>
                      <a:pt x="1349" y="405"/>
                    </a:moveTo>
                    <a:cubicBezTo>
                      <a:pt x="1351" y="409"/>
                      <a:pt x="1353" y="412"/>
                      <a:pt x="1354" y="416"/>
                    </a:cubicBezTo>
                    <a:cubicBezTo>
                      <a:pt x="1358" y="414"/>
                      <a:pt x="1358" y="414"/>
                      <a:pt x="1358" y="414"/>
                    </a:cubicBezTo>
                    <a:cubicBezTo>
                      <a:pt x="1356" y="410"/>
                      <a:pt x="1355" y="407"/>
                      <a:pt x="1353" y="403"/>
                    </a:cubicBezTo>
                    <a:lnTo>
                      <a:pt x="1349" y="405"/>
                    </a:lnTo>
                    <a:close/>
                    <a:moveTo>
                      <a:pt x="1339" y="384"/>
                    </a:moveTo>
                    <a:cubicBezTo>
                      <a:pt x="1340" y="387"/>
                      <a:pt x="1342" y="391"/>
                      <a:pt x="1344" y="394"/>
                    </a:cubicBezTo>
                    <a:cubicBezTo>
                      <a:pt x="1348" y="392"/>
                      <a:pt x="1348" y="392"/>
                      <a:pt x="1348" y="392"/>
                    </a:cubicBezTo>
                    <a:cubicBezTo>
                      <a:pt x="1346" y="389"/>
                      <a:pt x="1344" y="385"/>
                      <a:pt x="1342" y="382"/>
                    </a:cubicBezTo>
                    <a:lnTo>
                      <a:pt x="1339" y="384"/>
                    </a:lnTo>
                    <a:close/>
                    <a:moveTo>
                      <a:pt x="1327" y="363"/>
                    </a:moveTo>
                    <a:cubicBezTo>
                      <a:pt x="1329" y="366"/>
                      <a:pt x="1331" y="370"/>
                      <a:pt x="1333" y="373"/>
                    </a:cubicBezTo>
                    <a:cubicBezTo>
                      <a:pt x="1336" y="371"/>
                      <a:pt x="1336" y="371"/>
                      <a:pt x="1336" y="371"/>
                    </a:cubicBezTo>
                    <a:cubicBezTo>
                      <a:pt x="1335" y="368"/>
                      <a:pt x="1333" y="364"/>
                      <a:pt x="1331" y="361"/>
                    </a:cubicBezTo>
                    <a:lnTo>
                      <a:pt x="1327" y="363"/>
                    </a:lnTo>
                    <a:close/>
                    <a:moveTo>
                      <a:pt x="1315" y="342"/>
                    </a:moveTo>
                    <a:cubicBezTo>
                      <a:pt x="1317" y="346"/>
                      <a:pt x="1319" y="349"/>
                      <a:pt x="1321" y="352"/>
                    </a:cubicBezTo>
                    <a:cubicBezTo>
                      <a:pt x="1325" y="350"/>
                      <a:pt x="1325" y="350"/>
                      <a:pt x="1325" y="350"/>
                    </a:cubicBezTo>
                    <a:cubicBezTo>
                      <a:pt x="1323" y="347"/>
                      <a:pt x="1321" y="344"/>
                      <a:pt x="1318" y="340"/>
                    </a:cubicBezTo>
                    <a:lnTo>
                      <a:pt x="1315" y="342"/>
                    </a:lnTo>
                    <a:close/>
                    <a:moveTo>
                      <a:pt x="1302" y="322"/>
                    </a:moveTo>
                    <a:cubicBezTo>
                      <a:pt x="1304" y="325"/>
                      <a:pt x="1307" y="329"/>
                      <a:pt x="1309" y="332"/>
                    </a:cubicBezTo>
                    <a:cubicBezTo>
                      <a:pt x="1312" y="330"/>
                      <a:pt x="1312" y="330"/>
                      <a:pt x="1312" y="330"/>
                    </a:cubicBezTo>
                    <a:cubicBezTo>
                      <a:pt x="1310" y="327"/>
                      <a:pt x="1308" y="323"/>
                      <a:pt x="1306" y="320"/>
                    </a:cubicBezTo>
                    <a:lnTo>
                      <a:pt x="1302" y="322"/>
                    </a:lnTo>
                    <a:close/>
                    <a:moveTo>
                      <a:pt x="1289" y="302"/>
                    </a:moveTo>
                    <a:cubicBezTo>
                      <a:pt x="1291" y="306"/>
                      <a:pt x="1293" y="309"/>
                      <a:pt x="1296" y="312"/>
                    </a:cubicBezTo>
                    <a:cubicBezTo>
                      <a:pt x="1299" y="310"/>
                      <a:pt x="1299" y="310"/>
                      <a:pt x="1299" y="310"/>
                    </a:cubicBezTo>
                    <a:cubicBezTo>
                      <a:pt x="1297" y="307"/>
                      <a:pt x="1294" y="303"/>
                      <a:pt x="1292" y="300"/>
                    </a:cubicBezTo>
                    <a:lnTo>
                      <a:pt x="1289" y="302"/>
                    </a:lnTo>
                    <a:close/>
                    <a:moveTo>
                      <a:pt x="1275" y="283"/>
                    </a:moveTo>
                    <a:cubicBezTo>
                      <a:pt x="1277" y="286"/>
                      <a:pt x="1279" y="290"/>
                      <a:pt x="1282" y="293"/>
                    </a:cubicBezTo>
                    <a:cubicBezTo>
                      <a:pt x="1285" y="290"/>
                      <a:pt x="1285" y="290"/>
                      <a:pt x="1285" y="290"/>
                    </a:cubicBezTo>
                    <a:cubicBezTo>
                      <a:pt x="1283" y="287"/>
                      <a:pt x="1280" y="284"/>
                      <a:pt x="1278" y="281"/>
                    </a:cubicBezTo>
                    <a:lnTo>
                      <a:pt x="1275" y="283"/>
                    </a:lnTo>
                    <a:close/>
                    <a:moveTo>
                      <a:pt x="1260" y="264"/>
                    </a:moveTo>
                    <a:cubicBezTo>
                      <a:pt x="1262" y="268"/>
                      <a:pt x="1265" y="271"/>
                      <a:pt x="1267" y="274"/>
                    </a:cubicBezTo>
                    <a:cubicBezTo>
                      <a:pt x="1270" y="271"/>
                      <a:pt x="1270" y="271"/>
                      <a:pt x="1270" y="271"/>
                    </a:cubicBezTo>
                    <a:cubicBezTo>
                      <a:pt x="1268" y="268"/>
                      <a:pt x="1265" y="265"/>
                      <a:pt x="1263" y="262"/>
                    </a:cubicBezTo>
                    <a:lnTo>
                      <a:pt x="1260" y="264"/>
                    </a:lnTo>
                    <a:close/>
                    <a:moveTo>
                      <a:pt x="1244" y="246"/>
                    </a:moveTo>
                    <a:cubicBezTo>
                      <a:pt x="1247" y="249"/>
                      <a:pt x="1250" y="252"/>
                      <a:pt x="1252" y="255"/>
                    </a:cubicBezTo>
                    <a:cubicBezTo>
                      <a:pt x="1255" y="253"/>
                      <a:pt x="1255" y="253"/>
                      <a:pt x="1255" y="253"/>
                    </a:cubicBezTo>
                    <a:cubicBezTo>
                      <a:pt x="1253" y="250"/>
                      <a:pt x="1250" y="247"/>
                      <a:pt x="1247" y="244"/>
                    </a:cubicBezTo>
                    <a:lnTo>
                      <a:pt x="1244" y="246"/>
                    </a:lnTo>
                    <a:close/>
                    <a:moveTo>
                      <a:pt x="1228" y="229"/>
                    </a:moveTo>
                    <a:cubicBezTo>
                      <a:pt x="1231" y="231"/>
                      <a:pt x="1234" y="234"/>
                      <a:pt x="1236" y="237"/>
                    </a:cubicBezTo>
                    <a:cubicBezTo>
                      <a:pt x="1239" y="235"/>
                      <a:pt x="1239" y="235"/>
                      <a:pt x="1239" y="235"/>
                    </a:cubicBezTo>
                    <a:cubicBezTo>
                      <a:pt x="1237" y="232"/>
                      <a:pt x="1234" y="229"/>
                      <a:pt x="1231" y="226"/>
                    </a:cubicBezTo>
                    <a:lnTo>
                      <a:pt x="1228" y="229"/>
                    </a:lnTo>
                    <a:close/>
                    <a:moveTo>
                      <a:pt x="1212" y="211"/>
                    </a:moveTo>
                    <a:cubicBezTo>
                      <a:pt x="1215" y="214"/>
                      <a:pt x="1217" y="217"/>
                      <a:pt x="1220" y="220"/>
                    </a:cubicBezTo>
                    <a:cubicBezTo>
                      <a:pt x="1223" y="217"/>
                      <a:pt x="1223" y="217"/>
                      <a:pt x="1223" y="217"/>
                    </a:cubicBezTo>
                    <a:cubicBezTo>
                      <a:pt x="1220" y="214"/>
                      <a:pt x="1217" y="211"/>
                      <a:pt x="1215" y="208"/>
                    </a:cubicBezTo>
                    <a:lnTo>
                      <a:pt x="1212" y="211"/>
                    </a:lnTo>
                    <a:close/>
                    <a:moveTo>
                      <a:pt x="1195" y="195"/>
                    </a:moveTo>
                    <a:cubicBezTo>
                      <a:pt x="1198" y="197"/>
                      <a:pt x="1200" y="200"/>
                      <a:pt x="1203" y="203"/>
                    </a:cubicBezTo>
                    <a:cubicBezTo>
                      <a:pt x="1206" y="200"/>
                      <a:pt x="1206" y="200"/>
                      <a:pt x="1206" y="200"/>
                    </a:cubicBezTo>
                    <a:cubicBezTo>
                      <a:pt x="1203" y="197"/>
                      <a:pt x="1200" y="195"/>
                      <a:pt x="1197" y="192"/>
                    </a:cubicBezTo>
                    <a:lnTo>
                      <a:pt x="1195" y="195"/>
                    </a:lnTo>
                    <a:close/>
                    <a:moveTo>
                      <a:pt x="1177" y="179"/>
                    </a:moveTo>
                    <a:cubicBezTo>
                      <a:pt x="1180" y="181"/>
                      <a:pt x="1183" y="184"/>
                      <a:pt x="1186" y="187"/>
                    </a:cubicBezTo>
                    <a:cubicBezTo>
                      <a:pt x="1189" y="184"/>
                      <a:pt x="1189" y="184"/>
                      <a:pt x="1189" y="184"/>
                    </a:cubicBezTo>
                    <a:cubicBezTo>
                      <a:pt x="1186" y="181"/>
                      <a:pt x="1183" y="178"/>
                      <a:pt x="1180" y="176"/>
                    </a:cubicBezTo>
                    <a:cubicBezTo>
                      <a:pt x="1177" y="179"/>
                      <a:pt x="1177" y="179"/>
                      <a:pt x="1177" y="179"/>
                    </a:cubicBezTo>
                    <a:close/>
                    <a:moveTo>
                      <a:pt x="1159" y="163"/>
                    </a:moveTo>
                    <a:cubicBezTo>
                      <a:pt x="1162" y="166"/>
                      <a:pt x="1165" y="168"/>
                      <a:pt x="1168" y="171"/>
                    </a:cubicBezTo>
                    <a:cubicBezTo>
                      <a:pt x="1170" y="168"/>
                      <a:pt x="1170" y="168"/>
                      <a:pt x="1170" y="168"/>
                    </a:cubicBezTo>
                    <a:cubicBezTo>
                      <a:pt x="1167" y="165"/>
                      <a:pt x="1164" y="163"/>
                      <a:pt x="1161" y="160"/>
                    </a:cubicBezTo>
                    <a:lnTo>
                      <a:pt x="1159" y="163"/>
                    </a:lnTo>
                    <a:close/>
                    <a:moveTo>
                      <a:pt x="1140" y="148"/>
                    </a:moveTo>
                    <a:cubicBezTo>
                      <a:pt x="1143" y="151"/>
                      <a:pt x="1146" y="153"/>
                      <a:pt x="1149" y="156"/>
                    </a:cubicBezTo>
                    <a:cubicBezTo>
                      <a:pt x="1152" y="153"/>
                      <a:pt x="1152" y="153"/>
                      <a:pt x="1152" y="153"/>
                    </a:cubicBezTo>
                    <a:cubicBezTo>
                      <a:pt x="1149" y="150"/>
                      <a:pt x="1145" y="148"/>
                      <a:pt x="1142" y="145"/>
                    </a:cubicBezTo>
                    <a:lnTo>
                      <a:pt x="1140" y="148"/>
                    </a:lnTo>
                    <a:close/>
                    <a:moveTo>
                      <a:pt x="1121" y="134"/>
                    </a:moveTo>
                    <a:cubicBezTo>
                      <a:pt x="1124" y="137"/>
                      <a:pt x="1127" y="139"/>
                      <a:pt x="1130" y="141"/>
                    </a:cubicBezTo>
                    <a:cubicBezTo>
                      <a:pt x="1133" y="138"/>
                      <a:pt x="1133" y="138"/>
                      <a:pt x="1133" y="138"/>
                    </a:cubicBezTo>
                    <a:cubicBezTo>
                      <a:pt x="1129" y="136"/>
                      <a:pt x="1126" y="133"/>
                      <a:pt x="1123" y="131"/>
                    </a:cubicBezTo>
                    <a:lnTo>
                      <a:pt x="1121" y="134"/>
                    </a:lnTo>
                    <a:close/>
                    <a:moveTo>
                      <a:pt x="1101" y="121"/>
                    </a:moveTo>
                    <a:cubicBezTo>
                      <a:pt x="1104" y="123"/>
                      <a:pt x="1108" y="125"/>
                      <a:pt x="1111" y="127"/>
                    </a:cubicBezTo>
                    <a:cubicBezTo>
                      <a:pt x="1113" y="124"/>
                      <a:pt x="1113" y="124"/>
                      <a:pt x="1113" y="124"/>
                    </a:cubicBezTo>
                    <a:cubicBezTo>
                      <a:pt x="1110" y="122"/>
                      <a:pt x="1106" y="120"/>
                      <a:pt x="1103" y="117"/>
                    </a:cubicBezTo>
                    <a:lnTo>
                      <a:pt x="1101" y="121"/>
                    </a:lnTo>
                    <a:close/>
                    <a:moveTo>
                      <a:pt x="1081" y="108"/>
                    </a:moveTo>
                    <a:cubicBezTo>
                      <a:pt x="1084" y="110"/>
                      <a:pt x="1087" y="112"/>
                      <a:pt x="1091" y="114"/>
                    </a:cubicBezTo>
                    <a:cubicBezTo>
                      <a:pt x="1093" y="111"/>
                      <a:pt x="1093" y="111"/>
                      <a:pt x="1093" y="111"/>
                    </a:cubicBezTo>
                    <a:cubicBezTo>
                      <a:pt x="1090" y="109"/>
                      <a:pt x="1086" y="107"/>
                      <a:pt x="1083" y="104"/>
                    </a:cubicBezTo>
                    <a:lnTo>
                      <a:pt x="1081" y="108"/>
                    </a:lnTo>
                    <a:close/>
                    <a:moveTo>
                      <a:pt x="1060" y="96"/>
                    </a:moveTo>
                    <a:cubicBezTo>
                      <a:pt x="1064" y="98"/>
                      <a:pt x="1067" y="100"/>
                      <a:pt x="1070" y="102"/>
                    </a:cubicBezTo>
                    <a:cubicBezTo>
                      <a:pt x="1072" y="98"/>
                      <a:pt x="1072" y="98"/>
                      <a:pt x="1072" y="98"/>
                    </a:cubicBezTo>
                    <a:cubicBezTo>
                      <a:pt x="1069" y="96"/>
                      <a:pt x="1066" y="94"/>
                      <a:pt x="1062" y="92"/>
                    </a:cubicBezTo>
                    <a:lnTo>
                      <a:pt x="1060" y="96"/>
                    </a:lnTo>
                    <a:close/>
                    <a:moveTo>
                      <a:pt x="1039" y="84"/>
                    </a:moveTo>
                    <a:cubicBezTo>
                      <a:pt x="1043" y="86"/>
                      <a:pt x="1046" y="88"/>
                      <a:pt x="1050" y="90"/>
                    </a:cubicBezTo>
                    <a:cubicBezTo>
                      <a:pt x="1052" y="86"/>
                      <a:pt x="1052" y="86"/>
                      <a:pt x="1052" y="86"/>
                    </a:cubicBezTo>
                    <a:cubicBezTo>
                      <a:pt x="1048" y="84"/>
                      <a:pt x="1044" y="83"/>
                      <a:pt x="1041" y="81"/>
                    </a:cubicBezTo>
                    <a:lnTo>
                      <a:pt x="1039" y="84"/>
                    </a:lnTo>
                    <a:close/>
                    <a:moveTo>
                      <a:pt x="1018" y="74"/>
                    </a:moveTo>
                    <a:cubicBezTo>
                      <a:pt x="1021" y="75"/>
                      <a:pt x="1025" y="77"/>
                      <a:pt x="1028" y="79"/>
                    </a:cubicBezTo>
                    <a:cubicBezTo>
                      <a:pt x="1030" y="75"/>
                      <a:pt x="1030" y="75"/>
                      <a:pt x="1030" y="75"/>
                    </a:cubicBezTo>
                    <a:cubicBezTo>
                      <a:pt x="1027" y="73"/>
                      <a:pt x="1023" y="72"/>
                      <a:pt x="1019" y="70"/>
                    </a:cubicBezTo>
                    <a:lnTo>
                      <a:pt x="1018" y="74"/>
                    </a:lnTo>
                    <a:close/>
                    <a:moveTo>
                      <a:pt x="996" y="63"/>
                    </a:moveTo>
                    <a:cubicBezTo>
                      <a:pt x="1000" y="65"/>
                      <a:pt x="1003" y="67"/>
                      <a:pt x="1007" y="68"/>
                    </a:cubicBezTo>
                    <a:cubicBezTo>
                      <a:pt x="1008" y="65"/>
                      <a:pt x="1008" y="65"/>
                      <a:pt x="1008" y="65"/>
                    </a:cubicBezTo>
                    <a:cubicBezTo>
                      <a:pt x="1005" y="63"/>
                      <a:pt x="1001" y="61"/>
                      <a:pt x="998" y="60"/>
                    </a:cubicBezTo>
                    <a:lnTo>
                      <a:pt x="996" y="63"/>
                    </a:lnTo>
                    <a:close/>
                    <a:moveTo>
                      <a:pt x="974" y="54"/>
                    </a:moveTo>
                    <a:cubicBezTo>
                      <a:pt x="978" y="56"/>
                      <a:pt x="981" y="57"/>
                      <a:pt x="985" y="59"/>
                    </a:cubicBezTo>
                    <a:cubicBezTo>
                      <a:pt x="986" y="55"/>
                      <a:pt x="986" y="55"/>
                      <a:pt x="986" y="55"/>
                    </a:cubicBezTo>
                    <a:cubicBezTo>
                      <a:pt x="983" y="54"/>
                      <a:pt x="979" y="52"/>
                      <a:pt x="975" y="51"/>
                    </a:cubicBezTo>
                    <a:lnTo>
                      <a:pt x="974" y="54"/>
                    </a:lnTo>
                    <a:close/>
                    <a:moveTo>
                      <a:pt x="951" y="46"/>
                    </a:moveTo>
                    <a:cubicBezTo>
                      <a:pt x="955" y="47"/>
                      <a:pt x="959" y="48"/>
                      <a:pt x="963" y="50"/>
                    </a:cubicBezTo>
                    <a:cubicBezTo>
                      <a:pt x="964" y="46"/>
                      <a:pt x="964" y="46"/>
                      <a:pt x="964" y="46"/>
                    </a:cubicBezTo>
                    <a:cubicBezTo>
                      <a:pt x="960" y="45"/>
                      <a:pt x="957" y="43"/>
                      <a:pt x="953" y="42"/>
                    </a:cubicBezTo>
                    <a:lnTo>
                      <a:pt x="951" y="46"/>
                    </a:lnTo>
                    <a:close/>
                    <a:moveTo>
                      <a:pt x="929" y="38"/>
                    </a:moveTo>
                    <a:cubicBezTo>
                      <a:pt x="932" y="39"/>
                      <a:pt x="936" y="40"/>
                      <a:pt x="940" y="42"/>
                    </a:cubicBezTo>
                    <a:cubicBezTo>
                      <a:pt x="941" y="38"/>
                      <a:pt x="941" y="38"/>
                      <a:pt x="941" y="38"/>
                    </a:cubicBezTo>
                    <a:cubicBezTo>
                      <a:pt x="938" y="37"/>
                      <a:pt x="934" y="35"/>
                      <a:pt x="930" y="34"/>
                    </a:cubicBezTo>
                    <a:lnTo>
                      <a:pt x="929" y="38"/>
                    </a:lnTo>
                    <a:close/>
                    <a:moveTo>
                      <a:pt x="906" y="31"/>
                    </a:moveTo>
                    <a:cubicBezTo>
                      <a:pt x="910" y="32"/>
                      <a:pt x="913" y="33"/>
                      <a:pt x="917" y="34"/>
                    </a:cubicBezTo>
                    <a:cubicBezTo>
                      <a:pt x="918" y="31"/>
                      <a:pt x="918" y="31"/>
                      <a:pt x="918" y="31"/>
                    </a:cubicBezTo>
                    <a:cubicBezTo>
                      <a:pt x="915" y="29"/>
                      <a:pt x="911" y="28"/>
                      <a:pt x="907" y="27"/>
                    </a:cubicBezTo>
                    <a:lnTo>
                      <a:pt x="906" y="31"/>
                    </a:lnTo>
                    <a:close/>
                    <a:moveTo>
                      <a:pt x="883" y="25"/>
                    </a:moveTo>
                    <a:cubicBezTo>
                      <a:pt x="887" y="26"/>
                      <a:pt x="890" y="27"/>
                      <a:pt x="894" y="28"/>
                    </a:cubicBezTo>
                    <a:cubicBezTo>
                      <a:pt x="895" y="24"/>
                      <a:pt x="895" y="24"/>
                      <a:pt x="895" y="24"/>
                    </a:cubicBezTo>
                    <a:cubicBezTo>
                      <a:pt x="891" y="23"/>
                      <a:pt x="888" y="22"/>
                      <a:pt x="884" y="21"/>
                    </a:cubicBezTo>
                    <a:lnTo>
                      <a:pt x="883" y="25"/>
                    </a:lnTo>
                    <a:close/>
                    <a:moveTo>
                      <a:pt x="859" y="19"/>
                    </a:moveTo>
                    <a:cubicBezTo>
                      <a:pt x="863" y="20"/>
                      <a:pt x="867" y="21"/>
                      <a:pt x="871" y="22"/>
                    </a:cubicBezTo>
                    <a:cubicBezTo>
                      <a:pt x="872" y="18"/>
                      <a:pt x="872" y="18"/>
                      <a:pt x="872" y="18"/>
                    </a:cubicBezTo>
                    <a:cubicBezTo>
                      <a:pt x="868" y="17"/>
                      <a:pt x="864" y="16"/>
                      <a:pt x="860" y="16"/>
                    </a:cubicBezTo>
                    <a:lnTo>
                      <a:pt x="859" y="19"/>
                    </a:lnTo>
                    <a:close/>
                    <a:moveTo>
                      <a:pt x="836" y="15"/>
                    </a:moveTo>
                    <a:cubicBezTo>
                      <a:pt x="840" y="16"/>
                      <a:pt x="844" y="16"/>
                      <a:pt x="848" y="17"/>
                    </a:cubicBezTo>
                    <a:cubicBezTo>
                      <a:pt x="848" y="13"/>
                      <a:pt x="848" y="13"/>
                      <a:pt x="848" y="13"/>
                    </a:cubicBezTo>
                    <a:cubicBezTo>
                      <a:pt x="845" y="12"/>
                      <a:pt x="841" y="12"/>
                      <a:pt x="837" y="11"/>
                    </a:cubicBezTo>
                    <a:lnTo>
                      <a:pt x="836" y="15"/>
                    </a:lnTo>
                    <a:close/>
                    <a:moveTo>
                      <a:pt x="812" y="11"/>
                    </a:moveTo>
                    <a:cubicBezTo>
                      <a:pt x="816" y="12"/>
                      <a:pt x="820" y="12"/>
                      <a:pt x="824" y="13"/>
                    </a:cubicBezTo>
                    <a:cubicBezTo>
                      <a:pt x="825" y="9"/>
                      <a:pt x="825" y="9"/>
                      <a:pt x="825" y="9"/>
                    </a:cubicBezTo>
                    <a:cubicBezTo>
                      <a:pt x="821" y="8"/>
                      <a:pt x="817" y="8"/>
                      <a:pt x="813" y="7"/>
                    </a:cubicBezTo>
                    <a:lnTo>
                      <a:pt x="812" y="11"/>
                    </a:lnTo>
                    <a:close/>
                    <a:moveTo>
                      <a:pt x="789" y="8"/>
                    </a:moveTo>
                    <a:cubicBezTo>
                      <a:pt x="793" y="9"/>
                      <a:pt x="797" y="9"/>
                      <a:pt x="801" y="10"/>
                    </a:cubicBezTo>
                    <a:cubicBezTo>
                      <a:pt x="801" y="6"/>
                      <a:pt x="801" y="6"/>
                      <a:pt x="801" y="6"/>
                    </a:cubicBezTo>
                    <a:cubicBezTo>
                      <a:pt x="797" y="5"/>
                      <a:pt x="793" y="5"/>
                      <a:pt x="789" y="4"/>
                    </a:cubicBezTo>
                    <a:lnTo>
                      <a:pt x="789" y="8"/>
                    </a:lnTo>
                    <a:close/>
                    <a:moveTo>
                      <a:pt x="765" y="6"/>
                    </a:moveTo>
                    <a:cubicBezTo>
                      <a:pt x="769" y="6"/>
                      <a:pt x="773" y="7"/>
                      <a:pt x="777" y="7"/>
                    </a:cubicBezTo>
                    <a:cubicBezTo>
                      <a:pt x="777" y="3"/>
                      <a:pt x="777" y="3"/>
                      <a:pt x="777" y="3"/>
                    </a:cubicBezTo>
                    <a:cubicBezTo>
                      <a:pt x="773" y="3"/>
                      <a:pt x="769" y="2"/>
                      <a:pt x="765" y="2"/>
                    </a:cubicBezTo>
                    <a:lnTo>
                      <a:pt x="765" y="6"/>
                    </a:lnTo>
                    <a:close/>
                    <a:moveTo>
                      <a:pt x="741" y="5"/>
                    </a:moveTo>
                    <a:cubicBezTo>
                      <a:pt x="745" y="5"/>
                      <a:pt x="749" y="5"/>
                      <a:pt x="753" y="5"/>
                    </a:cubicBezTo>
                    <a:cubicBezTo>
                      <a:pt x="753" y="1"/>
                      <a:pt x="753" y="1"/>
                      <a:pt x="753" y="1"/>
                    </a:cubicBezTo>
                    <a:cubicBezTo>
                      <a:pt x="749" y="1"/>
                      <a:pt x="745" y="1"/>
                      <a:pt x="741" y="1"/>
                    </a:cubicBezTo>
                    <a:lnTo>
                      <a:pt x="741" y="5"/>
                    </a:lnTo>
                    <a:close/>
                    <a:moveTo>
                      <a:pt x="717" y="4"/>
                    </a:moveTo>
                    <a:cubicBezTo>
                      <a:pt x="721" y="4"/>
                      <a:pt x="725" y="4"/>
                      <a:pt x="729" y="4"/>
                    </a:cubicBezTo>
                    <a:cubicBezTo>
                      <a:pt x="729" y="0"/>
                      <a:pt x="729" y="0"/>
                      <a:pt x="729" y="0"/>
                    </a:cubicBezTo>
                    <a:cubicBezTo>
                      <a:pt x="725" y="0"/>
                      <a:pt x="721" y="0"/>
                      <a:pt x="717" y="0"/>
                    </a:cubicBezTo>
                    <a:lnTo>
                      <a:pt x="717" y="4"/>
                    </a:lnTo>
                    <a:close/>
                    <a:moveTo>
                      <a:pt x="693" y="4"/>
                    </a:moveTo>
                    <a:cubicBezTo>
                      <a:pt x="697" y="4"/>
                      <a:pt x="701" y="4"/>
                      <a:pt x="705" y="4"/>
                    </a:cubicBezTo>
                    <a:cubicBezTo>
                      <a:pt x="705" y="0"/>
                      <a:pt x="705" y="0"/>
                      <a:pt x="705" y="0"/>
                    </a:cubicBezTo>
                    <a:cubicBezTo>
                      <a:pt x="701" y="0"/>
                      <a:pt x="697" y="0"/>
                      <a:pt x="693" y="0"/>
                    </a:cubicBezTo>
                    <a:lnTo>
                      <a:pt x="693" y="4"/>
                    </a:lnTo>
                    <a:close/>
                    <a:moveTo>
                      <a:pt x="669" y="5"/>
                    </a:moveTo>
                    <a:cubicBezTo>
                      <a:pt x="673" y="5"/>
                      <a:pt x="677" y="5"/>
                      <a:pt x="681" y="5"/>
                    </a:cubicBezTo>
                    <a:cubicBezTo>
                      <a:pt x="681" y="1"/>
                      <a:pt x="681" y="1"/>
                      <a:pt x="681" y="1"/>
                    </a:cubicBezTo>
                    <a:cubicBezTo>
                      <a:pt x="677" y="1"/>
                      <a:pt x="673" y="1"/>
                      <a:pt x="669" y="1"/>
                    </a:cubicBezTo>
                    <a:lnTo>
                      <a:pt x="669" y="5"/>
                    </a:lnTo>
                    <a:close/>
                    <a:moveTo>
                      <a:pt x="646" y="7"/>
                    </a:moveTo>
                    <a:cubicBezTo>
                      <a:pt x="650" y="7"/>
                      <a:pt x="653" y="6"/>
                      <a:pt x="657" y="6"/>
                    </a:cubicBezTo>
                    <a:cubicBezTo>
                      <a:pt x="657" y="2"/>
                      <a:pt x="657" y="2"/>
                      <a:pt x="657" y="2"/>
                    </a:cubicBezTo>
                    <a:cubicBezTo>
                      <a:pt x="653" y="2"/>
                      <a:pt x="649" y="3"/>
                      <a:pt x="645" y="3"/>
                    </a:cubicBezTo>
                    <a:lnTo>
                      <a:pt x="646" y="7"/>
                    </a:lnTo>
                    <a:close/>
                    <a:moveTo>
                      <a:pt x="622" y="10"/>
                    </a:moveTo>
                    <a:cubicBezTo>
                      <a:pt x="626" y="9"/>
                      <a:pt x="630" y="9"/>
                      <a:pt x="634" y="8"/>
                    </a:cubicBezTo>
                    <a:cubicBezTo>
                      <a:pt x="633" y="4"/>
                      <a:pt x="633" y="4"/>
                      <a:pt x="633" y="4"/>
                    </a:cubicBezTo>
                    <a:cubicBezTo>
                      <a:pt x="629" y="5"/>
                      <a:pt x="625" y="5"/>
                      <a:pt x="621" y="6"/>
                    </a:cubicBezTo>
                    <a:lnTo>
                      <a:pt x="622" y="10"/>
                    </a:lnTo>
                    <a:close/>
                    <a:moveTo>
                      <a:pt x="598" y="13"/>
                    </a:moveTo>
                    <a:cubicBezTo>
                      <a:pt x="602" y="12"/>
                      <a:pt x="606" y="12"/>
                      <a:pt x="610" y="11"/>
                    </a:cubicBezTo>
                    <a:cubicBezTo>
                      <a:pt x="609" y="7"/>
                      <a:pt x="609" y="7"/>
                      <a:pt x="609" y="7"/>
                    </a:cubicBezTo>
                    <a:cubicBezTo>
                      <a:pt x="605" y="8"/>
                      <a:pt x="601" y="8"/>
                      <a:pt x="598" y="9"/>
                    </a:cubicBezTo>
                    <a:lnTo>
                      <a:pt x="598" y="13"/>
                    </a:lnTo>
                    <a:close/>
                    <a:moveTo>
                      <a:pt x="575" y="17"/>
                    </a:moveTo>
                    <a:cubicBezTo>
                      <a:pt x="579" y="16"/>
                      <a:pt x="582" y="16"/>
                      <a:pt x="586" y="15"/>
                    </a:cubicBezTo>
                    <a:cubicBezTo>
                      <a:pt x="586" y="11"/>
                      <a:pt x="586" y="11"/>
                      <a:pt x="586" y="11"/>
                    </a:cubicBezTo>
                    <a:cubicBezTo>
                      <a:pt x="582" y="12"/>
                      <a:pt x="578" y="12"/>
                      <a:pt x="574" y="13"/>
                    </a:cubicBezTo>
                    <a:cubicBezTo>
                      <a:pt x="575" y="17"/>
                      <a:pt x="575" y="17"/>
                      <a:pt x="575" y="17"/>
                    </a:cubicBezTo>
                    <a:close/>
                    <a:moveTo>
                      <a:pt x="551" y="22"/>
                    </a:moveTo>
                    <a:cubicBezTo>
                      <a:pt x="555" y="21"/>
                      <a:pt x="559" y="20"/>
                      <a:pt x="563" y="20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58" y="16"/>
                      <a:pt x="554" y="17"/>
                      <a:pt x="550" y="18"/>
                    </a:cubicBezTo>
                    <a:lnTo>
                      <a:pt x="551" y="22"/>
                    </a:lnTo>
                    <a:close/>
                    <a:moveTo>
                      <a:pt x="528" y="28"/>
                    </a:moveTo>
                    <a:cubicBezTo>
                      <a:pt x="532" y="27"/>
                      <a:pt x="536" y="26"/>
                      <a:pt x="540" y="25"/>
                    </a:cubicBezTo>
                    <a:cubicBezTo>
                      <a:pt x="539" y="21"/>
                      <a:pt x="539" y="21"/>
                      <a:pt x="539" y="21"/>
                    </a:cubicBezTo>
                    <a:cubicBezTo>
                      <a:pt x="535" y="22"/>
                      <a:pt x="531" y="23"/>
                      <a:pt x="527" y="24"/>
                    </a:cubicBezTo>
                    <a:lnTo>
                      <a:pt x="528" y="28"/>
                    </a:lnTo>
                    <a:close/>
                    <a:moveTo>
                      <a:pt x="505" y="35"/>
                    </a:moveTo>
                    <a:cubicBezTo>
                      <a:pt x="509" y="33"/>
                      <a:pt x="513" y="32"/>
                      <a:pt x="517" y="31"/>
                    </a:cubicBezTo>
                    <a:cubicBezTo>
                      <a:pt x="515" y="27"/>
                      <a:pt x="515" y="27"/>
                      <a:pt x="515" y="27"/>
                    </a:cubicBezTo>
                    <a:cubicBezTo>
                      <a:pt x="512" y="28"/>
                      <a:pt x="508" y="30"/>
                      <a:pt x="504" y="31"/>
                    </a:cubicBezTo>
                    <a:lnTo>
                      <a:pt x="505" y="35"/>
                    </a:lnTo>
                    <a:close/>
                    <a:moveTo>
                      <a:pt x="482" y="42"/>
                    </a:moveTo>
                    <a:cubicBezTo>
                      <a:pt x="486" y="41"/>
                      <a:pt x="490" y="39"/>
                      <a:pt x="494" y="38"/>
                    </a:cubicBezTo>
                    <a:cubicBezTo>
                      <a:pt x="492" y="34"/>
                      <a:pt x="492" y="34"/>
                      <a:pt x="492" y="34"/>
                    </a:cubicBezTo>
                    <a:cubicBezTo>
                      <a:pt x="489" y="36"/>
                      <a:pt x="485" y="37"/>
                      <a:pt x="481" y="38"/>
                    </a:cubicBezTo>
                    <a:lnTo>
                      <a:pt x="482" y="42"/>
                    </a:lnTo>
                    <a:close/>
                    <a:moveTo>
                      <a:pt x="460" y="50"/>
                    </a:moveTo>
                    <a:cubicBezTo>
                      <a:pt x="464" y="49"/>
                      <a:pt x="467" y="47"/>
                      <a:pt x="471" y="46"/>
                    </a:cubicBezTo>
                    <a:cubicBezTo>
                      <a:pt x="470" y="42"/>
                      <a:pt x="470" y="42"/>
                      <a:pt x="470" y="42"/>
                    </a:cubicBezTo>
                    <a:cubicBezTo>
                      <a:pt x="466" y="43"/>
                      <a:pt x="462" y="45"/>
                      <a:pt x="458" y="46"/>
                    </a:cubicBezTo>
                    <a:lnTo>
                      <a:pt x="460" y="50"/>
                    </a:lnTo>
                    <a:close/>
                    <a:moveTo>
                      <a:pt x="438" y="59"/>
                    </a:moveTo>
                    <a:cubicBezTo>
                      <a:pt x="441" y="57"/>
                      <a:pt x="445" y="56"/>
                      <a:pt x="449" y="54"/>
                    </a:cubicBezTo>
                    <a:cubicBezTo>
                      <a:pt x="447" y="51"/>
                      <a:pt x="447" y="51"/>
                      <a:pt x="447" y="51"/>
                    </a:cubicBezTo>
                    <a:cubicBezTo>
                      <a:pt x="444" y="52"/>
                      <a:pt x="440" y="54"/>
                      <a:pt x="436" y="55"/>
                    </a:cubicBezTo>
                    <a:lnTo>
                      <a:pt x="438" y="59"/>
                    </a:lnTo>
                    <a:close/>
                    <a:moveTo>
                      <a:pt x="416" y="68"/>
                    </a:moveTo>
                    <a:cubicBezTo>
                      <a:pt x="420" y="67"/>
                      <a:pt x="423" y="65"/>
                      <a:pt x="427" y="64"/>
                    </a:cubicBezTo>
                    <a:cubicBezTo>
                      <a:pt x="425" y="60"/>
                      <a:pt x="425" y="60"/>
                      <a:pt x="425" y="60"/>
                    </a:cubicBezTo>
                    <a:cubicBezTo>
                      <a:pt x="422" y="61"/>
                      <a:pt x="418" y="63"/>
                      <a:pt x="414" y="65"/>
                    </a:cubicBezTo>
                    <a:lnTo>
                      <a:pt x="416" y="68"/>
                    </a:lnTo>
                    <a:close/>
                    <a:moveTo>
                      <a:pt x="394" y="79"/>
                    </a:moveTo>
                    <a:cubicBezTo>
                      <a:pt x="398" y="77"/>
                      <a:pt x="402" y="75"/>
                      <a:pt x="405" y="73"/>
                    </a:cubicBezTo>
                    <a:cubicBezTo>
                      <a:pt x="403" y="70"/>
                      <a:pt x="403" y="70"/>
                      <a:pt x="403" y="70"/>
                    </a:cubicBezTo>
                    <a:cubicBezTo>
                      <a:pt x="400" y="72"/>
                      <a:pt x="396" y="73"/>
                      <a:pt x="393" y="75"/>
                    </a:cubicBezTo>
                    <a:lnTo>
                      <a:pt x="394" y="79"/>
                    </a:lnTo>
                    <a:close/>
                    <a:moveTo>
                      <a:pt x="373" y="90"/>
                    </a:moveTo>
                    <a:cubicBezTo>
                      <a:pt x="377" y="88"/>
                      <a:pt x="380" y="86"/>
                      <a:pt x="384" y="84"/>
                    </a:cubicBezTo>
                    <a:cubicBezTo>
                      <a:pt x="382" y="81"/>
                      <a:pt x="382" y="81"/>
                      <a:pt x="382" y="81"/>
                    </a:cubicBezTo>
                    <a:cubicBezTo>
                      <a:pt x="378" y="82"/>
                      <a:pt x="375" y="84"/>
                      <a:pt x="371" y="86"/>
                    </a:cubicBezTo>
                    <a:cubicBezTo>
                      <a:pt x="373" y="90"/>
                      <a:pt x="373" y="90"/>
                      <a:pt x="373" y="90"/>
                    </a:cubicBezTo>
                    <a:close/>
                    <a:moveTo>
                      <a:pt x="353" y="102"/>
                    </a:moveTo>
                    <a:cubicBezTo>
                      <a:pt x="356" y="100"/>
                      <a:pt x="359" y="98"/>
                      <a:pt x="363" y="96"/>
                    </a:cubicBezTo>
                    <a:cubicBezTo>
                      <a:pt x="361" y="92"/>
                      <a:pt x="361" y="92"/>
                      <a:pt x="361" y="92"/>
                    </a:cubicBezTo>
                    <a:cubicBezTo>
                      <a:pt x="358" y="94"/>
                      <a:pt x="354" y="96"/>
                      <a:pt x="351" y="98"/>
                    </a:cubicBezTo>
                    <a:lnTo>
                      <a:pt x="353" y="102"/>
                    </a:lnTo>
                    <a:close/>
                    <a:moveTo>
                      <a:pt x="332" y="114"/>
                    </a:moveTo>
                    <a:cubicBezTo>
                      <a:pt x="336" y="112"/>
                      <a:pt x="339" y="110"/>
                      <a:pt x="342" y="108"/>
                    </a:cubicBezTo>
                    <a:cubicBezTo>
                      <a:pt x="340" y="104"/>
                      <a:pt x="340" y="104"/>
                      <a:pt x="340" y="104"/>
                    </a:cubicBezTo>
                    <a:cubicBezTo>
                      <a:pt x="337" y="106"/>
                      <a:pt x="334" y="108"/>
                      <a:pt x="330" y="111"/>
                    </a:cubicBezTo>
                    <a:lnTo>
                      <a:pt x="332" y="114"/>
                    </a:lnTo>
                    <a:close/>
                    <a:moveTo>
                      <a:pt x="312" y="127"/>
                    </a:moveTo>
                    <a:cubicBezTo>
                      <a:pt x="316" y="125"/>
                      <a:pt x="319" y="123"/>
                      <a:pt x="322" y="120"/>
                    </a:cubicBezTo>
                    <a:cubicBezTo>
                      <a:pt x="320" y="117"/>
                      <a:pt x="320" y="117"/>
                      <a:pt x="320" y="117"/>
                    </a:cubicBezTo>
                    <a:cubicBezTo>
                      <a:pt x="317" y="119"/>
                      <a:pt x="313" y="122"/>
                      <a:pt x="310" y="124"/>
                    </a:cubicBezTo>
                    <a:lnTo>
                      <a:pt x="312" y="127"/>
                    </a:lnTo>
                    <a:close/>
                    <a:moveTo>
                      <a:pt x="293" y="141"/>
                    </a:moveTo>
                    <a:cubicBezTo>
                      <a:pt x="296" y="139"/>
                      <a:pt x="299" y="136"/>
                      <a:pt x="303" y="134"/>
                    </a:cubicBezTo>
                    <a:cubicBezTo>
                      <a:pt x="300" y="131"/>
                      <a:pt x="300" y="131"/>
                      <a:pt x="300" y="131"/>
                    </a:cubicBezTo>
                    <a:cubicBezTo>
                      <a:pt x="297" y="133"/>
                      <a:pt x="294" y="135"/>
                      <a:pt x="291" y="138"/>
                    </a:cubicBezTo>
                    <a:lnTo>
                      <a:pt x="293" y="141"/>
                    </a:lnTo>
                    <a:close/>
                    <a:moveTo>
                      <a:pt x="274" y="155"/>
                    </a:moveTo>
                    <a:cubicBezTo>
                      <a:pt x="277" y="153"/>
                      <a:pt x="280" y="150"/>
                      <a:pt x="283" y="148"/>
                    </a:cubicBezTo>
                    <a:cubicBezTo>
                      <a:pt x="281" y="145"/>
                      <a:pt x="281" y="145"/>
                      <a:pt x="281" y="145"/>
                    </a:cubicBezTo>
                    <a:cubicBezTo>
                      <a:pt x="278" y="147"/>
                      <a:pt x="275" y="150"/>
                      <a:pt x="271" y="152"/>
                    </a:cubicBezTo>
                    <a:lnTo>
                      <a:pt x="274" y="155"/>
                    </a:lnTo>
                    <a:close/>
                    <a:moveTo>
                      <a:pt x="255" y="170"/>
                    </a:moveTo>
                    <a:cubicBezTo>
                      <a:pt x="258" y="168"/>
                      <a:pt x="262" y="165"/>
                      <a:pt x="265" y="163"/>
                    </a:cubicBezTo>
                    <a:cubicBezTo>
                      <a:pt x="262" y="160"/>
                      <a:pt x="262" y="160"/>
                      <a:pt x="262" y="160"/>
                    </a:cubicBezTo>
                    <a:cubicBezTo>
                      <a:pt x="259" y="162"/>
                      <a:pt x="256" y="165"/>
                      <a:pt x="253" y="167"/>
                    </a:cubicBezTo>
                    <a:lnTo>
                      <a:pt x="255" y="170"/>
                    </a:lnTo>
                    <a:close/>
                    <a:moveTo>
                      <a:pt x="237" y="186"/>
                    </a:moveTo>
                    <a:cubicBezTo>
                      <a:pt x="240" y="183"/>
                      <a:pt x="243" y="181"/>
                      <a:pt x="246" y="178"/>
                    </a:cubicBezTo>
                    <a:cubicBezTo>
                      <a:pt x="244" y="175"/>
                      <a:pt x="244" y="175"/>
                      <a:pt x="244" y="175"/>
                    </a:cubicBezTo>
                    <a:cubicBezTo>
                      <a:pt x="241" y="178"/>
                      <a:pt x="238" y="181"/>
                      <a:pt x="235" y="183"/>
                    </a:cubicBezTo>
                    <a:lnTo>
                      <a:pt x="237" y="186"/>
                    </a:lnTo>
                    <a:close/>
                    <a:moveTo>
                      <a:pt x="220" y="202"/>
                    </a:moveTo>
                    <a:cubicBezTo>
                      <a:pt x="223" y="200"/>
                      <a:pt x="226" y="197"/>
                      <a:pt x="229" y="194"/>
                    </a:cubicBezTo>
                    <a:cubicBezTo>
                      <a:pt x="226" y="191"/>
                      <a:pt x="226" y="191"/>
                      <a:pt x="226" y="191"/>
                    </a:cubicBezTo>
                    <a:cubicBezTo>
                      <a:pt x="223" y="194"/>
                      <a:pt x="220" y="197"/>
                      <a:pt x="217" y="200"/>
                    </a:cubicBezTo>
                    <a:lnTo>
                      <a:pt x="220" y="202"/>
                    </a:lnTo>
                    <a:close/>
                    <a:moveTo>
                      <a:pt x="203" y="219"/>
                    </a:moveTo>
                    <a:cubicBezTo>
                      <a:pt x="206" y="216"/>
                      <a:pt x="209" y="214"/>
                      <a:pt x="211" y="211"/>
                    </a:cubicBezTo>
                    <a:cubicBezTo>
                      <a:pt x="209" y="208"/>
                      <a:pt x="209" y="208"/>
                      <a:pt x="209" y="208"/>
                    </a:cubicBezTo>
                    <a:cubicBezTo>
                      <a:pt x="206" y="211"/>
                      <a:pt x="203" y="214"/>
                      <a:pt x="200" y="217"/>
                    </a:cubicBezTo>
                    <a:lnTo>
                      <a:pt x="203" y="219"/>
                    </a:lnTo>
                    <a:close/>
                    <a:moveTo>
                      <a:pt x="187" y="237"/>
                    </a:moveTo>
                    <a:cubicBezTo>
                      <a:pt x="189" y="234"/>
                      <a:pt x="192" y="231"/>
                      <a:pt x="195" y="228"/>
                    </a:cubicBezTo>
                    <a:cubicBezTo>
                      <a:pt x="192" y="225"/>
                      <a:pt x="192" y="225"/>
                      <a:pt x="192" y="225"/>
                    </a:cubicBezTo>
                    <a:cubicBezTo>
                      <a:pt x="189" y="228"/>
                      <a:pt x="186" y="231"/>
                      <a:pt x="184" y="234"/>
                    </a:cubicBezTo>
                    <a:lnTo>
                      <a:pt x="187" y="237"/>
                    </a:lnTo>
                    <a:close/>
                    <a:moveTo>
                      <a:pt x="171" y="255"/>
                    </a:moveTo>
                    <a:cubicBezTo>
                      <a:pt x="174" y="252"/>
                      <a:pt x="176" y="249"/>
                      <a:pt x="179" y="246"/>
                    </a:cubicBezTo>
                    <a:cubicBezTo>
                      <a:pt x="176" y="243"/>
                      <a:pt x="176" y="243"/>
                      <a:pt x="176" y="243"/>
                    </a:cubicBezTo>
                    <a:cubicBezTo>
                      <a:pt x="173" y="246"/>
                      <a:pt x="171" y="249"/>
                      <a:pt x="168" y="252"/>
                    </a:cubicBezTo>
                    <a:lnTo>
                      <a:pt x="171" y="255"/>
                    </a:lnTo>
                    <a:close/>
                    <a:moveTo>
                      <a:pt x="156" y="273"/>
                    </a:moveTo>
                    <a:cubicBezTo>
                      <a:pt x="158" y="270"/>
                      <a:pt x="161" y="267"/>
                      <a:pt x="163" y="264"/>
                    </a:cubicBezTo>
                    <a:cubicBezTo>
                      <a:pt x="160" y="261"/>
                      <a:pt x="160" y="261"/>
                      <a:pt x="160" y="261"/>
                    </a:cubicBezTo>
                    <a:cubicBezTo>
                      <a:pt x="158" y="265"/>
                      <a:pt x="155" y="268"/>
                      <a:pt x="153" y="271"/>
                    </a:cubicBezTo>
                    <a:lnTo>
                      <a:pt x="156" y="273"/>
                    </a:lnTo>
                    <a:close/>
                    <a:moveTo>
                      <a:pt x="141" y="292"/>
                    </a:moveTo>
                    <a:cubicBezTo>
                      <a:pt x="144" y="289"/>
                      <a:pt x="146" y="286"/>
                      <a:pt x="149" y="283"/>
                    </a:cubicBezTo>
                    <a:cubicBezTo>
                      <a:pt x="145" y="280"/>
                      <a:pt x="145" y="280"/>
                      <a:pt x="145" y="280"/>
                    </a:cubicBezTo>
                    <a:cubicBezTo>
                      <a:pt x="143" y="283"/>
                      <a:pt x="141" y="287"/>
                      <a:pt x="138" y="290"/>
                    </a:cubicBezTo>
                    <a:lnTo>
                      <a:pt x="141" y="292"/>
                    </a:lnTo>
                    <a:close/>
                    <a:moveTo>
                      <a:pt x="128" y="312"/>
                    </a:moveTo>
                    <a:cubicBezTo>
                      <a:pt x="130" y="309"/>
                      <a:pt x="132" y="305"/>
                      <a:pt x="134" y="302"/>
                    </a:cubicBez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29" y="303"/>
                      <a:pt x="126" y="306"/>
                      <a:pt x="124" y="310"/>
                    </a:cubicBezTo>
                    <a:lnTo>
                      <a:pt x="128" y="312"/>
                    </a:lnTo>
                    <a:close/>
                    <a:moveTo>
                      <a:pt x="114" y="332"/>
                    </a:moveTo>
                    <a:cubicBezTo>
                      <a:pt x="116" y="328"/>
                      <a:pt x="119" y="325"/>
                      <a:pt x="121" y="322"/>
                    </a:cubicBezTo>
                    <a:cubicBezTo>
                      <a:pt x="117" y="320"/>
                      <a:pt x="117" y="320"/>
                      <a:pt x="117" y="320"/>
                    </a:cubicBezTo>
                    <a:cubicBezTo>
                      <a:pt x="115" y="323"/>
                      <a:pt x="113" y="326"/>
                      <a:pt x="111" y="330"/>
                    </a:cubicBezTo>
                    <a:lnTo>
                      <a:pt x="114" y="332"/>
                    </a:lnTo>
                    <a:close/>
                    <a:moveTo>
                      <a:pt x="102" y="352"/>
                    </a:moveTo>
                    <a:cubicBezTo>
                      <a:pt x="104" y="349"/>
                      <a:pt x="106" y="345"/>
                      <a:pt x="108" y="342"/>
                    </a:cubicBezTo>
                    <a:cubicBezTo>
                      <a:pt x="105" y="340"/>
                      <a:pt x="105" y="340"/>
                      <a:pt x="105" y="340"/>
                    </a:cubicBezTo>
                    <a:cubicBezTo>
                      <a:pt x="102" y="343"/>
                      <a:pt x="100" y="347"/>
                      <a:pt x="98" y="350"/>
                    </a:cubicBezTo>
                    <a:lnTo>
                      <a:pt x="102" y="352"/>
                    </a:lnTo>
                    <a:close/>
                    <a:moveTo>
                      <a:pt x="90" y="373"/>
                    </a:moveTo>
                    <a:cubicBezTo>
                      <a:pt x="92" y="369"/>
                      <a:pt x="94" y="366"/>
                      <a:pt x="96" y="363"/>
                    </a:cubicBezTo>
                    <a:cubicBezTo>
                      <a:pt x="92" y="361"/>
                      <a:pt x="92" y="361"/>
                      <a:pt x="92" y="361"/>
                    </a:cubicBezTo>
                    <a:cubicBezTo>
                      <a:pt x="90" y="364"/>
                      <a:pt x="88" y="368"/>
                      <a:pt x="86" y="371"/>
                    </a:cubicBezTo>
                    <a:lnTo>
                      <a:pt x="90" y="373"/>
                    </a:lnTo>
                    <a:close/>
                    <a:moveTo>
                      <a:pt x="79" y="394"/>
                    </a:moveTo>
                    <a:cubicBezTo>
                      <a:pt x="81" y="391"/>
                      <a:pt x="82" y="387"/>
                      <a:pt x="84" y="384"/>
                    </a:cubicBezTo>
                    <a:cubicBezTo>
                      <a:pt x="81" y="382"/>
                      <a:pt x="81" y="382"/>
                      <a:pt x="81" y="382"/>
                    </a:cubicBezTo>
                    <a:cubicBezTo>
                      <a:pt x="79" y="385"/>
                      <a:pt x="77" y="389"/>
                      <a:pt x="75" y="392"/>
                    </a:cubicBezTo>
                    <a:lnTo>
                      <a:pt x="79" y="394"/>
                    </a:lnTo>
                    <a:close/>
                    <a:moveTo>
                      <a:pt x="68" y="416"/>
                    </a:moveTo>
                    <a:cubicBezTo>
                      <a:pt x="70" y="412"/>
                      <a:pt x="72" y="409"/>
                      <a:pt x="74" y="405"/>
                    </a:cubicBezTo>
                    <a:cubicBezTo>
                      <a:pt x="70" y="403"/>
                      <a:pt x="70" y="403"/>
                      <a:pt x="70" y="403"/>
                    </a:cubicBezTo>
                    <a:cubicBezTo>
                      <a:pt x="68" y="407"/>
                      <a:pt x="67" y="410"/>
                      <a:pt x="65" y="414"/>
                    </a:cubicBezTo>
                    <a:lnTo>
                      <a:pt x="68" y="416"/>
                    </a:lnTo>
                    <a:close/>
                    <a:moveTo>
                      <a:pt x="59" y="438"/>
                    </a:moveTo>
                    <a:cubicBezTo>
                      <a:pt x="60" y="434"/>
                      <a:pt x="62" y="430"/>
                      <a:pt x="64" y="427"/>
                    </a:cubicBezTo>
                    <a:cubicBezTo>
                      <a:pt x="60" y="425"/>
                      <a:pt x="60" y="425"/>
                      <a:pt x="60" y="425"/>
                    </a:cubicBezTo>
                    <a:cubicBezTo>
                      <a:pt x="58" y="429"/>
                      <a:pt x="57" y="432"/>
                      <a:pt x="55" y="436"/>
                    </a:cubicBezTo>
                    <a:lnTo>
                      <a:pt x="59" y="438"/>
                    </a:lnTo>
                    <a:close/>
                    <a:moveTo>
                      <a:pt x="50" y="460"/>
                    </a:moveTo>
                    <a:cubicBezTo>
                      <a:pt x="51" y="456"/>
                      <a:pt x="53" y="452"/>
                      <a:pt x="54" y="449"/>
                    </a:cubicBezTo>
                    <a:cubicBezTo>
                      <a:pt x="51" y="447"/>
                      <a:pt x="51" y="447"/>
                      <a:pt x="51" y="447"/>
                    </a:cubicBezTo>
                    <a:cubicBezTo>
                      <a:pt x="49" y="451"/>
                      <a:pt x="48" y="455"/>
                      <a:pt x="46" y="459"/>
                    </a:cubicBezTo>
                    <a:cubicBezTo>
                      <a:pt x="50" y="460"/>
                      <a:pt x="50" y="460"/>
                      <a:pt x="50" y="460"/>
                    </a:cubicBezTo>
                    <a:close/>
                    <a:moveTo>
                      <a:pt x="42" y="482"/>
                    </a:moveTo>
                    <a:cubicBezTo>
                      <a:pt x="43" y="479"/>
                      <a:pt x="44" y="475"/>
                      <a:pt x="46" y="471"/>
                    </a:cubicBezTo>
                    <a:cubicBezTo>
                      <a:pt x="42" y="470"/>
                      <a:pt x="42" y="470"/>
                      <a:pt x="42" y="470"/>
                    </a:cubicBezTo>
                    <a:cubicBezTo>
                      <a:pt x="41" y="474"/>
                      <a:pt x="39" y="477"/>
                      <a:pt x="38" y="481"/>
                    </a:cubicBezTo>
                    <a:lnTo>
                      <a:pt x="42" y="482"/>
                    </a:lnTo>
                    <a:close/>
                    <a:moveTo>
                      <a:pt x="34" y="505"/>
                    </a:moveTo>
                    <a:cubicBezTo>
                      <a:pt x="36" y="501"/>
                      <a:pt x="37" y="498"/>
                      <a:pt x="38" y="494"/>
                    </a:cubicBezTo>
                    <a:cubicBezTo>
                      <a:pt x="34" y="493"/>
                      <a:pt x="34" y="493"/>
                      <a:pt x="34" y="493"/>
                    </a:cubicBezTo>
                    <a:cubicBezTo>
                      <a:pt x="33" y="496"/>
                      <a:pt x="32" y="500"/>
                      <a:pt x="31" y="504"/>
                    </a:cubicBezTo>
                    <a:lnTo>
                      <a:pt x="34" y="505"/>
                    </a:lnTo>
                    <a:close/>
                    <a:moveTo>
                      <a:pt x="28" y="528"/>
                    </a:moveTo>
                    <a:cubicBezTo>
                      <a:pt x="29" y="524"/>
                      <a:pt x="30" y="521"/>
                      <a:pt x="31" y="517"/>
                    </a:cubicBezTo>
                    <a:cubicBezTo>
                      <a:pt x="27" y="516"/>
                      <a:pt x="27" y="516"/>
                      <a:pt x="27" y="516"/>
                    </a:cubicBezTo>
                    <a:cubicBezTo>
                      <a:pt x="26" y="520"/>
                      <a:pt x="25" y="523"/>
                      <a:pt x="24" y="527"/>
                    </a:cubicBezTo>
                    <a:lnTo>
                      <a:pt x="28" y="528"/>
                    </a:lnTo>
                    <a:close/>
                    <a:moveTo>
                      <a:pt x="22" y="551"/>
                    </a:moveTo>
                    <a:cubicBezTo>
                      <a:pt x="23" y="548"/>
                      <a:pt x="24" y="544"/>
                      <a:pt x="25" y="540"/>
                    </a:cubicBezTo>
                    <a:cubicBezTo>
                      <a:pt x="21" y="539"/>
                      <a:pt x="21" y="539"/>
                      <a:pt x="21" y="539"/>
                    </a:cubicBezTo>
                    <a:cubicBezTo>
                      <a:pt x="20" y="543"/>
                      <a:pt x="19" y="547"/>
                      <a:pt x="18" y="551"/>
                    </a:cubicBezTo>
                    <a:lnTo>
                      <a:pt x="22" y="551"/>
                    </a:lnTo>
                    <a:close/>
                    <a:moveTo>
                      <a:pt x="17" y="575"/>
                    </a:moveTo>
                    <a:cubicBezTo>
                      <a:pt x="18" y="571"/>
                      <a:pt x="19" y="567"/>
                      <a:pt x="19" y="563"/>
                    </a:cubicBezTo>
                    <a:cubicBezTo>
                      <a:pt x="16" y="562"/>
                      <a:pt x="16" y="562"/>
                      <a:pt x="16" y="562"/>
                    </a:cubicBezTo>
                    <a:cubicBezTo>
                      <a:pt x="15" y="566"/>
                      <a:pt x="14" y="570"/>
                      <a:pt x="13" y="574"/>
                    </a:cubicBezTo>
                    <a:lnTo>
                      <a:pt x="17" y="575"/>
                    </a:lnTo>
                    <a:close/>
                    <a:moveTo>
                      <a:pt x="13" y="598"/>
                    </a:moveTo>
                    <a:cubicBezTo>
                      <a:pt x="14" y="594"/>
                      <a:pt x="14" y="591"/>
                      <a:pt x="15" y="587"/>
                    </a:cubicBezTo>
                    <a:cubicBezTo>
                      <a:pt x="11" y="586"/>
                      <a:pt x="11" y="586"/>
                      <a:pt x="11" y="586"/>
                    </a:cubicBezTo>
                    <a:cubicBezTo>
                      <a:pt x="10" y="590"/>
                      <a:pt x="10" y="594"/>
                      <a:pt x="9" y="598"/>
                    </a:cubicBezTo>
                    <a:lnTo>
                      <a:pt x="13" y="598"/>
                    </a:lnTo>
                    <a:close/>
                    <a:moveTo>
                      <a:pt x="10" y="622"/>
                    </a:moveTo>
                    <a:cubicBezTo>
                      <a:pt x="10" y="618"/>
                      <a:pt x="11" y="614"/>
                      <a:pt x="11" y="610"/>
                    </a:cubicBezTo>
                    <a:cubicBezTo>
                      <a:pt x="7" y="610"/>
                      <a:pt x="7" y="610"/>
                      <a:pt x="7" y="610"/>
                    </a:cubicBezTo>
                    <a:cubicBezTo>
                      <a:pt x="7" y="614"/>
                      <a:pt x="6" y="618"/>
                      <a:pt x="6" y="622"/>
                    </a:cubicBezTo>
                    <a:lnTo>
                      <a:pt x="10" y="622"/>
                    </a:lnTo>
                    <a:close/>
                    <a:moveTo>
                      <a:pt x="7" y="646"/>
                    </a:moveTo>
                    <a:cubicBezTo>
                      <a:pt x="7" y="642"/>
                      <a:pt x="8" y="638"/>
                      <a:pt x="8" y="634"/>
                    </a:cubicBezTo>
                    <a:cubicBezTo>
                      <a:pt x="4" y="633"/>
                      <a:pt x="4" y="633"/>
                      <a:pt x="4" y="633"/>
                    </a:cubicBezTo>
                    <a:cubicBezTo>
                      <a:pt x="4" y="637"/>
                      <a:pt x="3" y="641"/>
                      <a:pt x="3" y="645"/>
                    </a:cubicBezTo>
                    <a:lnTo>
                      <a:pt x="7" y="646"/>
                    </a:lnTo>
                    <a:close/>
                    <a:moveTo>
                      <a:pt x="5" y="670"/>
                    </a:moveTo>
                    <a:cubicBezTo>
                      <a:pt x="5" y="666"/>
                      <a:pt x="6" y="662"/>
                      <a:pt x="6" y="658"/>
                    </a:cubicBezTo>
                    <a:cubicBezTo>
                      <a:pt x="2" y="657"/>
                      <a:pt x="2" y="657"/>
                      <a:pt x="2" y="657"/>
                    </a:cubicBezTo>
                    <a:cubicBezTo>
                      <a:pt x="2" y="661"/>
                      <a:pt x="1" y="665"/>
                      <a:pt x="1" y="669"/>
                    </a:cubicBezTo>
                    <a:lnTo>
                      <a:pt x="5" y="670"/>
                    </a:lnTo>
                    <a:close/>
                    <a:moveTo>
                      <a:pt x="4" y="693"/>
                    </a:moveTo>
                    <a:cubicBezTo>
                      <a:pt x="4" y="690"/>
                      <a:pt x="4" y="686"/>
                      <a:pt x="5" y="682"/>
                    </a:cubicBezTo>
                    <a:cubicBezTo>
                      <a:pt x="1" y="681"/>
                      <a:pt x="1" y="681"/>
                      <a:pt x="1" y="681"/>
                    </a:cubicBezTo>
                    <a:cubicBezTo>
                      <a:pt x="0" y="685"/>
                      <a:pt x="0" y="689"/>
                      <a:pt x="0" y="693"/>
                    </a:cubicBezTo>
                    <a:cubicBezTo>
                      <a:pt x="4" y="694"/>
                      <a:pt x="4" y="694"/>
                      <a:pt x="4" y="694"/>
                    </a:cubicBezTo>
                    <a:lnTo>
                      <a:pt x="4" y="6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13" name="Oval 1106"/>
              <p:cNvSpPr>
                <a:spLocks noChangeArrowheads="1"/>
              </p:cNvSpPr>
              <p:nvPr/>
            </p:nvSpPr>
            <p:spPr bwMode="auto">
              <a:xfrm>
                <a:off x="7494553" y="3961138"/>
                <a:ext cx="113748" cy="1148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14" name="Freeform 1109"/>
              <p:cNvSpPr>
                <a:spLocks/>
              </p:cNvSpPr>
              <p:nvPr/>
            </p:nvSpPr>
            <p:spPr bwMode="auto">
              <a:xfrm>
                <a:off x="4515449" y="4006637"/>
                <a:ext cx="107248" cy="93165"/>
              </a:xfrm>
              <a:custGeom>
                <a:avLst/>
                <a:gdLst>
                  <a:gd name="T0" fmla="*/ 99 w 99"/>
                  <a:gd name="T1" fmla="*/ 0 h 86"/>
                  <a:gd name="T2" fmla="*/ 49 w 99"/>
                  <a:gd name="T3" fmla="*/ 86 h 86"/>
                  <a:gd name="T4" fmla="*/ 0 w 99"/>
                  <a:gd name="T5" fmla="*/ 0 h 86"/>
                  <a:gd name="T6" fmla="*/ 99 w 99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6">
                    <a:moveTo>
                      <a:pt x="99" y="0"/>
                    </a:moveTo>
                    <a:lnTo>
                      <a:pt x="49" y="86"/>
                    </a:lnTo>
                    <a:lnTo>
                      <a:pt x="0" y="0"/>
                    </a:lnTo>
                    <a:lnTo>
                      <a:pt x="9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070208" y="3961138"/>
              <a:ext cx="3977917" cy="1996542"/>
              <a:chOff x="4070208" y="3961138"/>
              <a:chExt cx="3977917" cy="1996542"/>
            </a:xfrm>
            <a:solidFill>
              <a:schemeClr val="accent1"/>
            </a:solidFill>
          </p:grpSpPr>
          <p:sp>
            <p:nvSpPr>
              <p:cNvPr id="309" name="Freeform 1097"/>
              <p:cNvSpPr>
                <a:spLocks noEditPoints="1"/>
              </p:cNvSpPr>
              <p:nvPr/>
            </p:nvSpPr>
            <p:spPr bwMode="auto">
              <a:xfrm>
                <a:off x="4120041" y="4017470"/>
                <a:ext cx="3877169" cy="1940210"/>
              </a:xfrm>
              <a:custGeom>
                <a:avLst/>
                <a:gdLst>
                  <a:gd name="T0" fmla="*/ 5 w 1843"/>
                  <a:gd name="T1" fmla="*/ 34 h 922"/>
                  <a:gd name="T2" fmla="*/ 7 w 1843"/>
                  <a:gd name="T3" fmla="*/ 81 h 922"/>
                  <a:gd name="T4" fmla="*/ 13 w 1843"/>
                  <a:gd name="T5" fmla="*/ 129 h 922"/>
                  <a:gd name="T6" fmla="*/ 21 w 1843"/>
                  <a:gd name="T7" fmla="*/ 176 h 922"/>
                  <a:gd name="T8" fmla="*/ 31 w 1843"/>
                  <a:gd name="T9" fmla="*/ 223 h 922"/>
                  <a:gd name="T10" fmla="*/ 44 w 1843"/>
                  <a:gd name="T11" fmla="*/ 269 h 922"/>
                  <a:gd name="T12" fmla="*/ 59 w 1843"/>
                  <a:gd name="T13" fmla="*/ 315 h 922"/>
                  <a:gd name="T14" fmla="*/ 77 w 1843"/>
                  <a:gd name="T15" fmla="*/ 359 h 922"/>
                  <a:gd name="T16" fmla="*/ 96 w 1843"/>
                  <a:gd name="T17" fmla="*/ 402 h 922"/>
                  <a:gd name="T18" fmla="*/ 119 w 1843"/>
                  <a:gd name="T19" fmla="*/ 445 h 922"/>
                  <a:gd name="T20" fmla="*/ 143 w 1843"/>
                  <a:gd name="T21" fmla="*/ 486 h 922"/>
                  <a:gd name="T22" fmla="*/ 169 w 1843"/>
                  <a:gd name="T23" fmla="*/ 526 h 922"/>
                  <a:gd name="T24" fmla="*/ 198 w 1843"/>
                  <a:gd name="T25" fmla="*/ 564 h 922"/>
                  <a:gd name="T26" fmla="*/ 228 w 1843"/>
                  <a:gd name="T27" fmla="*/ 601 h 922"/>
                  <a:gd name="T28" fmla="*/ 260 w 1843"/>
                  <a:gd name="T29" fmla="*/ 637 h 922"/>
                  <a:gd name="T30" fmla="*/ 294 w 1843"/>
                  <a:gd name="T31" fmla="*/ 670 h 922"/>
                  <a:gd name="T32" fmla="*/ 330 w 1843"/>
                  <a:gd name="T33" fmla="*/ 702 h 922"/>
                  <a:gd name="T34" fmla="*/ 368 w 1843"/>
                  <a:gd name="T35" fmla="*/ 732 h 922"/>
                  <a:gd name="T36" fmla="*/ 406 w 1843"/>
                  <a:gd name="T37" fmla="*/ 760 h 922"/>
                  <a:gd name="T38" fmla="*/ 447 w 1843"/>
                  <a:gd name="T39" fmla="*/ 786 h 922"/>
                  <a:gd name="T40" fmla="*/ 488 w 1843"/>
                  <a:gd name="T41" fmla="*/ 810 h 922"/>
                  <a:gd name="T42" fmla="*/ 531 w 1843"/>
                  <a:gd name="T43" fmla="*/ 831 h 922"/>
                  <a:gd name="T44" fmla="*/ 575 w 1843"/>
                  <a:gd name="T45" fmla="*/ 850 h 922"/>
                  <a:gd name="T46" fmla="*/ 620 w 1843"/>
                  <a:gd name="T47" fmla="*/ 867 h 922"/>
                  <a:gd name="T48" fmla="*/ 666 w 1843"/>
                  <a:gd name="T49" fmla="*/ 882 h 922"/>
                  <a:gd name="T50" fmla="*/ 712 w 1843"/>
                  <a:gd name="T51" fmla="*/ 894 h 922"/>
                  <a:gd name="T52" fmla="*/ 759 w 1843"/>
                  <a:gd name="T53" fmla="*/ 904 h 922"/>
                  <a:gd name="T54" fmla="*/ 807 w 1843"/>
                  <a:gd name="T55" fmla="*/ 911 h 922"/>
                  <a:gd name="T56" fmla="*/ 854 w 1843"/>
                  <a:gd name="T57" fmla="*/ 915 h 922"/>
                  <a:gd name="T58" fmla="*/ 902 w 1843"/>
                  <a:gd name="T59" fmla="*/ 918 h 922"/>
                  <a:gd name="T60" fmla="*/ 938 w 1843"/>
                  <a:gd name="T61" fmla="*/ 922 h 922"/>
                  <a:gd name="T62" fmla="*/ 986 w 1843"/>
                  <a:gd name="T63" fmla="*/ 920 h 922"/>
                  <a:gd name="T64" fmla="*/ 1034 w 1843"/>
                  <a:gd name="T65" fmla="*/ 915 h 922"/>
                  <a:gd name="T66" fmla="*/ 1082 w 1843"/>
                  <a:gd name="T67" fmla="*/ 908 h 922"/>
                  <a:gd name="T68" fmla="*/ 1129 w 1843"/>
                  <a:gd name="T69" fmla="*/ 898 h 922"/>
                  <a:gd name="T70" fmla="*/ 1175 w 1843"/>
                  <a:gd name="T71" fmla="*/ 886 h 922"/>
                  <a:gd name="T72" fmla="*/ 1221 w 1843"/>
                  <a:gd name="T73" fmla="*/ 872 h 922"/>
                  <a:gd name="T74" fmla="*/ 1266 w 1843"/>
                  <a:gd name="T75" fmla="*/ 855 h 922"/>
                  <a:gd name="T76" fmla="*/ 1310 w 1843"/>
                  <a:gd name="T77" fmla="*/ 836 h 922"/>
                  <a:gd name="T78" fmla="*/ 1353 w 1843"/>
                  <a:gd name="T79" fmla="*/ 815 h 922"/>
                  <a:gd name="T80" fmla="*/ 1395 w 1843"/>
                  <a:gd name="T81" fmla="*/ 791 h 922"/>
                  <a:gd name="T82" fmla="*/ 1435 w 1843"/>
                  <a:gd name="T83" fmla="*/ 765 h 922"/>
                  <a:gd name="T84" fmla="*/ 1474 w 1843"/>
                  <a:gd name="T85" fmla="*/ 738 h 922"/>
                  <a:gd name="T86" fmla="*/ 1512 w 1843"/>
                  <a:gd name="T87" fmla="*/ 708 h 922"/>
                  <a:gd name="T88" fmla="*/ 1548 w 1843"/>
                  <a:gd name="T89" fmla="*/ 676 h 922"/>
                  <a:gd name="T90" fmla="*/ 1582 w 1843"/>
                  <a:gd name="T91" fmla="*/ 642 h 922"/>
                  <a:gd name="T92" fmla="*/ 1615 w 1843"/>
                  <a:gd name="T93" fmla="*/ 607 h 922"/>
                  <a:gd name="T94" fmla="*/ 1646 w 1843"/>
                  <a:gd name="T95" fmla="*/ 570 h 922"/>
                  <a:gd name="T96" fmla="*/ 1675 w 1843"/>
                  <a:gd name="T97" fmla="*/ 531 h 922"/>
                  <a:gd name="T98" fmla="*/ 1701 w 1843"/>
                  <a:gd name="T99" fmla="*/ 491 h 922"/>
                  <a:gd name="T100" fmla="*/ 1726 w 1843"/>
                  <a:gd name="T101" fmla="*/ 450 h 922"/>
                  <a:gd name="T102" fmla="*/ 1748 w 1843"/>
                  <a:gd name="T103" fmla="*/ 407 h 922"/>
                  <a:gd name="T104" fmla="*/ 1769 w 1843"/>
                  <a:gd name="T105" fmla="*/ 363 h 922"/>
                  <a:gd name="T106" fmla="*/ 1786 w 1843"/>
                  <a:gd name="T107" fmla="*/ 319 h 922"/>
                  <a:gd name="T108" fmla="*/ 1802 w 1843"/>
                  <a:gd name="T109" fmla="*/ 273 h 922"/>
                  <a:gd name="T110" fmla="*/ 1815 w 1843"/>
                  <a:gd name="T111" fmla="*/ 227 h 922"/>
                  <a:gd name="T112" fmla="*/ 1825 w 1843"/>
                  <a:gd name="T113" fmla="*/ 180 h 922"/>
                  <a:gd name="T114" fmla="*/ 1834 w 1843"/>
                  <a:gd name="T115" fmla="*/ 132 h 922"/>
                  <a:gd name="T116" fmla="*/ 1839 w 1843"/>
                  <a:gd name="T117" fmla="*/ 84 h 922"/>
                  <a:gd name="T118" fmla="*/ 1842 w 1843"/>
                  <a:gd name="T119" fmla="*/ 36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43" h="922">
                    <a:moveTo>
                      <a:pt x="4" y="10"/>
                    </a:moveTo>
                    <a:cubicBezTo>
                      <a:pt x="4" y="7"/>
                      <a:pt x="4" y="4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5" y="34"/>
                    </a:moveTo>
                    <a:cubicBezTo>
                      <a:pt x="4" y="30"/>
                      <a:pt x="4" y="26"/>
                      <a:pt x="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6"/>
                      <a:pt x="0" y="30"/>
                      <a:pt x="1" y="34"/>
                    </a:cubicBezTo>
                    <a:lnTo>
                      <a:pt x="5" y="34"/>
                    </a:lnTo>
                    <a:close/>
                    <a:moveTo>
                      <a:pt x="6" y="58"/>
                    </a:moveTo>
                    <a:cubicBezTo>
                      <a:pt x="5" y="54"/>
                      <a:pt x="5" y="50"/>
                      <a:pt x="5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50"/>
                      <a:pt x="1" y="54"/>
                      <a:pt x="2" y="58"/>
                    </a:cubicBezTo>
                    <a:lnTo>
                      <a:pt x="6" y="58"/>
                    </a:lnTo>
                    <a:close/>
                    <a:moveTo>
                      <a:pt x="7" y="81"/>
                    </a:moveTo>
                    <a:cubicBezTo>
                      <a:pt x="7" y="78"/>
                      <a:pt x="7" y="74"/>
                      <a:pt x="6" y="7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3" y="74"/>
                      <a:pt x="3" y="78"/>
                      <a:pt x="3" y="82"/>
                    </a:cubicBezTo>
                    <a:lnTo>
                      <a:pt x="7" y="81"/>
                    </a:lnTo>
                    <a:close/>
                    <a:moveTo>
                      <a:pt x="10" y="105"/>
                    </a:moveTo>
                    <a:cubicBezTo>
                      <a:pt x="9" y="101"/>
                      <a:pt x="9" y="97"/>
                      <a:pt x="9" y="93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" y="98"/>
                      <a:pt x="5" y="102"/>
                      <a:pt x="6" y="106"/>
                    </a:cubicBezTo>
                    <a:lnTo>
                      <a:pt x="10" y="105"/>
                    </a:lnTo>
                    <a:close/>
                    <a:moveTo>
                      <a:pt x="13" y="129"/>
                    </a:moveTo>
                    <a:cubicBezTo>
                      <a:pt x="12" y="125"/>
                      <a:pt x="12" y="121"/>
                      <a:pt x="11" y="117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8" y="122"/>
                      <a:pt x="8" y="126"/>
                      <a:pt x="9" y="130"/>
                    </a:cubicBezTo>
                    <a:lnTo>
                      <a:pt x="13" y="129"/>
                    </a:lnTo>
                    <a:close/>
                    <a:moveTo>
                      <a:pt x="16" y="153"/>
                    </a:moveTo>
                    <a:cubicBezTo>
                      <a:pt x="16" y="149"/>
                      <a:pt x="15" y="145"/>
                      <a:pt x="15" y="141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1" y="145"/>
                      <a:pt x="12" y="149"/>
                      <a:pt x="13" y="153"/>
                    </a:cubicBezTo>
                    <a:lnTo>
                      <a:pt x="16" y="153"/>
                    </a:lnTo>
                    <a:close/>
                    <a:moveTo>
                      <a:pt x="21" y="176"/>
                    </a:moveTo>
                    <a:cubicBezTo>
                      <a:pt x="20" y="172"/>
                      <a:pt x="19" y="168"/>
                      <a:pt x="19" y="165"/>
                    </a:cubicBezTo>
                    <a:cubicBezTo>
                      <a:pt x="15" y="165"/>
                      <a:pt x="15" y="165"/>
                      <a:pt x="15" y="165"/>
                    </a:cubicBezTo>
                    <a:cubicBezTo>
                      <a:pt x="15" y="169"/>
                      <a:pt x="16" y="173"/>
                      <a:pt x="17" y="177"/>
                    </a:cubicBezTo>
                    <a:lnTo>
                      <a:pt x="21" y="176"/>
                    </a:lnTo>
                    <a:close/>
                    <a:moveTo>
                      <a:pt x="26" y="200"/>
                    </a:moveTo>
                    <a:cubicBezTo>
                      <a:pt x="25" y="196"/>
                      <a:pt x="24" y="192"/>
                      <a:pt x="23" y="188"/>
                    </a:cubicBezTo>
                    <a:cubicBezTo>
                      <a:pt x="19" y="189"/>
                      <a:pt x="19" y="189"/>
                      <a:pt x="19" y="189"/>
                    </a:cubicBezTo>
                    <a:cubicBezTo>
                      <a:pt x="20" y="193"/>
                      <a:pt x="21" y="197"/>
                      <a:pt x="22" y="201"/>
                    </a:cubicBezTo>
                    <a:lnTo>
                      <a:pt x="26" y="200"/>
                    </a:lnTo>
                    <a:close/>
                    <a:moveTo>
                      <a:pt x="31" y="223"/>
                    </a:moveTo>
                    <a:cubicBezTo>
                      <a:pt x="30" y="219"/>
                      <a:pt x="29" y="215"/>
                      <a:pt x="28" y="211"/>
                    </a:cubicBezTo>
                    <a:cubicBezTo>
                      <a:pt x="24" y="212"/>
                      <a:pt x="24" y="212"/>
                      <a:pt x="24" y="212"/>
                    </a:cubicBezTo>
                    <a:cubicBezTo>
                      <a:pt x="25" y="216"/>
                      <a:pt x="26" y="220"/>
                      <a:pt x="27" y="224"/>
                    </a:cubicBezTo>
                    <a:lnTo>
                      <a:pt x="31" y="223"/>
                    </a:lnTo>
                    <a:close/>
                    <a:moveTo>
                      <a:pt x="37" y="246"/>
                    </a:moveTo>
                    <a:cubicBezTo>
                      <a:pt x="36" y="242"/>
                      <a:pt x="35" y="238"/>
                      <a:pt x="34" y="235"/>
                    </a:cubicBezTo>
                    <a:cubicBezTo>
                      <a:pt x="30" y="236"/>
                      <a:pt x="30" y="236"/>
                      <a:pt x="30" y="236"/>
                    </a:cubicBezTo>
                    <a:cubicBezTo>
                      <a:pt x="31" y="240"/>
                      <a:pt x="32" y="243"/>
                      <a:pt x="33" y="247"/>
                    </a:cubicBezTo>
                    <a:lnTo>
                      <a:pt x="37" y="246"/>
                    </a:lnTo>
                    <a:close/>
                    <a:moveTo>
                      <a:pt x="44" y="269"/>
                    </a:moveTo>
                    <a:cubicBezTo>
                      <a:pt x="43" y="265"/>
                      <a:pt x="42" y="262"/>
                      <a:pt x="40" y="258"/>
                    </a:cubicBezTo>
                    <a:cubicBezTo>
                      <a:pt x="37" y="259"/>
                      <a:pt x="37" y="259"/>
                      <a:pt x="37" y="259"/>
                    </a:cubicBezTo>
                    <a:cubicBezTo>
                      <a:pt x="38" y="263"/>
                      <a:pt x="39" y="267"/>
                      <a:pt x="40" y="270"/>
                    </a:cubicBezTo>
                    <a:lnTo>
                      <a:pt x="44" y="269"/>
                    </a:lnTo>
                    <a:close/>
                    <a:moveTo>
                      <a:pt x="51" y="292"/>
                    </a:moveTo>
                    <a:cubicBezTo>
                      <a:pt x="50" y="288"/>
                      <a:pt x="49" y="284"/>
                      <a:pt x="47" y="281"/>
                    </a:cubicBezTo>
                    <a:cubicBezTo>
                      <a:pt x="44" y="282"/>
                      <a:pt x="44" y="282"/>
                      <a:pt x="44" y="282"/>
                    </a:cubicBezTo>
                    <a:cubicBezTo>
                      <a:pt x="45" y="286"/>
                      <a:pt x="46" y="289"/>
                      <a:pt x="47" y="293"/>
                    </a:cubicBezTo>
                    <a:lnTo>
                      <a:pt x="51" y="292"/>
                    </a:lnTo>
                    <a:close/>
                    <a:moveTo>
                      <a:pt x="59" y="315"/>
                    </a:moveTo>
                    <a:cubicBezTo>
                      <a:pt x="58" y="311"/>
                      <a:pt x="56" y="307"/>
                      <a:pt x="55" y="303"/>
                    </a:cubicBezTo>
                    <a:cubicBezTo>
                      <a:pt x="51" y="305"/>
                      <a:pt x="51" y="305"/>
                      <a:pt x="51" y="305"/>
                    </a:cubicBezTo>
                    <a:cubicBezTo>
                      <a:pt x="53" y="308"/>
                      <a:pt x="54" y="312"/>
                      <a:pt x="55" y="316"/>
                    </a:cubicBezTo>
                    <a:lnTo>
                      <a:pt x="59" y="315"/>
                    </a:lnTo>
                    <a:close/>
                    <a:moveTo>
                      <a:pt x="68" y="337"/>
                    </a:moveTo>
                    <a:cubicBezTo>
                      <a:pt x="66" y="333"/>
                      <a:pt x="65" y="330"/>
                      <a:pt x="63" y="326"/>
                    </a:cubicBezTo>
                    <a:cubicBezTo>
                      <a:pt x="60" y="327"/>
                      <a:pt x="60" y="327"/>
                      <a:pt x="60" y="327"/>
                    </a:cubicBezTo>
                    <a:cubicBezTo>
                      <a:pt x="61" y="331"/>
                      <a:pt x="62" y="335"/>
                      <a:pt x="64" y="338"/>
                    </a:cubicBezTo>
                    <a:lnTo>
                      <a:pt x="68" y="337"/>
                    </a:lnTo>
                    <a:close/>
                    <a:moveTo>
                      <a:pt x="77" y="359"/>
                    </a:moveTo>
                    <a:cubicBezTo>
                      <a:pt x="75" y="355"/>
                      <a:pt x="74" y="352"/>
                      <a:pt x="72" y="348"/>
                    </a:cubicBezTo>
                    <a:cubicBezTo>
                      <a:pt x="68" y="350"/>
                      <a:pt x="68" y="350"/>
                      <a:pt x="68" y="350"/>
                    </a:cubicBezTo>
                    <a:cubicBezTo>
                      <a:pt x="70" y="353"/>
                      <a:pt x="71" y="357"/>
                      <a:pt x="73" y="361"/>
                    </a:cubicBezTo>
                    <a:lnTo>
                      <a:pt x="77" y="359"/>
                    </a:lnTo>
                    <a:close/>
                    <a:moveTo>
                      <a:pt x="86" y="381"/>
                    </a:moveTo>
                    <a:cubicBezTo>
                      <a:pt x="85" y="377"/>
                      <a:pt x="83" y="374"/>
                      <a:pt x="81" y="370"/>
                    </a:cubicBezTo>
                    <a:cubicBezTo>
                      <a:pt x="78" y="372"/>
                      <a:pt x="78" y="372"/>
                      <a:pt x="78" y="372"/>
                    </a:cubicBezTo>
                    <a:cubicBezTo>
                      <a:pt x="79" y="375"/>
                      <a:pt x="81" y="379"/>
                      <a:pt x="83" y="383"/>
                    </a:cubicBezTo>
                    <a:lnTo>
                      <a:pt x="86" y="381"/>
                    </a:lnTo>
                    <a:close/>
                    <a:moveTo>
                      <a:pt x="96" y="402"/>
                    </a:moveTo>
                    <a:cubicBezTo>
                      <a:pt x="95" y="399"/>
                      <a:pt x="93" y="395"/>
                      <a:pt x="91" y="392"/>
                    </a:cubicBezTo>
                    <a:cubicBezTo>
                      <a:pt x="88" y="393"/>
                      <a:pt x="88" y="393"/>
                      <a:pt x="88" y="393"/>
                    </a:cubicBezTo>
                    <a:cubicBezTo>
                      <a:pt x="89" y="397"/>
                      <a:pt x="91" y="401"/>
                      <a:pt x="93" y="404"/>
                    </a:cubicBezTo>
                    <a:lnTo>
                      <a:pt x="96" y="402"/>
                    </a:lnTo>
                    <a:close/>
                    <a:moveTo>
                      <a:pt x="107" y="424"/>
                    </a:moveTo>
                    <a:cubicBezTo>
                      <a:pt x="105" y="420"/>
                      <a:pt x="104" y="417"/>
                      <a:pt x="102" y="413"/>
                    </a:cubicBezTo>
                    <a:cubicBezTo>
                      <a:pt x="98" y="415"/>
                      <a:pt x="98" y="415"/>
                      <a:pt x="98" y="415"/>
                    </a:cubicBezTo>
                    <a:cubicBezTo>
                      <a:pt x="100" y="419"/>
                      <a:pt x="102" y="422"/>
                      <a:pt x="104" y="426"/>
                    </a:cubicBezTo>
                    <a:lnTo>
                      <a:pt x="107" y="424"/>
                    </a:lnTo>
                    <a:close/>
                    <a:moveTo>
                      <a:pt x="119" y="445"/>
                    </a:moveTo>
                    <a:cubicBezTo>
                      <a:pt x="117" y="441"/>
                      <a:pt x="115" y="438"/>
                      <a:pt x="113" y="434"/>
                    </a:cubicBezTo>
                    <a:cubicBezTo>
                      <a:pt x="109" y="436"/>
                      <a:pt x="109" y="436"/>
                      <a:pt x="109" y="436"/>
                    </a:cubicBezTo>
                    <a:cubicBezTo>
                      <a:pt x="111" y="440"/>
                      <a:pt x="113" y="443"/>
                      <a:pt x="115" y="447"/>
                    </a:cubicBezTo>
                    <a:lnTo>
                      <a:pt x="119" y="445"/>
                    </a:lnTo>
                    <a:close/>
                    <a:moveTo>
                      <a:pt x="130" y="466"/>
                    </a:moveTo>
                    <a:cubicBezTo>
                      <a:pt x="128" y="462"/>
                      <a:pt x="126" y="459"/>
                      <a:pt x="124" y="455"/>
                    </a:cubicBezTo>
                    <a:cubicBezTo>
                      <a:pt x="121" y="457"/>
                      <a:pt x="121" y="457"/>
                      <a:pt x="121" y="457"/>
                    </a:cubicBezTo>
                    <a:cubicBezTo>
                      <a:pt x="123" y="461"/>
                      <a:pt x="125" y="464"/>
                      <a:pt x="127" y="468"/>
                    </a:cubicBezTo>
                    <a:lnTo>
                      <a:pt x="130" y="466"/>
                    </a:lnTo>
                    <a:close/>
                    <a:moveTo>
                      <a:pt x="143" y="486"/>
                    </a:moveTo>
                    <a:cubicBezTo>
                      <a:pt x="141" y="483"/>
                      <a:pt x="139" y="479"/>
                      <a:pt x="136" y="476"/>
                    </a:cubicBezTo>
                    <a:cubicBezTo>
                      <a:pt x="133" y="478"/>
                      <a:pt x="133" y="478"/>
                      <a:pt x="133" y="478"/>
                    </a:cubicBezTo>
                    <a:cubicBezTo>
                      <a:pt x="135" y="481"/>
                      <a:pt x="137" y="485"/>
                      <a:pt x="139" y="488"/>
                    </a:cubicBezTo>
                    <a:lnTo>
                      <a:pt x="143" y="486"/>
                    </a:lnTo>
                    <a:close/>
                    <a:moveTo>
                      <a:pt x="156" y="506"/>
                    </a:moveTo>
                    <a:cubicBezTo>
                      <a:pt x="153" y="503"/>
                      <a:pt x="151" y="499"/>
                      <a:pt x="149" y="496"/>
                    </a:cubicBezTo>
                    <a:cubicBezTo>
                      <a:pt x="146" y="498"/>
                      <a:pt x="146" y="498"/>
                      <a:pt x="146" y="498"/>
                    </a:cubicBezTo>
                    <a:cubicBezTo>
                      <a:pt x="148" y="502"/>
                      <a:pt x="150" y="505"/>
                      <a:pt x="152" y="508"/>
                    </a:cubicBezTo>
                    <a:lnTo>
                      <a:pt x="156" y="506"/>
                    </a:lnTo>
                    <a:close/>
                    <a:moveTo>
                      <a:pt x="169" y="526"/>
                    </a:moveTo>
                    <a:cubicBezTo>
                      <a:pt x="167" y="523"/>
                      <a:pt x="165" y="519"/>
                      <a:pt x="162" y="516"/>
                    </a:cubicBezTo>
                    <a:cubicBezTo>
                      <a:pt x="159" y="518"/>
                      <a:pt x="159" y="518"/>
                      <a:pt x="159" y="518"/>
                    </a:cubicBezTo>
                    <a:cubicBezTo>
                      <a:pt x="161" y="522"/>
                      <a:pt x="164" y="525"/>
                      <a:pt x="166" y="528"/>
                    </a:cubicBezTo>
                    <a:lnTo>
                      <a:pt x="169" y="526"/>
                    </a:lnTo>
                    <a:close/>
                    <a:moveTo>
                      <a:pt x="183" y="545"/>
                    </a:moveTo>
                    <a:cubicBezTo>
                      <a:pt x="181" y="542"/>
                      <a:pt x="178" y="539"/>
                      <a:pt x="176" y="536"/>
                    </a:cubicBezTo>
                    <a:cubicBezTo>
                      <a:pt x="173" y="538"/>
                      <a:pt x="173" y="538"/>
                      <a:pt x="173" y="538"/>
                    </a:cubicBezTo>
                    <a:cubicBezTo>
                      <a:pt x="175" y="541"/>
                      <a:pt x="177" y="544"/>
                      <a:pt x="180" y="548"/>
                    </a:cubicBezTo>
                    <a:lnTo>
                      <a:pt x="183" y="545"/>
                    </a:lnTo>
                    <a:close/>
                    <a:moveTo>
                      <a:pt x="198" y="564"/>
                    </a:moveTo>
                    <a:cubicBezTo>
                      <a:pt x="195" y="561"/>
                      <a:pt x="193" y="558"/>
                      <a:pt x="190" y="555"/>
                    </a:cubicBezTo>
                    <a:cubicBezTo>
                      <a:pt x="187" y="557"/>
                      <a:pt x="187" y="557"/>
                      <a:pt x="187" y="557"/>
                    </a:cubicBezTo>
                    <a:cubicBezTo>
                      <a:pt x="189" y="560"/>
                      <a:pt x="192" y="564"/>
                      <a:pt x="194" y="567"/>
                    </a:cubicBezTo>
                    <a:lnTo>
                      <a:pt x="198" y="564"/>
                    </a:lnTo>
                    <a:close/>
                    <a:moveTo>
                      <a:pt x="213" y="583"/>
                    </a:moveTo>
                    <a:cubicBezTo>
                      <a:pt x="210" y="580"/>
                      <a:pt x="207" y="577"/>
                      <a:pt x="205" y="574"/>
                    </a:cubicBezTo>
                    <a:cubicBezTo>
                      <a:pt x="202" y="576"/>
                      <a:pt x="202" y="576"/>
                      <a:pt x="202" y="576"/>
                    </a:cubicBezTo>
                    <a:cubicBezTo>
                      <a:pt x="204" y="579"/>
                      <a:pt x="207" y="582"/>
                      <a:pt x="209" y="585"/>
                    </a:cubicBezTo>
                    <a:cubicBezTo>
                      <a:pt x="213" y="583"/>
                      <a:pt x="213" y="583"/>
                      <a:pt x="213" y="583"/>
                    </a:cubicBezTo>
                    <a:close/>
                    <a:moveTo>
                      <a:pt x="228" y="601"/>
                    </a:moveTo>
                    <a:cubicBezTo>
                      <a:pt x="225" y="598"/>
                      <a:pt x="223" y="595"/>
                      <a:pt x="220" y="592"/>
                    </a:cubicBezTo>
                    <a:cubicBezTo>
                      <a:pt x="217" y="595"/>
                      <a:pt x="217" y="595"/>
                      <a:pt x="217" y="595"/>
                    </a:cubicBezTo>
                    <a:cubicBezTo>
                      <a:pt x="220" y="598"/>
                      <a:pt x="222" y="601"/>
                      <a:pt x="225" y="604"/>
                    </a:cubicBezTo>
                    <a:lnTo>
                      <a:pt x="228" y="601"/>
                    </a:lnTo>
                    <a:close/>
                    <a:moveTo>
                      <a:pt x="244" y="619"/>
                    </a:moveTo>
                    <a:cubicBezTo>
                      <a:pt x="241" y="616"/>
                      <a:pt x="238" y="613"/>
                      <a:pt x="236" y="610"/>
                    </a:cubicBezTo>
                    <a:cubicBezTo>
                      <a:pt x="233" y="613"/>
                      <a:pt x="233" y="613"/>
                      <a:pt x="233" y="613"/>
                    </a:cubicBezTo>
                    <a:cubicBezTo>
                      <a:pt x="236" y="616"/>
                      <a:pt x="238" y="619"/>
                      <a:pt x="241" y="622"/>
                    </a:cubicBezTo>
                    <a:lnTo>
                      <a:pt x="244" y="619"/>
                    </a:lnTo>
                    <a:close/>
                    <a:moveTo>
                      <a:pt x="260" y="637"/>
                    </a:moveTo>
                    <a:cubicBezTo>
                      <a:pt x="257" y="634"/>
                      <a:pt x="255" y="631"/>
                      <a:pt x="252" y="628"/>
                    </a:cubicBezTo>
                    <a:cubicBezTo>
                      <a:pt x="249" y="631"/>
                      <a:pt x="249" y="631"/>
                      <a:pt x="249" y="631"/>
                    </a:cubicBezTo>
                    <a:cubicBezTo>
                      <a:pt x="252" y="634"/>
                      <a:pt x="255" y="636"/>
                      <a:pt x="257" y="639"/>
                    </a:cubicBezTo>
                    <a:lnTo>
                      <a:pt x="260" y="637"/>
                    </a:lnTo>
                    <a:close/>
                    <a:moveTo>
                      <a:pt x="277" y="654"/>
                    </a:moveTo>
                    <a:cubicBezTo>
                      <a:pt x="274" y="651"/>
                      <a:pt x="271" y="648"/>
                      <a:pt x="269" y="645"/>
                    </a:cubicBezTo>
                    <a:cubicBezTo>
                      <a:pt x="266" y="648"/>
                      <a:pt x="266" y="648"/>
                      <a:pt x="266" y="648"/>
                    </a:cubicBezTo>
                    <a:cubicBezTo>
                      <a:pt x="269" y="651"/>
                      <a:pt x="271" y="654"/>
                      <a:pt x="274" y="656"/>
                    </a:cubicBezTo>
                    <a:lnTo>
                      <a:pt x="277" y="654"/>
                    </a:lnTo>
                    <a:close/>
                    <a:moveTo>
                      <a:pt x="294" y="670"/>
                    </a:moveTo>
                    <a:cubicBezTo>
                      <a:pt x="291" y="667"/>
                      <a:pt x="288" y="665"/>
                      <a:pt x="286" y="662"/>
                    </a:cubicBezTo>
                    <a:cubicBezTo>
                      <a:pt x="283" y="665"/>
                      <a:pt x="283" y="665"/>
                      <a:pt x="283" y="665"/>
                    </a:cubicBezTo>
                    <a:cubicBezTo>
                      <a:pt x="286" y="668"/>
                      <a:pt x="289" y="670"/>
                      <a:pt x="292" y="673"/>
                    </a:cubicBezTo>
                    <a:cubicBezTo>
                      <a:pt x="294" y="670"/>
                      <a:pt x="294" y="670"/>
                      <a:pt x="294" y="670"/>
                    </a:cubicBezTo>
                    <a:close/>
                    <a:moveTo>
                      <a:pt x="312" y="686"/>
                    </a:moveTo>
                    <a:cubicBezTo>
                      <a:pt x="309" y="684"/>
                      <a:pt x="306" y="681"/>
                      <a:pt x="303" y="678"/>
                    </a:cubicBezTo>
                    <a:cubicBezTo>
                      <a:pt x="300" y="681"/>
                      <a:pt x="300" y="681"/>
                      <a:pt x="300" y="681"/>
                    </a:cubicBezTo>
                    <a:cubicBezTo>
                      <a:pt x="303" y="684"/>
                      <a:pt x="306" y="687"/>
                      <a:pt x="309" y="689"/>
                    </a:cubicBezTo>
                    <a:lnTo>
                      <a:pt x="312" y="686"/>
                    </a:lnTo>
                    <a:close/>
                    <a:moveTo>
                      <a:pt x="330" y="702"/>
                    </a:moveTo>
                    <a:cubicBezTo>
                      <a:pt x="327" y="699"/>
                      <a:pt x="324" y="697"/>
                      <a:pt x="321" y="694"/>
                    </a:cubicBezTo>
                    <a:cubicBezTo>
                      <a:pt x="318" y="697"/>
                      <a:pt x="318" y="697"/>
                      <a:pt x="318" y="697"/>
                    </a:cubicBezTo>
                    <a:cubicBezTo>
                      <a:pt x="321" y="700"/>
                      <a:pt x="324" y="702"/>
                      <a:pt x="328" y="705"/>
                    </a:cubicBezTo>
                    <a:lnTo>
                      <a:pt x="330" y="702"/>
                    </a:lnTo>
                    <a:close/>
                    <a:moveTo>
                      <a:pt x="349" y="717"/>
                    </a:moveTo>
                    <a:cubicBezTo>
                      <a:pt x="345" y="715"/>
                      <a:pt x="342" y="712"/>
                      <a:pt x="339" y="710"/>
                    </a:cubicBezTo>
                    <a:cubicBezTo>
                      <a:pt x="337" y="713"/>
                      <a:pt x="337" y="713"/>
                      <a:pt x="337" y="713"/>
                    </a:cubicBezTo>
                    <a:cubicBezTo>
                      <a:pt x="340" y="715"/>
                      <a:pt x="343" y="718"/>
                      <a:pt x="346" y="720"/>
                    </a:cubicBezTo>
                    <a:lnTo>
                      <a:pt x="349" y="717"/>
                    </a:lnTo>
                    <a:close/>
                    <a:moveTo>
                      <a:pt x="368" y="732"/>
                    </a:moveTo>
                    <a:cubicBezTo>
                      <a:pt x="364" y="730"/>
                      <a:pt x="361" y="727"/>
                      <a:pt x="358" y="725"/>
                    </a:cubicBezTo>
                    <a:cubicBezTo>
                      <a:pt x="356" y="728"/>
                      <a:pt x="356" y="728"/>
                      <a:pt x="356" y="728"/>
                    </a:cubicBezTo>
                    <a:cubicBezTo>
                      <a:pt x="359" y="730"/>
                      <a:pt x="362" y="733"/>
                      <a:pt x="365" y="735"/>
                    </a:cubicBezTo>
                    <a:lnTo>
                      <a:pt x="368" y="732"/>
                    </a:lnTo>
                    <a:close/>
                    <a:moveTo>
                      <a:pt x="387" y="746"/>
                    </a:moveTo>
                    <a:cubicBezTo>
                      <a:pt x="384" y="744"/>
                      <a:pt x="380" y="741"/>
                      <a:pt x="377" y="739"/>
                    </a:cubicBezTo>
                    <a:cubicBezTo>
                      <a:pt x="375" y="742"/>
                      <a:pt x="375" y="742"/>
                      <a:pt x="375" y="742"/>
                    </a:cubicBezTo>
                    <a:cubicBezTo>
                      <a:pt x="378" y="745"/>
                      <a:pt x="381" y="747"/>
                      <a:pt x="384" y="749"/>
                    </a:cubicBezTo>
                    <a:lnTo>
                      <a:pt x="387" y="746"/>
                    </a:lnTo>
                    <a:close/>
                    <a:moveTo>
                      <a:pt x="406" y="760"/>
                    </a:moveTo>
                    <a:cubicBezTo>
                      <a:pt x="403" y="758"/>
                      <a:pt x="400" y="755"/>
                      <a:pt x="397" y="753"/>
                    </a:cubicBezTo>
                    <a:cubicBezTo>
                      <a:pt x="394" y="756"/>
                      <a:pt x="394" y="756"/>
                      <a:pt x="394" y="756"/>
                    </a:cubicBezTo>
                    <a:cubicBezTo>
                      <a:pt x="398" y="759"/>
                      <a:pt x="401" y="761"/>
                      <a:pt x="404" y="763"/>
                    </a:cubicBezTo>
                    <a:cubicBezTo>
                      <a:pt x="406" y="760"/>
                      <a:pt x="406" y="760"/>
                      <a:pt x="406" y="760"/>
                    </a:cubicBezTo>
                    <a:close/>
                    <a:moveTo>
                      <a:pt x="426" y="773"/>
                    </a:moveTo>
                    <a:cubicBezTo>
                      <a:pt x="423" y="771"/>
                      <a:pt x="420" y="769"/>
                      <a:pt x="416" y="767"/>
                    </a:cubicBezTo>
                    <a:cubicBezTo>
                      <a:pt x="414" y="770"/>
                      <a:pt x="414" y="770"/>
                      <a:pt x="414" y="770"/>
                    </a:cubicBezTo>
                    <a:cubicBezTo>
                      <a:pt x="418" y="772"/>
                      <a:pt x="421" y="774"/>
                      <a:pt x="424" y="776"/>
                    </a:cubicBezTo>
                    <a:lnTo>
                      <a:pt x="426" y="773"/>
                    </a:lnTo>
                    <a:close/>
                    <a:moveTo>
                      <a:pt x="447" y="786"/>
                    </a:moveTo>
                    <a:cubicBezTo>
                      <a:pt x="443" y="784"/>
                      <a:pt x="440" y="782"/>
                      <a:pt x="437" y="780"/>
                    </a:cubicBezTo>
                    <a:cubicBezTo>
                      <a:pt x="434" y="783"/>
                      <a:pt x="434" y="783"/>
                      <a:pt x="434" y="783"/>
                    </a:cubicBezTo>
                    <a:cubicBezTo>
                      <a:pt x="438" y="785"/>
                      <a:pt x="441" y="787"/>
                      <a:pt x="445" y="789"/>
                    </a:cubicBezTo>
                    <a:cubicBezTo>
                      <a:pt x="447" y="786"/>
                      <a:pt x="447" y="786"/>
                      <a:pt x="447" y="786"/>
                    </a:cubicBezTo>
                    <a:close/>
                    <a:moveTo>
                      <a:pt x="467" y="798"/>
                    </a:moveTo>
                    <a:cubicBezTo>
                      <a:pt x="464" y="796"/>
                      <a:pt x="461" y="794"/>
                      <a:pt x="457" y="792"/>
                    </a:cubicBezTo>
                    <a:cubicBezTo>
                      <a:pt x="455" y="795"/>
                      <a:pt x="455" y="795"/>
                      <a:pt x="455" y="795"/>
                    </a:cubicBezTo>
                    <a:cubicBezTo>
                      <a:pt x="459" y="797"/>
                      <a:pt x="462" y="799"/>
                      <a:pt x="465" y="801"/>
                    </a:cubicBezTo>
                    <a:lnTo>
                      <a:pt x="467" y="798"/>
                    </a:lnTo>
                    <a:close/>
                    <a:moveTo>
                      <a:pt x="488" y="810"/>
                    </a:moveTo>
                    <a:cubicBezTo>
                      <a:pt x="485" y="808"/>
                      <a:pt x="481" y="806"/>
                      <a:pt x="478" y="804"/>
                    </a:cubicBezTo>
                    <a:cubicBezTo>
                      <a:pt x="476" y="807"/>
                      <a:pt x="476" y="807"/>
                      <a:pt x="476" y="807"/>
                    </a:cubicBezTo>
                    <a:cubicBezTo>
                      <a:pt x="480" y="809"/>
                      <a:pt x="483" y="811"/>
                      <a:pt x="487" y="813"/>
                    </a:cubicBezTo>
                    <a:lnTo>
                      <a:pt x="488" y="810"/>
                    </a:lnTo>
                    <a:close/>
                    <a:moveTo>
                      <a:pt x="510" y="821"/>
                    </a:moveTo>
                    <a:cubicBezTo>
                      <a:pt x="506" y="819"/>
                      <a:pt x="503" y="817"/>
                      <a:pt x="499" y="815"/>
                    </a:cubicBezTo>
                    <a:cubicBezTo>
                      <a:pt x="497" y="819"/>
                      <a:pt x="497" y="819"/>
                      <a:pt x="497" y="819"/>
                    </a:cubicBezTo>
                    <a:cubicBezTo>
                      <a:pt x="501" y="821"/>
                      <a:pt x="504" y="822"/>
                      <a:pt x="508" y="824"/>
                    </a:cubicBezTo>
                    <a:lnTo>
                      <a:pt x="510" y="821"/>
                    </a:lnTo>
                    <a:close/>
                    <a:moveTo>
                      <a:pt x="531" y="831"/>
                    </a:moveTo>
                    <a:cubicBezTo>
                      <a:pt x="528" y="829"/>
                      <a:pt x="524" y="828"/>
                      <a:pt x="521" y="826"/>
                    </a:cubicBezTo>
                    <a:cubicBezTo>
                      <a:pt x="519" y="830"/>
                      <a:pt x="519" y="830"/>
                      <a:pt x="519" y="830"/>
                    </a:cubicBezTo>
                    <a:cubicBezTo>
                      <a:pt x="522" y="831"/>
                      <a:pt x="526" y="833"/>
                      <a:pt x="530" y="835"/>
                    </a:cubicBezTo>
                    <a:lnTo>
                      <a:pt x="531" y="831"/>
                    </a:lnTo>
                    <a:close/>
                    <a:moveTo>
                      <a:pt x="553" y="841"/>
                    </a:moveTo>
                    <a:cubicBezTo>
                      <a:pt x="550" y="839"/>
                      <a:pt x="546" y="838"/>
                      <a:pt x="542" y="836"/>
                    </a:cubicBezTo>
                    <a:cubicBezTo>
                      <a:pt x="541" y="840"/>
                      <a:pt x="541" y="840"/>
                      <a:pt x="541" y="840"/>
                    </a:cubicBezTo>
                    <a:cubicBezTo>
                      <a:pt x="544" y="841"/>
                      <a:pt x="548" y="843"/>
                      <a:pt x="552" y="845"/>
                    </a:cubicBezTo>
                    <a:lnTo>
                      <a:pt x="553" y="841"/>
                    </a:lnTo>
                    <a:close/>
                    <a:moveTo>
                      <a:pt x="575" y="850"/>
                    </a:moveTo>
                    <a:cubicBezTo>
                      <a:pt x="572" y="849"/>
                      <a:pt x="568" y="847"/>
                      <a:pt x="564" y="846"/>
                    </a:cubicBezTo>
                    <a:cubicBezTo>
                      <a:pt x="563" y="849"/>
                      <a:pt x="563" y="849"/>
                      <a:pt x="563" y="849"/>
                    </a:cubicBezTo>
                    <a:cubicBezTo>
                      <a:pt x="566" y="851"/>
                      <a:pt x="570" y="853"/>
                      <a:pt x="574" y="854"/>
                    </a:cubicBezTo>
                    <a:lnTo>
                      <a:pt x="575" y="850"/>
                    </a:lnTo>
                    <a:close/>
                    <a:moveTo>
                      <a:pt x="598" y="859"/>
                    </a:moveTo>
                    <a:cubicBezTo>
                      <a:pt x="594" y="858"/>
                      <a:pt x="590" y="856"/>
                      <a:pt x="586" y="855"/>
                    </a:cubicBezTo>
                    <a:cubicBezTo>
                      <a:pt x="585" y="859"/>
                      <a:pt x="585" y="859"/>
                      <a:pt x="585" y="859"/>
                    </a:cubicBezTo>
                    <a:cubicBezTo>
                      <a:pt x="589" y="860"/>
                      <a:pt x="593" y="861"/>
                      <a:pt x="596" y="863"/>
                    </a:cubicBezTo>
                    <a:lnTo>
                      <a:pt x="598" y="859"/>
                    </a:lnTo>
                    <a:close/>
                    <a:moveTo>
                      <a:pt x="620" y="867"/>
                    </a:moveTo>
                    <a:cubicBezTo>
                      <a:pt x="617" y="866"/>
                      <a:pt x="613" y="865"/>
                      <a:pt x="609" y="863"/>
                    </a:cubicBezTo>
                    <a:cubicBezTo>
                      <a:pt x="608" y="867"/>
                      <a:pt x="608" y="867"/>
                      <a:pt x="608" y="867"/>
                    </a:cubicBezTo>
                    <a:cubicBezTo>
                      <a:pt x="611" y="868"/>
                      <a:pt x="615" y="870"/>
                      <a:pt x="619" y="871"/>
                    </a:cubicBezTo>
                    <a:lnTo>
                      <a:pt x="620" y="867"/>
                    </a:lnTo>
                    <a:close/>
                    <a:moveTo>
                      <a:pt x="643" y="875"/>
                    </a:moveTo>
                    <a:cubicBezTo>
                      <a:pt x="639" y="874"/>
                      <a:pt x="635" y="872"/>
                      <a:pt x="632" y="871"/>
                    </a:cubicBezTo>
                    <a:cubicBezTo>
                      <a:pt x="630" y="875"/>
                      <a:pt x="630" y="875"/>
                      <a:pt x="630" y="875"/>
                    </a:cubicBezTo>
                    <a:cubicBezTo>
                      <a:pt x="634" y="876"/>
                      <a:pt x="638" y="878"/>
                      <a:pt x="642" y="879"/>
                    </a:cubicBezTo>
                    <a:lnTo>
                      <a:pt x="643" y="875"/>
                    </a:lnTo>
                    <a:close/>
                    <a:moveTo>
                      <a:pt x="666" y="882"/>
                    </a:moveTo>
                    <a:cubicBezTo>
                      <a:pt x="662" y="881"/>
                      <a:pt x="658" y="880"/>
                      <a:pt x="655" y="879"/>
                    </a:cubicBezTo>
                    <a:cubicBezTo>
                      <a:pt x="653" y="882"/>
                      <a:pt x="653" y="882"/>
                      <a:pt x="653" y="882"/>
                    </a:cubicBezTo>
                    <a:cubicBezTo>
                      <a:pt x="657" y="884"/>
                      <a:pt x="661" y="885"/>
                      <a:pt x="665" y="886"/>
                    </a:cubicBezTo>
                    <a:lnTo>
                      <a:pt x="666" y="882"/>
                    </a:lnTo>
                    <a:close/>
                    <a:moveTo>
                      <a:pt x="689" y="888"/>
                    </a:moveTo>
                    <a:cubicBezTo>
                      <a:pt x="685" y="887"/>
                      <a:pt x="681" y="886"/>
                      <a:pt x="678" y="885"/>
                    </a:cubicBezTo>
                    <a:cubicBezTo>
                      <a:pt x="677" y="889"/>
                      <a:pt x="677" y="889"/>
                      <a:pt x="677" y="889"/>
                    </a:cubicBezTo>
                    <a:cubicBezTo>
                      <a:pt x="680" y="890"/>
                      <a:pt x="684" y="891"/>
                      <a:pt x="688" y="892"/>
                    </a:cubicBezTo>
                    <a:lnTo>
                      <a:pt x="689" y="888"/>
                    </a:lnTo>
                    <a:close/>
                    <a:moveTo>
                      <a:pt x="712" y="894"/>
                    </a:moveTo>
                    <a:cubicBezTo>
                      <a:pt x="709" y="893"/>
                      <a:pt x="705" y="892"/>
                      <a:pt x="701" y="891"/>
                    </a:cubicBezTo>
                    <a:cubicBezTo>
                      <a:pt x="700" y="895"/>
                      <a:pt x="700" y="895"/>
                      <a:pt x="700" y="895"/>
                    </a:cubicBezTo>
                    <a:cubicBezTo>
                      <a:pt x="704" y="896"/>
                      <a:pt x="708" y="897"/>
                      <a:pt x="711" y="898"/>
                    </a:cubicBezTo>
                    <a:lnTo>
                      <a:pt x="712" y="894"/>
                    </a:lnTo>
                    <a:close/>
                    <a:moveTo>
                      <a:pt x="736" y="899"/>
                    </a:moveTo>
                    <a:cubicBezTo>
                      <a:pt x="732" y="898"/>
                      <a:pt x="728" y="897"/>
                      <a:pt x="724" y="897"/>
                    </a:cubicBezTo>
                    <a:cubicBezTo>
                      <a:pt x="723" y="901"/>
                      <a:pt x="723" y="901"/>
                      <a:pt x="723" y="901"/>
                    </a:cubicBezTo>
                    <a:cubicBezTo>
                      <a:pt x="727" y="901"/>
                      <a:pt x="731" y="902"/>
                      <a:pt x="735" y="903"/>
                    </a:cubicBezTo>
                    <a:lnTo>
                      <a:pt x="736" y="899"/>
                    </a:lnTo>
                    <a:close/>
                    <a:moveTo>
                      <a:pt x="759" y="904"/>
                    </a:moveTo>
                    <a:cubicBezTo>
                      <a:pt x="755" y="903"/>
                      <a:pt x="751" y="902"/>
                      <a:pt x="748" y="901"/>
                    </a:cubicBezTo>
                    <a:cubicBezTo>
                      <a:pt x="747" y="905"/>
                      <a:pt x="747" y="905"/>
                      <a:pt x="747" y="905"/>
                    </a:cubicBezTo>
                    <a:cubicBezTo>
                      <a:pt x="751" y="906"/>
                      <a:pt x="755" y="907"/>
                      <a:pt x="759" y="908"/>
                    </a:cubicBezTo>
                    <a:lnTo>
                      <a:pt x="759" y="904"/>
                    </a:lnTo>
                    <a:close/>
                    <a:moveTo>
                      <a:pt x="783" y="908"/>
                    </a:moveTo>
                    <a:cubicBezTo>
                      <a:pt x="779" y="907"/>
                      <a:pt x="775" y="906"/>
                      <a:pt x="771" y="906"/>
                    </a:cubicBezTo>
                    <a:cubicBezTo>
                      <a:pt x="770" y="910"/>
                      <a:pt x="770" y="910"/>
                      <a:pt x="770" y="910"/>
                    </a:cubicBezTo>
                    <a:cubicBezTo>
                      <a:pt x="774" y="910"/>
                      <a:pt x="778" y="911"/>
                      <a:pt x="782" y="911"/>
                    </a:cubicBezTo>
                    <a:lnTo>
                      <a:pt x="783" y="908"/>
                    </a:lnTo>
                    <a:close/>
                    <a:moveTo>
                      <a:pt x="807" y="911"/>
                    </a:moveTo>
                    <a:cubicBezTo>
                      <a:pt x="803" y="910"/>
                      <a:pt x="799" y="910"/>
                      <a:pt x="795" y="909"/>
                    </a:cubicBezTo>
                    <a:cubicBezTo>
                      <a:pt x="794" y="913"/>
                      <a:pt x="794" y="913"/>
                      <a:pt x="794" y="913"/>
                    </a:cubicBezTo>
                    <a:cubicBezTo>
                      <a:pt x="798" y="914"/>
                      <a:pt x="802" y="914"/>
                      <a:pt x="806" y="915"/>
                    </a:cubicBezTo>
                    <a:cubicBezTo>
                      <a:pt x="807" y="911"/>
                      <a:pt x="807" y="911"/>
                      <a:pt x="807" y="911"/>
                    </a:cubicBezTo>
                    <a:close/>
                    <a:moveTo>
                      <a:pt x="830" y="913"/>
                    </a:moveTo>
                    <a:cubicBezTo>
                      <a:pt x="826" y="913"/>
                      <a:pt x="823" y="913"/>
                      <a:pt x="819" y="912"/>
                    </a:cubicBezTo>
                    <a:cubicBezTo>
                      <a:pt x="818" y="916"/>
                      <a:pt x="818" y="916"/>
                      <a:pt x="818" y="916"/>
                    </a:cubicBezTo>
                    <a:cubicBezTo>
                      <a:pt x="822" y="917"/>
                      <a:pt x="826" y="917"/>
                      <a:pt x="830" y="917"/>
                    </a:cubicBezTo>
                    <a:lnTo>
                      <a:pt x="830" y="913"/>
                    </a:lnTo>
                    <a:close/>
                    <a:moveTo>
                      <a:pt x="854" y="915"/>
                    </a:moveTo>
                    <a:cubicBezTo>
                      <a:pt x="850" y="915"/>
                      <a:pt x="846" y="915"/>
                      <a:pt x="842" y="915"/>
                    </a:cubicBezTo>
                    <a:cubicBezTo>
                      <a:pt x="842" y="919"/>
                      <a:pt x="842" y="919"/>
                      <a:pt x="842" y="919"/>
                    </a:cubicBezTo>
                    <a:cubicBezTo>
                      <a:pt x="846" y="919"/>
                      <a:pt x="850" y="919"/>
                      <a:pt x="854" y="919"/>
                    </a:cubicBezTo>
                    <a:lnTo>
                      <a:pt x="854" y="915"/>
                    </a:lnTo>
                    <a:close/>
                    <a:moveTo>
                      <a:pt x="878" y="917"/>
                    </a:moveTo>
                    <a:cubicBezTo>
                      <a:pt x="874" y="917"/>
                      <a:pt x="870" y="917"/>
                      <a:pt x="866" y="916"/>
                    </a:cubicBezTo>
                    <a:cubicBezTo>
                      <a:pt x="866" y="920"/>
                      <a:pt x="866" y="920"/>
                      <a:pt x="866" y="920"/>
                    </a:cubicBezTo>
                    <a:cubicBezTo>
                      <a:pt x="870" y="921"/>
                      <a:pt x="874" y="921"/>
                      <a:pt x="878" y="921"/>
                    </a:cubicBezTo>
                    <a:lnTo>
                      <a:pt x="878" y="917"/>
                    </a:lnTo>
                    <a:close/>
                    <a:moveTo>
                      <a:pt x="902" y="918"/>
                    </a:moveTo>
                    <a:cubicBezTo>
                      <a:pt x="898" y="918"/>
                      <a:pt x="894" y="918"/>
                      <a:pt x="890" y="917"/>
                    </a:cubicBezTo>
                    <a:cubicBezTo>
                      <a:pt x="890" y="921"/>
                      <a:pt x="890" y="921"/>
                      <a:pt x="890" y="921"/>
                    </a:cubicBezTo>
                    <a:cubicBezTo>
                      <a:pt x="894" y="922"/>
                      <a:pt x="898" y="922"/>
                      <a:pt x="902" y="922"/>
                    </a:cubicBezTo>
                    <a:lnTo>
                      <a:pt x="902" y="918"/>
                    </a:lnTo>
                    <a:close/>
                    <a:moveTo>
                      <a:pt x="926" y="918"/>
                    </a:moveTo>
                    <a:cubicBezTo>
                      <a:pt x="925" y="918"/>
                      <a:pt x="923" y="918"/>
                      <a:pt x="921" y="918"/>
                    </a:cubicBezTo>
                    <a:cubicBezTo>
                      <a:pt x="919" y="918"/>
                      <a:pt x="917" y="918"/>
                      <a:pt x="914" y="918"/>
                    </a:cubicBezTo>
                    <a:cubicBezTo>
                      <a:pt x="914" y="922"/>
                      <a:pt x="914" y="922"/>
                      <a:pt x="914" y="922"/>
                    </a:cubicBezTo>
                    <a:cubicBezTo>
                      <a:pt x="917" y="922"/>
                      <a:pt x="919" y="922"/>
                      <a:pt x="921" y="922"/>
                    </a:cubicBezTo>
                    <a:cubicBezTo>
                      <a:pt x="923" y="922"/>
                      <a:pt x="925" y="922"/>
                      <a:pt x="926" y="922"/>
                    </a:cubicBezTo>
                    <a:lnTo>
                      <a:pt x="926" y="918"/>
                    </a:lnTo>
                    <a:close/>
                    <a:moveTo>
                      <a:pt x="950" y="917"/>
                    </a:moveTo>
                    <a:cubicBezTo>
                      <a:pt x="946" y="918"/>
                      <a:pt x="942" y="918"/>
                      <a:pt x="938" y="918"/>
                    </a:cubicBezTo>
                    <a:cubicBezTo>
                      <a:pt x="938" y="922"/>
                      <a:pt x="938" y="922"/>
                      <a:pt x="938" y="922"/>
                    </a:cubicBezTo>
                    <a:cubicBezTo>
                      <a:pt x="942" y="922"/>
                      <a:pt x="946" y="922"/>
                      <a:pt x="950" y="921"/>
                    </a:cubicBezTo>
                    <a:lnTo>
                      <a:pt x="950" y="917"/>
                    </a:lnTo>
                    <a:close/>
                    <a:moveTo>
                      <a:pt x="974" y="916"/>
                    </a:moveTo>
                    <a:cubicBezTo>
                      <a:pt x="970" y="917"/>
                      <a:pt x="966" y="917"/>
                      <a:pt x="962" y="917"/>
                    </a:cubicBezTo>
                    <a:cubicBezTo>
                      <a:pt x="962" y="921"/>
                      <a:pt x="962" y="921"/>
                      <a:pt x="962" y="921"/>
                    </a:cubicBezTo>
                    <a:cubicBezTo>
                      <a:pt x="966" y="921"/>
                      <a:pt x="970" y="921"/>
                      <a:pt x="974" y="920"/>
                    </a:cubicBezTo>
                    <a:lnTo>
                      <a:pt x="974" y="916"/>
                    </a:lnTo>
                    <a:close/>
                    <a:moveTo>
                      <a:pt x="998" y="915"/>
                    </a:moveTo>
                    <a:cubicBezTo>
                      <a:pt x="994" y="915"/>
                      <a:pt x="990" y="915"/>
                      <a:pt x="986" y="916"/>
                    </a:cubicBezTo>
                    <a:cubicBezTo>
                      <a:pt x="986" y="920"/>
                      <a:pt x="986" y="920"/>
                      <a:pt x="986" y="920"/>
                    </a:cubicBezTo>
                    <a:cubicBezTo>
                      <a:pt x="990" y="919"/>
                      <a:pt x="994" y="919"/>
                      <a:pt x="998" y="919"/>
                    </a:cubicBezTo>
                    <a:cubicBezTo>
                      <a:pt x="998" y="915"/>
                      <a:pt x="998" y="915"/>
                      <a:pt x="998" y="915"/>
                    </a:cubicBezTo>
                    <a:close/>
                    <a:moveTo>
                      <a:pt x="1022" y="912"/>
                    </a:moveTo>
                    <a:cubicBezTo>
                      <a:pt x="1018" y="913"/>
                      <a:pt x="1014" y="913"/>
                      <a:pt x="1010" y="914"/>
                    </a:cubicBezTo>
                    <a:cubicBezTo>
                      <a:pt x="1010" y="918"/>
                      <a:pt x="1010" y="918"/>
                      <a:pt x="1010" y="918"/>
                    </a:cubicBezTo>
                    <a:cubicBezTo>
                      <a:pt x="1014" y="917"/>
                      <a:pt x="1018" y="917"/>
                      <a:pt x="1022" y="916"/>
                    </a:cubicBezTo>
                    <a:lnTo>
                      <a:pt x="1022" y="912"/>
                    </a:lnTo>
                    <a:close/>
                    <a:moveTo>
                      <a:pt x="1045" y="910"/>
                    </a:moveTo>
                    <a:cubicBezTo>
                      <a:pt x="1041" y="910"/>
                      <a:pt x="1037" y="911"/>
                      <a:pt x="1034" y="911"/>
                    </a:cubicBezTo>
                    <a:cubicBezTo>
                      <a:pt x="1034" y="915"/>
                      <a:pt x="1034" y="915"/>
                      <a:pt x="1034" y="915"/>
                    </a:cubicBezTo>
                    <a:cubicBezTo>
                      <a:pt x="1038" y="915"/>
                      <a:pt x="1042" y="914"/>
                      <a:pt x="1046" y="914"/>
                    </a:cubicBezTo>
                    <a:lnTo>
                      <a:pt x="1045" y="910"/>
                    </a:lnTo>
                    <a:close/>
                    <a:moveTo>
                      <a:pt x="1069" y="906"/>
                    </a:moveTo>
                    <a:cubicBezTo>
                      <a:pt x="1065" y="907"/>
                      <a:pt x="1061" y="907"/>
                      <a:pt x="1057" y="908"/>
                    </a:cubicBezTo>
                    <a:cubicBezTo>
                      <a:pt x="1058" y="912"/>
                      <a:pt x="1058" y="912"/>
                      <a:pt x="1058" y="912"/>
                    </a:cubicBezTo>
                    <a:cubicBezTo>
                      <a:pt x="1062" y="911"/>
                      <a:pt x="1066" y="911"/>
                      <a:pt x="1070" y="910"/>
                    </a:cubicBezTo>
                    <a:lnTo>
                      <a:pt x="1069" y="906"/>
                    </a:lnTo>
                    <a:close/>
                    <a:moveTo>
                      <a:pt x="1093" y="902"/>
                    </a:moveTo>
                    <a:cubicBezTo>
                      <a:pt x="1089" y="903"/>
                      <a:pt x="1085" y="903"/>
                      <a:pt x="1081" y="904"/>
                    </a:cubicBezTo>
                    <a:cubicBezTo>
                      <a:pt x="1082" y="908"/>
                      <a:pt x="1082" y="908"/>
                      <a:pt x="1082" y="908"/>
                    </a:cubicBezTo>
                    <a:cubicBezTo>
                      <a:pt x="1086" y="907"/>
                      <a:pt x="1089" y="907"/>
                      <a:pt x="1093" y="906"/>
                    </a:cubicBezTo>
                    <a:lnTo>
                      <a:pt x="1093" y="902"/>
                    </a:lnTo>
                    <a:close/>
                    <a:moveTo>
                      <a:pt x="1116" y="897"/>
                    </a:moveTo>
                    <a:cubicBezTo>
                      <a:pt x="1112" y="898"/>
                      <a:pt x="1108" y="899"/>
                      <a:pt x="1104" y="900"/>
                    </a:cubicBezTo>
                    <a:cubicBezTo>
                      <a:pt x="1105" y="904"/>
                      <a:pt x="1105" y="904"/>
                      <a:pt x="1105" y="904"/>
                    </a:cubicBezTo>
                    <a:cubicBezTo>
                      <a:pt x="1109" y="903"/>
                      <a:pt x="1113" y="902"/>
                      <a:pt x="1117" y="901"/>
                    </a:cubicBezTo>
                    <a:lnTo>
                      <a:pt x="1116" y="897"/>
                    </a:lnTo>
                    <a:close/>
                    <a:moveTo>
                      <a:pt x="1139" y="892"/>
                    </a:moveTo>
                    <a:cubicBezTo>
                      <a:pt x="1136" y="893"/>
                      <a:pt x="1132" y="894"/>
                      <a:pt x="1128" y="895"/>
                    </a:cubicBezTo>
                    <a:cubicBezTo>
                      <a:pt x="1129" y="898"/>
                      <a:pt x="1129" y="898"/>
                      <a:pt x="1129" y="898"/>
                    </a:cubicBezTo>
                    <a:cubicBezTo>
                      <a:pt x="1133" y="898"/>
                      <a:pt x="1137" y="897"/>
                      <a:pt x="1140" y="896"/>
                    </a:cubicBezTo>
                    <a:lnTo>
                      <a:pt x="1139" y="892"/>
                    </a:lnTo>
                    <a:close/>
                    <a:moveTo>
                      <a:pt x="1163" y="886"/>
                    </a:moveTo>
                    <a:cubicBezTo>
                      <a:pt x="1159" y="887"/>
                      <a:pt x="1155" y="888"/>
                      <a:pt x="1151" y="889"/>
                    </a:cubicBezTo>
                    <a:cubicBezTo>
                      <a:pt x="1152" y="893"/>
                      <a:pt x="1152" y="893"/>
                      <a:pt x="1152" y="893"/>
                    </a:cubicBezTo>
                    <a:cubicBezTo>
                      <a:pt x="1156" y="892"/>
                      <a:pt x="1160" y="891"/>
                      <a:pt x="1164" y="890"/>
                    </a:cubicBezTo>
                    <a:lnTo>
                      <a:pt x="1163" y="886"/>
                    </a:lnTo>
                    <a:close/>
                    <a:moveTo>
                      <a:pt x="1186" y="879"/>
                    </a:moveTo>
                    <a:cubicBezTo>
                      <a:pt x="1182" y="880"/>
                      <a:pt x="1178" y="882"/>
                      <a:pt x="1174" y="883"/>
                    </a:cubicBezTo>
                    <a:cubicBezTo>
                      <a:pt x="1175" y="886"/>
                      <a:pt x="1175" y="886"/>
                      <a:pt x="1175" y="886"/>
                    </a:cubicBezTo>
                    <a:cubicBezTo>
                      <a:pt x="1179" y="885"/>
                      <a:pt x="1183" y="884"/>
                      <a:pt x="1187" y="883"/>
                    </a:cubicBezTo>
                    <a:lnTo>
                      <a:pt x="1186" y="879"/>
                    </a:lnTo>
                    <a:close/>
                    <a:moveTo>
                      <a:pt x="1208" y="872"/>
                    </a:moveTo>
                    <a:cubicBezTo>
                      <a:pt x="1205" y="873"/>
                      <a:pt x="1201" y="875"/>
                      <a:pt x="1197" y="876"/>
                    </a:cubicBezTo>
                    <a:cubicBezTo>
                      <a:pt x="1198" y="880"/>
                      <a:pt x="1198" y="880"/>
                      <a:pt x="1198" y="880"/>
                    </a:cubicBezTo>
                    <a:cubicBezTo>
                      <a:pt x="1202" y="878"/>
                      <a:pt x="1206" y="877"/>
                      <a:pt x="1210" y="876"/>
                    </a:cubicBezTo>
                    <a:lnTo>
                      <a:pt x="1208" y="872"/>
                    </a:lnTo>
                    <a:close/>
                    <a:moveTo>
                      <a:pt x="1231" y="864"/>
                    </a:moveTo>
                    <a:cubicBezTo>
                      <a:pt x="1227" y="866"/>
                      <a:pt x="1224" y="867"/>
                      <a:pt x="1220" y="868"/>
                    </a:cubicBezTo>
                    <a:cubicBezTo>
                      <a:pt x="1221" y="872"/>
                      <a:pt x="1221" y="872"/>
                      <a:pt x="1221" y="872"/>
                    </a:cubicBezTo>
                    <a:cubicBezTo>
                      <a:pt x="1225" y="871"/>
                      <a:pt x="1229" y="869"/>
                      <a:pt x="1232" y="868"/>
                    </a:cubicBezTo>
                    <a:lnTo>
                      <a:pt x="1231" y="864"/>
                    </a:lnTo>
                    <a:close/>
                    <a:moveTo>
                      <a:pt x="1254" y="856"/>
                    </a:moveTo>
                    <a:cubicBezTo>
                      <a:pt x="1250" y="857"/>
                      <a:pt x="1246" y="859"/>
                      <a:pt x="1242" y="860"/>
                    </a:cubicBezTo>
                    <a:cubicBezTo>
                      <a:pt x="1244" y="864"/>
                      <a:pt x="1244" y="864"/>
                      <a:pt x="1244" y="864"/>
                    </a:cubicBezTo>
                    <a:cubicBezTo>
                      <a:pt x="1248" y="863"/>
                      <a:pt x="1251" y="861"/>
                      <a:pt x="1255" y="860"/>
                    </a:cubicBezTo>
                    <a:lnTo>
                      <a:pt x="1254" y="856"/>
                    </a:lnTo>
                    <a:close/>
                    <a:moveTo>
                      <a:pt x="1276" y="847"/>
                    </a:moveTo>
                    <a:cubicBezTo>
                      <a:pt x="1272" y="849"/>
                      <a:pt x="1268" y="850"/>
                      <a:pt x="1265" y="852"/>
                    </a:cubicBezTo>
                    <a:cubicBezTo>
                      <a:pt x="1266" y="855"/>
                      <a:pt x="1266" y="855"/>
                      <a:pt x="1266" y="855"/>
                    </a:cubicBezTo>
                    <a:cubicBezTo>
                      <a:pt x="1270" y="854"/>
                      <a:pt x="1274" y="852"/>
                      <a:pt x="1277" y="851"/>
                    </a:cubicBezTo>
                    <a:lnTo>
                      <a:pt x="1276" y="847"/>
                    </a:lnTo>
                    <a:close/>
                    <a:moveTo>
                      <a:pt x="1298" y="837"/>
                    </a:moveTo>
                    <a:cubicBezTo>
                      <a:pt x="1294" y="839"/>
                      <a:pt x="1290" y="841"/>
                      <a:pt x="1287" y="842"/>
                    </a:cubicBezTo>
                    <a:cubicBezTo>
                      <a:pt x="1288" y="846"/>
                      <a:pt x="1288" y="846"/>
                      <a:pt x="1288" y="846"/>
                    </a:cubicBezTo>
                    <a:cubicBezTo>
                      <a:pt x="1292" y="844"/>
                      <a:pt x="1296" y="843"/>
                      <a:pt x="1299" y="841"/>
                    </a:cubicBezTo>
                    <a:lnTo>
                      <a:pt x="1298" y="837"/>
                    </a:lnTo>
                    <a:close/>
                    <a:moveTo>
                      <a:pt x="1319" y="827"/>
                    </a:moveTo>
                    <a:cubicBezTo>
                      <a:pt x="1316" y="829"/>
                      <a:pt x="1312" y="831"/>
                      <a:pt x="1308" y="833"/>
                    </a:cubicBezTo>
                    <a:cubicBezTo>
                      <a:pt x="1310" y="836"/>
                      <a:pt x="1310" y="836"/>
                      <a:pt x="1310" y="836"/>
                    </a:cubicBezTo>
                    <a:cubicBezTo>
                      <a:pt x="1314" y="834"/>
                      <a:pt x="1317" y="833"/>
                      <a:pt x="1321" y="831"/>
                    </a:cubicBezTo>
                    <a:lnTo>
                      <a:pt x="1319" y="827"/>
                    </a:lnTo>
                    <a:close/>
                    <a:moveTo>
                      <a:pt x="1341" y="817"/>
                    </a:moveTo>
                    <a:cubicBezTo>
                      <a:pt x="1337" y="819"/>
                      <a:pt x="1333" y="820"/>
                      <a:pt x="1330" y="822"/>
                    </a:cubicBezTo>
                    <a:cubicBezTo>
                      <a:pt x="1332" y="826"/>
                      <a:pt x="1332" y="826"/>
                      <a:pt x="1332" y="826"/>
                    </a:cubicBezTo>
                    <a:cubicBezTo>
                      <a:pt x="1335" y="824"/>
                      <a:pt x="1339" y="822"/>
                      <a:pt x="1342" y="820"/>
                    </a:cubicBezTo>
                    <a:lnTo>
                      <a:pt x="1341" y="817"/>
                    </a:lnTo>
                    <a:close/>
                    <a:moveTo>
                      <a:pt x="1362" y="806"/>
                    </a:moveTo>
                    <a:cubicBezTo>
                      <a:pt x="1358" y="807"/>
                      <a:pt x="1355" y="809"/>
                      <a:pt x="1351" y="811"/>
                    </a:cubicBezTo>
                    <a:cubicBezTo>
                      <a:pt x="1353" y="815"/>
                      <a:pt x="1353" y="815"/>
                      <a:pt x="1353" y="815"/>
                    </a:cubicBezTo>
                    <a:cubicBezTo>
                      <a:pt x="1357" y="813"/>
                      <a:pt x="1360" y="811"/>
                      <a:pt x="1364" y="809"/>
                    </a:cubicBezTo>
                    <a:cubicBezTo>
                      <a:pt x="1362" y="806"/>
                      <a:pt x="1362" y="806"/>
                      <a:pt x="1362" y="806"/>
                    </a:cubicBezTo>
                    <a:close/>
                    <a:moveTo>
                      <a:pt x="1382" y="794"/>
                    </a:moveTo>
                    <a:cubicBezTo>
                      <a:pt x="1379" y="796"/>
                      <a:pt x="1376" y="798"/>
                      <a:pt x="1372" y="800"/>
                    </a:cubicBezTo>
                    <a:cubicBezTo>
                      <a:pt x="1374" y="803"/>
                      <a:pt x="1374" y="803"/>
                      <a:pt x="1374" y="803"/>
                    </a:cubicBezTo>
                    <a:cubicBezTo>
                      <a:pt x="1378" y="801"/>
                      <a:pt x="1381" y="799"/>
                      <a:pt x="1384" y="797"/>
                    </a:cubicBezTo>
                    <a:lnTo>
                      <a:pt x="1382" y="794"/>
                    </a:lnTo>
                    <a:close/>
                    <a:moveTo>
                      <a:pt x="1403" y="782"/>
                    </a:moveTo>
                    <a:cubicBezTo>
                      <a:pt x="1400" y="784"/>
                      <a:pt x="1396" y="786"/>
                      <a:pt x="1393" y="788"/>
                    </a:cubicBezTo>
                    <a:cubicBezTo>
                      <a:pt x="1395" y="791"/>
                      <a:pt x="1395" y="791"/>
                      <a:pt x="1395" y="791"/>
                    </a:cubicBezTo>
                    <a:cubicBezTo>
                      <a:pt x="1398" y="789"/>
                      <a:pt x="1402" y="787"/>
                      <a:pt x="1405" y="785"/>
                    </a:cubicBezTo>
                    <a:lnTo>
                      <a:pt x="1403" y="782"/>
                    </a:lnTo>
                    <a:close/>
                    <a:moveTo>
                      <a:pt x="1423" y="769"/>
                    </a:moveTo>
                    <a:cubicBezTo>
                      <a:pt x="1420" y="771"/>
                      <a:pt x="1416" y="773"/>
                      <a:pt x="1413" y="775"/>
                    </a:cubicBezTo>
                    <a:cubicBezTo>
                      <a:pt x="1415" y="779"/>
                      <a:pt x="1415" y="779"/>
                      <a:pt x="1415" y="779"/>
                    </a:cubicBezTo>
                    <a:cubicBezTo>
                      <a:pt x="1419" y="776"/>
                      <a:pt x="1422" y="774"/>
                      <a:pt x="1425" y="772"/>
                    </a:cubicBezTo>
                    <a:lnTo>
                      <a:pt x="1423" y="769"/>
                    </a:lnTo>
                    <a:close/>
                    <a:moveTo>
                      <a:pt x="1443" y="755"/>
                    </a:moveTo>
                    <a:cubicBezTo>
                      <a:pt x="1440" y="758"/>
                      <a:pt x="1436" y="760"/>
                      <a:pt x="1433" y="762"/>
                    </a:cubicBezTo>
                    <a:cubicBezTo>
                      <a:pt x="1435" y="765"/>
                      <a:pt x="1435" y="765"/>
                      <a:pt x="1435" y="765"/>
                    </a:cubicBezTo>
                    <a:cubicBezTo>
                      <a:pt x="1439" y="763"/>
                      <a:pt x="1442" y="761"/>
                      <a:pt x="1445" y="759"/>
                    </a:cubicBezTo>
                    <a:lnTo>
                      <a:pt x="1443" y="755"/>
                    </a:lnTo>
                    <a:close/>
                    <a:moveTo>
                      <a:pt x="1462" y="742"/>
                    </a:moveTo>
                    <a:cubicBezTo>
                      <a:pt x="1459" y="744"/>
                      <a:pt x="1456" y="746"/>
                      <a:pt x="1453" y="748"/>
                    </a:cubicBezTo>
                    <a:cubicBezTo>
                      <a:pt x="1455" y="752"/>
                      <a:pt x="1455" y="752"/>
                      <a:pt x="1455" y="752"/>
                    </a:cubicBezTo>
                    <a:cubicBezTo>
                      <a:pt x="1458" y="749"/>
                      <a:pt x="1462" y="747"/>
                      <a:pt x="1465" y="745"/>
                    </a:cubicBezTo>
                    <a:lnTo>
                      <a:pt x="1462" y="742"/>
                    </a:lnTo>
                    <a:close/>
                    <a:moveTo>
                      <a:pt x="1482" y="727"/>
                    </a:moveTo>
                    <a:cubicBezTo>
                      <a:pt x="1478" y="730"/>
                      <a:pt x="1475" y="732"/>
                      <a:pt x="1472" y="734"/>
                    </a:cubicBezTo>
                    <a:cubicBezTo>
                      <a:pt x="1474" y="738"/>
                      <a:pt x="1474" y="738"/>
                      <a:pt x="1474" y="738"/>
                    </a:cubicBezTo>
                    <a:cubicBezTo>
                      <a:pt x="1478" y="735"/>
                      <a:pt x="1481" y="733"/>
                      <a:pt x="1484" y="730"/>
                    </a:cubicBezTo>
                    <a:lnTo>
                      <a:pt x="1482" y="727"/>
                    </a:lnTo>
                    <a:close/>
                    <a:moveTo>
                      <a:pt x="1500" y="712"/>
                    </a:moveTo>
                    <a:cubicBezTo>
                      <a:pt x="1497" y="715"/>
                      <a:pt x="1494" y="717"/>
                      <a:pt x="1491" y="720"/>
                    </a:cubicBezTo>
                    <a:cubicBezTo>
                      <a:pt x="1493" y="723"/>
                      <a:pt x="1493" y="723"/>
                      <a:pt x="1493" y="723"/>
                    </a:cubicBezTo>
                    <a:cubicBezTo>
                      <a:pt x="1497" y="720"/>
                      <a:pt x="1500" y="718"/>
                      <a:pt x="1503" y="715"/>
                    </a:cubicBezTo>
                    <a:lnTo>
                      <a:pt x="1500" y="712"/>
                    </a:lnTo>
                    <a:close/>
                    <a:moveTo>
                      <a:pt x="1519" y="697"/>
                    </a:moveTo>
                    <a:cubicBezTo>
                      <a:pt x="1516" y="700"/>
                      <a:pt x="1513" y="702"/>
                      <a:pt x="1509" y="705"/>
                    </a:cubicBezTo>
                    <a:cubicBezTo>
                      <a:pt x="1512" y="708"/>
                      <a:pt x="1512" y="708"/>
                      <a:pt x="1512" y="708"/>
                    </a:cubicBezTo>
                    <a:cubicBezTo>
                      <a:pt x="1515" y="705"/>
                      <a:pt x="1518" y="703"/>
                      <a:pt x="1521" y="700"/>
                    </a:cubicBezTo>
                    <a:lnTo>
                      <a:pt x="1519" y="697"/>
                    </a:lnTo>
                    <a:close/>
                    <a:moveTo>
                      <a:pt x="1537" y="681"/>
                    </a:moveTo>
                    <a:cubicBezTo>
                      <a:pt x="1534" y="684"/>
                      <a:pt x="1531" y="686"/>
                      <a:pt x="1528" y="689"/>
                    </a:cubicBezTo>
                    <a:cubicBezTo>
                      <a:pt x="1530" y="692"/>
                      <a:pt x="1530" y="692"/>
                      <a:pt x="1530" y="692"/>
                    </a:cubicBezTo>
                    <a:cubicBezTo>
                      <a:pt x="1533" y="689"/>
                      <a:pt x="1536" y="687"/>
                      <a:pt x="1539" y="684"/>
                    </a:cubicBezTo>
                    <a:lnTo>
                      <a:pt x="1537" y="681"/>
                    </a:lnTo>
                    <a:close/>
                    <a:moveTo>
                      <a:pt x="1554" y="665"/>
                    </a:moveTo>
                    <a:cubicBezTo>
                      <a:pt x="1551" y="668"/>
                      <a:pt x="1548" y="670"/>
                      <a:pt x="1545" y="673"/>
                    </a:cubicBezTo>
                    <a:cubicBezTo>
                      <a:pt x="1548" y="676"/>
                      <a:pt x="1548" y="676"/>
                      <a:pt x="1548" y="676"/>
                    </a:cubicBezTo>
                    <a:cubicBezTo>
                      <a:pt x="1551" y="673"/>
                      <a:pt x="1554" y="671"/>
                      <a:pt x="1557" y="668"/>
                    </a:cubicBezTo>
                    <a:lnTo>
                      <a:pt x="1554" y="665"/>
                    </a:lnTo>
                    <a:close/>
                    <a:moveTo>
                      <a:pt x="1571" y="648"/>
                    </a:moveTo>
                    <a:cubicBezTo>
                      <a:pt x="1568" y="651"/>
                      <a:pt x="1566" y="654"/>
                      <a:pt x="1563" y="657"/>
                    </a:cubicBezTo>
                    <a:cubicBezTo>
                      <a:pt x="1566" y="659"/>
                      <a:pt x="1566" y="659"/>
                      <a:pt x="1566" y="659"/>
                    </a:cubicBezTo>
                    <a:cubicBezTo>
                      <a:pt x="1568" y="657"/>
                      <a:pt x="1571" y="654"/>
                      <a:pt x="1574" y="651"/>
                    </a:cubicBezTo>
                    <a:lnTo>
                      <a:pt x="1571" y="648"/>
                    </a:lnTo>
                    <a:close/>
                    <a:moveTo>
                      <a:pt x="1588" y="631"/>
                    </a:moveTo>
                    <a:cubicBezTo>
                      <a:pt x="1585" y="634"/>
                      <a:pt x="1582" y="637"/>
                      <a:pt x="1580" y="640"/>
                    </a:cubicBezTo>
                    <a:cubicBezTo>
                      <a:pt x="1582" y="642"/>
                      <a:pt x="1582" y="642"/>
                      <a:pt x="1582" y="642"/>
                    </a:cubicBezTo>
                    <a:cubicBezTo>
                      <a:pt x="1585" y="639"/>
                      <a:pt x="1588" y="637"/>
                      <a:pt x="1591" y="634"/>
                    </a:cubicBezTo>
                    <a:lnTo>
                      <a:pt x="1588" y="631"/>
                    </a:lnTo>
                    <a:close/>
                    <a:moveTo>
                      <a:pt x="1604" y="613"/>
                    </a:moveTo>
                    <a:cubicBezTo>
                      <a:pt x="1601" y="616"/>
                      <a:pt x="1599" y="619"/>
                      <a:pt x="1596" y="622"/>
                    </a:cubicBezTo>
                    <a:cubicBezTo>
                      <a:pt x="1599" y="625"/>
                      <a:pt x="1599" y="625"/>
                      <a:pt x="1599" y="625"/>
                    </a:cubicBezTo>
                    <a:cubicBezTo>
                      <a:pt x="1602" y="622"/>
                      <a:pt x="1604" y="619"/>
                      <a:pt x="1607" y="616"/>
                    </a:cubicBezTo>
                    <a:lnTo>
                      <a:pt x="1604" y="613"/>
                    </a:lnTo>
                    <a:close/>
                    <a:moveTo>
                      <a:pt x="1620" y="595"/>
                    </a:moveTo>
                    <a:cubicBezTo>
                      <a:pt x="1617" y="598"/>
                      <a:pt x="1615" y="601"/>
                      <a:pt x="1612" y="604"/>
                    </a:cubicBezTo>
                    <a:cubicBezTo>
                      <a:pt x="1615" y="607"/>
                      <a:pt x="1615" y="607"/>
                      <a:pt x="1615" y="607"/>
                    </a:cubicBezTo>
                    <a:cubicBezTo>
                      <a:pt x="1618" y="604"/>
                      <a:pt x="1620" y="601"/>
                      <a:pt x="1623" y="598"/>
                    </a:cubicBezTo>
                    <a:lnTo>
                      <a:pt x="1620" y="595"/>
                    </a:lnTo>
                    <a:close/>
                    <a:moveTo>
                      <a:pt x="1635" y="577"/>
                    </a:moveTo>
                    <a:cubicBezTo>
                      <a:pt x="1633" y="580"/>
                      <a:pt x="1630" y="583"/>
                      <a:pt x="1628" y="586"/>
                    </a:cubicBezTo>
                    <a:cubicBezTo>
                      <a:pt x="1631" y="589"/>
                      <a:pt x="1631" y="589"/>
                      <a:pt x="1631" y="589"/>
                    </a:cubicBezTo>
                    <a:cubicBezTo>
                      <a:pt x="1633" y="586"/>
                      <a:pt x="1636" y="583"/>
                      <a:pt x="1638" y="579"/>
                    </a:cubicBezTo>
                    <a:lnTo>
                      <a:pt x="1635" y="577"/>
                    </a:lnTo>
                    <a:close/>
                    <a:moveTo>
                      <a:pt x="1650" y="558"/>
                    </a:moveTo>
                    <a:cubicBezTo>
                      <a:pt x="1648" y="561"/>
                      <a:pt x="1645" y="564"/>
                      <a:pt x="1643" y="568"/>
                    </a:cubicBezTo>
                    <a:cubicBezTo>
                      <a:pt x="1646" y="570"/>
                      <a:pt x="1646" y="570"/>
                      <a:pt x="1646" y="570"/>
                    </a:cubicBezTo>
                    <a:cubicBezTo>
                      <a:pt x="1648" y="567"/>
                      <a:pt x="1651" y="564"/>
                      <a:pt x="1653" y="560"/>
                    </a:cubicBezTo>
                    <a:lnTo>
                      <a:pt x="1650" y="558"/>
                    </a:lnTo>
                    <a:close/>
                    <a:moveTo>
                      <a:pt x="1664" y="539"/>
                    </a:moveTo>
                    <a:cubicBezTo>
                      <a:pt x="1662" y="542"/>
                      <a:pt x="1660" y="545"/>
                      <a:pt x="1657" y="548"/>
                    </a:cubicBezTo>
                    <a:cubicBezTo>
                      <a:pt x="1660" y="551"/>
                      <a:pt x="1660" y="551"/>
                      <a:pt x="1660" y="551"/>
                    </a:cubicBezTo>
                    <a:cubicBezTo>
                      <a:pt x="1663" y="548"/>
                      <a:pt x="1665" y="544"/>
                      <a:pt x="1668" y="541"/>
                    </a:cubicBezTo>
                    <a:lnTo>
                      <a:pt x="1664" y="539"/>
                    </a:lnTo>
                    <a:close/>
                    <a:moveTo>
                      <a:pt x="1678" y="519"/>
                    </a:moveTo>
                    <a:cubicBezTo>
                      <a:pt x="1676" y="523"/>
                      <a:pt x="1674" y="526"/>
                      <a:pt x="1671" y="529"/>
                    </a:cubicBezTo>
                    <a:cubicBezTo>
                      <a:pt x="1675" y="531"/>
                      <a:pt x="1675" y="531"/>
                      <a:pt x="1675" y="531"/>
                    </a:cubicBezTo>
                    <a:cubicBezTo>
                      <a:pt x="1677" y="528"/>
                      <a:pt x="1679" y="525"/>
                      <a:pt x="1681" y="522"/>
                    </a:cubicBezTo>
                    <a:lnTo>
                      <a:pt x="1678" y="519"/>
                    </a:lnTo>
                    <a:close/>
                    <a:moveTo>
                      <a:pt x="1691" y="499"/>
                    </a:moveTo>
                    <a:cubicBezTo>
                      <a:pt x="1689" y="503"/>
                      <a:pt x="1687" y="506"/>
                      <a:pt x="1685" y="509"/>
                    </a:cubicBezTo>
                    <a:cubicBezTo>
                      <a:pt x="1688" y="512"/>
                      <a:pt x="1688" y="512"/>
                      <a:pt x="1688" y="512"/>
                    </a:cubicBezTo>
                    <a:cubicBezTo>
                      <a:pt x="1690" y="508"/>
                      <a:pt x="1693" y="505"/>
                      <a:pt x="1695" y="502"/>
                    </a:cubicBezTo>
                    <a:lnTo>
                      <a:pt x="1691" y="499"/>
                    </a:lnTo>
                    <a:close/>
                    <a:moveTo>
                      <a:pt x="1704" y="479"/>
                    </a:moveTo>
                    <a:cubicBezTo>
                      <a:pt x="1702" y="482"/>
                      <a:pt x="1700" y="486"/>
                      <a:pt x="1698" y="489"/>
                    </a:cubicBezTo>
                    <a:cubicBezTo>
                      <a:pt x="1701" y="491"/>
                      <a:pt x="1701" y="491"/>
                      <a:pt x="1701" y="491"/>
                    </a:cubicBezTo>
                    <a:cubicBezTo>
                      <a:pt x="1703" y="488"/>
                      <a:pt x="1706" y="485"/>
                      <a:pt x="1708" y="481"/>
                    </a:cubicBezTo>
                    <a:lnTo>
                      <a:pt x="1704" y="479"/>
                    </a:lnTo>
                    <a:close/>
                    <a:moveTo>
                      <a:pt x="1717" y="458"/>
                    </a:moveTo>
                    <a:cubicBezTo>
                      <a:pt x="1715" y="462"/>
                      <a:pt x="1713" y="465"/>
                      <a:pt x="1710" y="469"/>
                    </a:cubicBezTo>
                    <a:cubicBezTo>
                      <a:pt x="1714" y="471"/>
                      <a:pt x="1714" y="471"/>
                      <a:pt x="1714" y="471"/>
                    </a:cubicBezTo>
                    <a:cubicBezTo>
                      <a:pt x="1716" y="467"/>
                      <a:pt x="1718" y="464"/>
                      <a:pt x="1720" y="460"/>
                    </a:cubicBezTo>
                    <a:lnTo>
                      <a:pt x="1717" y="458"/>
                    </a:lnTo>
                    <a:close/>
                    <a:moveTo>
                      <a:pt x="1728" y="437"/>
                    </a:moveTo>
                    <a:cubicBezTo>
                      <a:pt x="1726" y="441"/>
                      <a:pt x="1724" y="445"/>
                      <a:pt x="1722" y="448"/>
                    </a:cubicBezTo>
                    <a:cubicBezTo>
                      <a:pt x="1726" y="450"/>
                      <a:pt x="1726" y="450"/>
                      <a:pt x="1726" y="450"/>
                    </a:cubicBezTo>
                    <a:cubicBezTo>
                      <a:pt x="1728" y="446"/>
                      <a:pt x="1730" y="443"/>
                      <a:pt x="1732" y="439"/>
                    </a:cubicBezTo>
                    <a:lnTo>
                      <a:pt x="1728" y="437"/>
                    </a:lnTo>
                    <a:close/>
                    <a:moveTo>
                      <a:pt x="1739" y="416"/>
                    </a:moveTo>
                    <a:cubicBezTo>
                      <a:pt x="1738" y="420"/>
                      <a:pt x="1736" y="423"/>
                      <a:pt x="1734" y="427"/>
                    </a:cubicBezTo>
                    <a:cubicBezTo>
                      <a:pt x="1737" y="429"/>
                      <a:pt x="1737" y="429"/>
                      <a:pt x="1737" y="429"/>
                    </a:cubicBezTo>
                    <a:cubicBezTo>
                      <a:pt x="1739" y="425"/>
                      <a:pt x="1741" y="422"/>
                      <a:pt x="1743" y="418"/>
                    </a:cubicBezTo>
                    <a:lnTo>
                      <a:pt x="1739" y="416"/>
                    </a:lnTo>
                    <a:close/>
                    <a:moveTo>
                      <a:pt x="1750" y="395"/>
                    </a:moveTo>
                    <a:cubicBezTo>
                      <a:pt x="1748" y="398"/>
                      <a:pt x="1747" y="402"/>
                      <a:pt x="1745" y="406"/>
                    </a:cubicBezTo>
                    <a:cubicBezTo>
                      <a:pt x="1748" y="407"/>
                      <a:pt x="1748" y="407"/>
                      <a:pt x="1748" y="407"/>
                    </a:cubicBezTo>
                    <a:cubicBezTo>
                      <a:pt x="1750" y="404"/>
                      <a:pt x="1752" y="400"/>
                      <a:pt x="1754" y="396"/>
                    </a:cubicBezTo>
                    <a:lnTo>
                      <a:pt x="1750" y="395"/>
                    </a:lnTo>
                    <a:close/>
                    <a:moveTo>
                      <a:pt x="1760" y="373"/>
                    </a:moveTo>
                    <a:cubicBezTo>
                      <a:pt x="1758" y="377"/>
                      <a:pt x="1757" y="380"/>
                      <a:pt x="1755" y="384"/>
                    </a:cubicBezTo>
                    <a:cubicBezTo>
                      <a:pt x="1759" y="386"/>
                      <a:pt x="1759" y="386"/>
                      <a:pt x="1759" y="386"/>
                    </a:cubicBezTo>
                    <a:cubicBezTo>
                      <a:pt x="1760" y="382"/>
                      <a:pt x="1762" y="378"/>
                      <a:pt x="1764" y="375"/>
                    </a:cubicBezTo>
                    <a:lnTo>
                      <a:pt x="1760" y="373"/>
                    </a:lnTo>
                    <a:close/>
                    <a:moveTo>
                      <a:pt x="1770" y="351"/>
                    </a:moveTo>
                    <a:cubicBezTo>
                      <a:pt x="1768" y="355"/>
                      <a:pt x="1766" y="358"/>
                      <a:pt x="1765" y="362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0" y="360"/>
                      <a:pt x="1772" y="356"/>
                      <a:pt x="1773" y="352"/>
                    </a:cubicBezTo>
                    <a:lnTo>
                      <a:pt x="1770" y="351"/>
                    </a:lnTo>
                    <a:close/>
                    <a:moveTo>
                      <a:pt x="1778" y="329"/>
                    </a:moveTo>
                    <a:cubicBezTo>
                      <a:pt x="1777" y="332"/>
                      <a:pt x="1776" y="336"/>
                      <a:pt x="1774" y="340"/>
                    </a:cubicBezTo>
                    <a:cubicBezTo>
                      <a:pt x="1778" y="341"/>
                      <a:pt x="1778" y="341"/>
                      <a:pt x="1778" y="341"/>
                    </a:cubicBezTo>
                    <a:cubicBezTo>
                      <a:pt x="1779" y="337"/>
                      <a:pt x="1781" y="334"/>
                      <a:pt x="1782" y="330"/>
                    </a:cubicBezTo>
                    <a:lnTo>
                      <a:pt x="1778" y="329"/>
                    </a:lnTo>
                    <a:close/>
                    <a:moveTo>
                      <a:pt x="1787" y="306"/>
                    </a:moveTo>
                    <a:cubicBezTo>
                      <a:pt x="1785" y="310"/>
                      <a:pt x="1784" y="314"/>
                      <a:pt x="1783" y="317"/>
                    </a:cubicBezTo>
                    <a:cubicBezTo>
                      <a:pt x="1786" y="319"/>
                      <a:pt x="1786" y="319"/>
                      <a:pt x="1786" y="319"/>
                    </a:cubicBezTo>
                    <a:cubicBezTo>
                      <a:pt x="1788" y="315"/>
                      <a:pt x="1789" y="311"/>
                      <a:pt x="1791" y="307"/>
                    </a:cubicBezTo>
                    <a:lnTo>
                      <a:pt x="1787" y="306"/>
                    </a:lnTo>
                    <a:close/>
                    <a:moveTo>
                      <a:pt x="1794" y="283"/>
                    </a:moveTo>
                    <a:cubicBezTo>
                      <a:pt x="1793" y="287"/>
                      <a:pt x="1792" y="291"/>
                      <a:pt x="1791" y="295"/>
                    </a:cubicBezTo>
                    <a:cubicBezTo>
                      <a:pt x="1794" y="296"/>
                      <a:pt x="1794" y="296"/>
                      <a:pt x="1794" y="296"/>
                    </a:cubicBezTo>
                    <a:cubicBezTo>
                      <a:pt x="1796" y="292"/>
                      <a:pt x="1797" y="288"/>
                      <a:pt x="1798" y="284"/>
                    </a:cubicBezTo>
                    <a:lnTo>
                      <a:pt x="1794" y="283"/>
                    </a:lnTo>
                    <a:close/>
                    <a:moveTo>
                      <a:pt x="1802" y="260"/>
                    </a:moveTo>
                    <a:cubicBezTo>
                      <a:pt x="1800" y="264"/>
                      <a:pt x="1799" y="268"/>
                      <a:pt x="1798" y="272"/>
                    </a:cubicBezTo>
                    <a:cubicBezTo>
                      <a:pt x="1802" y="273"/>
                      <a:pt x="1802" y="273"/>
                      <a:pt x="1802" y="273"/>
                    </a:cubicBezTo>
                    <a:cubicBezTo>
                      <a:pt x="1803" y="269"/>
                      <a:pt x="1804" y="265"/>
                      <a:pt x="1805" y="261"/>
                    </a:cubicBezTo>
                    <a:lnTo>
                      <a:pt x="1802" y="260"/>
                    </a:lnTo>
                    <a:close/>
                    <a:moveTo>
                      <a:pt x="1808" y="237"/>
                    </a:moveTo>
                    <a:cubicBezTo>
                      <a:pt x="1807" y="241"/>
                      <a:pt x="1806" y="245"/>
                      <a:pt x="1805" y="249"/>
                    </a:cubicBezTo>
                    <a:cubicBezTo>
                      <a:pt x="1809" y="250"/>
                      <a:pt x="1809" y="250"/>
                      <a:pt x="1809" y="250"/>
                    </a:cubicBezTo>
                    <a:cubicBezTo>
                      <a:pt x="1810" y="246"/>
                      <a:pt x="1811" y="242"/>
                      <a:pt x="1812" y="238"/>
                    </a:cubicBezTo>
                    <a:lnTo>
                      <a:pt x="1808" y="237"/>
                    </a:lnTo>
                    <a:close/>
                    <a:moveTo>
                      <a:pt x="1814" y="214"/>
                    </a:moveTo>
                    <a:cubicBezTo>
                      <a:pt x="1813" y="218"/>
                      <a:pt x="1812" y="222"/>
                      <a:pt x="1811" y="226"/>
                    </a:cubicBezTo>
                    <a:cubicBezTo>
                      <a:pt x="1815" y="227"/>
                      <a:pt x="1815" y="227"/>
                      <a:pt x="1815" y="227"/>
                    </a:cubicBezTo>
                    <a:cubicBezTo>
                      <a:pt x="1816" y="223"/>
                      <a:pt x="1817" y="219"/>
                      <a:pt x="1818" y="215"/>
                    </a:cubicBezTo>
                    <a:lnTo>
                      <a:pt x="1814" y="214"/>
                    </a:lnTo>
                    <a:close/>
                    <a:moveTo>
                      <a:pt x="1819" y="191"/>
                    </a:moveTo>
                    <a:cubicBezTo>
                      <a:pt x="1818" y="195"/>
                      <a:pt x="1817" y="198"/>
                      <a:pt x="1817" y="202"/>
                    </a:cubicBezTo>
                    <a:cubicBezTo>
                      <a:pt x="1820" y="203"/>
                      <a:pt x="1820" y="203"/>
                      <a:pt x="1820" y="203"/>
                    </a:cubicBezTo>
                    <a:cubicBezTo>
                      <a:pt x="1821" y="199"/>
                      <a:pt x="1822" y="195"/>
                      <a:pt x="1823" y="191"/>
                    </a:cubicBezTo>
                    <a:cubicBezTo>
                      <a:pt x="1819" y="191"/>
                      <a:pt x="1819" y="191"/>
                      <a:pt x="1819" y="191"/>
                    </a:cubicBezTo>
                    <a:close/>
                    <a:moveTo>
                      <a:pt x="1824" y="167"/>
                    </a:moveTo>
                    <a:cubicBezTo>
                      <a:pt x="1823" y="171"/>
                      <a:pt x="1822" y="175"/>
                      <a:pt x="1822" y="179"/>
                    </a:cubicBezTo>
                    <a:cubicBezTo>
                      <a:pt x="1825" y="180"/>
                      <a:pt x="1825" y="180"/>
                      <a:pt x="1825" y="180"/>
                    </a:cubicBezTo>
                    <a:cubicBezTo>
                      <a:pt x="1826" y="176"/>
                      <a:pt x="1827" y="172"/>
                      <a:pt x="1828" y="168"/>
                    </a:cubicBezTo>
                    <a:lnTo>
                      <a:pt x="1824" y="167"/>
                    </a:lnTo>
                    <a:close/>
                    <a:moveTo>
                      <a:pt x="1828" y="144"/>
                    </a:moveTo>
                    <a:cubicBezTo>
                      <a:pt x="1827" y="147"/>
                      <a:pt x="1827" y="151"/>
                      <a:pt x="1826" y="155"/>
                    </a:cubicBezTo>
                    <a:cubicBezTo>
                      <a:pt x="1830" y="156"/>
                      <a:pt x="1830" y="156"/>
                      <a:pt x="1830" y="156"/>
                    </a:cubicBezTo>
                    <a:cubicBezTo>
                      <a:pt x="1830" y="152"/>
                      <a:pt x="1831" y="148"/>
                      <a:pt x="1832" y="144"/>
                    </a:cubicBezTo>
                    <a:lnTo>
                      <a:pt x="1828" y="144"/>
                    </a:lnTo>
                    <a:close/>
                    <a:moveTo>
                      <a:pt x="1831" y="120"/>
                    </a:moveTo>
                    <a:cubicBezTo>
                      <a:pt x="1831" y="124"/>
                      <a:pt x="1830" y="128"/>
                      <a:pt x="1830" y="132"/>
                    </a:cubicBezTo>
                    <a:cubicBezTo>
                      <a:pt x="1834" y="132"/>
                      <a:pt x="1834" y="132"/>
                      <a:pt x="1834" y="132"/>
                    </a:cubicBezTo>
                    <a:cubicBezTo>
                      <a:pt x="1834" y="128"/>
                      <a:pt x="1835" y="124"/>
                      <a:pt x="1835" y="120"/>
                    </a:cubicBezTo>
                    <a:lnTo>
                      <a:pt x="1831" y="120"/>
                    </a:lnTo>
                    <a:close/>
                    <a:moveTo>
                      <a:pt x="1834" y="96"/>
                    </a:moveTo>
                    <a:cubicBezTo>
                      <a:pt x="1834" y="100"/>
                      <a:pt x="1833" y="104"/>
                      <a:pt x="1833" y="108"/>
                    </a:cubicBezTo>
                    <a:cubicBezTo>
                      <a:pt x="1837" y="108"/>
                      <a:pt x="1837" y="108"/>
                      <a:pt x="1837" y="108"/>
                    </a:cubicBezTo>
                    <a:cubicBezTo>
                      <a:pt x="1837" y="104"/>
                      <a:pt x="1838" y="100"/>
                      <a:pt x="1838" y="96"/>
                    </a:cubicBezTo>
                    <a:lnTo>
                      <a:pt x="1834" y="96"/>
                    </a:lnTo>
                    <a:close/>
                    <a:moveTo>
                      <a:pt x="1836" y="72"/>
                    </a:moveTo>
                    <a:cubicBezTo>
                      <a:pt x="1836" y="76"/>
                      <a:pt x="1835" y="80"/>
                      <a:pt x="1835" y="84"/>
                    </a:cubicBezTo>
                    <a:cubicBezTo>
                      <a:pt x="1839" y="84"/>
                      <a:pt x="1839" y="84"/>
                      <a:pt x="1839" y="84"/>
                    </a:cubicBezTo>
                    <a:cubicBezTo>
                      <a:pt x="1839" y="81"/>
                      <a:pt x="1840" y="77"/>
                      <a:pt x="1840" y="73"/>
                    </a:cubicBezTo>
                    <a:lnTo>
                      <a:pt x="1836" y="72"/>
                    </a:lnTo>
                    <a:close/>
                    <a:moveTo>
                      <a:pt x="1838" y="48"/>
                    </a:moveTo>
                    <a:cubicBezTo>
                      <a:pt x="1837" y="52"/>
                      <a:pt x="1837" y="56"/>
                      <a:pt x="1837" y="60"/>
                    </a:cubicBezTo>
                    <a:cubicBezTo>
                      <a:pt x="1841" y="61"/>
                      <a:pt x="1841" y="61"/>
                      <a:pt x="1841" y="61"/>
                    </a:cubicBezTo>
                    <a:cubicBezTo>
                      <a:pt x="1841" y="57"/>
                      <a:pt x="1841" y="53"/>
                      <a:pt x="1842" y="49"/>
                    </a:cubicBezTo>
                    <a:lnTo>
                      <a:pt x="1838" y="48"/>
                    </a:lnTo>
                    <a:close/>
                    <a:moveTo>
                      <a:pt x="1839" y="24"/>
                    </a:moveTo>
                    <a:cubicBezTo>
                      <a:pt x="1838" y="28"/>
                      <a:pt x="1838" y="32"/>
                      <a:pt x="1838" y="36"/>
                    </a:cubicBezTo>
                    <a:cubicBezTo>
                      <a:pt x="1842" y="36"/>
                      <a:pt x="1842" y="36"/>
                      <a:pt x="1842" y="36"/>
                    </a:cubicBezTo>
                    <a:cubicBezTo>
                      <a:pt x="1842" y="32"/>
                      <a:pt x="1842" y="28"/>
                      <a:pt x="1843" y="24"/>
                    </a:cubicBezTo>
                    <a:lnTo>
                      <a:pt x="1839" y="24"/>
                    </a:lnTo>
                    <a:close/>
                    <a:moveTo>
                      <a:pt x="1839" y="0"/>
                    </a:moveTo>
                    <a:cubicBezTo>
                      <a:pt x="1839" y="4"/>
                      <a:pt x="1839" y="8"/>
                      <a:pt x="1839" y="12"/>
                    </a:cubicBezTo>
                    <a:cubicBezTo>
                      <a:pt x="1843" y="12"/>
                      <a:pt x="1843" y="12"/>
                      <a:pt x="1843" y="12"/>
                    </a:cubicBezTo>
                    <a:cubicBezTo>
                      <a:pt x="1843" y="8"/>
                      <a:pt x="1843" y="4"/>
                      <a:pt x="1843" y="0"/>
                    </a:cubicBezTo>
                    <a:lnTo>
                      <a:pt x="18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10" name="Oval 1107"/>
              <p:cNvSpPr>
                <a:spLocks noChangeArrowheads="1"/>
              </p:cNvSpPr>
              <p:nvPr/>
            </p:nvSpPr>
            <p:spPr bwMode="auto">
              <a:xfrm>
                <a:off x="4070208" y="3961138"/>
                <a:ext cx="113748" cy="1148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11" name="Freeform 1110"/>
              <p:cNvSpPr>
                <a:spLocks/>
              </p:cNvSpPr>
              <p:nvPr/>
            </p:nvSpPr>
            <p:spPr bwMode="auto">
              <a:xfrm>
                <a:off x="7940877" y="4006637"/>
                <a:ext cx="107248" cy="93165"/>
              </a:xfrm>
              <a:custGeom>
                <a:avLst/>
                <a:gdLst>
                  <a:gd name="T0" fmla="*/ 0 w 99"/>
                  <a:gd name="T1" fmla="*/ 86 h 86"/>
                  <a:gd name="T2" fmla="*/ 49 w 99"/>
                  <a:gd name="T3" fmla="*/ 0 h 86"/>
                  <a:gd name="T4" fmla="*/ 99 w 99"/>
                  <a:gd name="T5" fmla="*/ 86 h 86"/>
                  <a:gd name="T6" fmla="*/ 0 w 99"/>
                  <a:gd name="T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86">
                    <a:moveTo>
                      <a:pt x="0" y="86"/>
                    </a:moveTo>
                    <a:lnTo>
                      <a:pt x="49" y="0"/>
                    </a:lnTo>
                    <a:lnTo>
                      <a:pt x="99" y="86"/>
                    </a:lnTo>
                    <a:lnTo>
                      <a:pt x="0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334536" y="2597249"/>
              <a:ext cx="3448178" cy="3145934"/>
              <a:chOff x="4334536" y="2597249"/>
              <a:chExt cx="3448178" cy="3145934"/>
            </a:xfrm>
            <a:solidFill>
              <a:schemeClr val="accent4"/>
            </a:solidFill>
          </p:grpSpPr>
          <p:sp>
            <p:nvSpPr>
              <p:cNvPr id="306" name="Freeform 1064"/>
              <p:cNvSpPr>
                <a:spLocks noEditPoints="1"/>
              </p:cNvSpPr>
              <p:nvPr/>
            </p:nvSpPr>
            <p:spPr bwMode="auto">
              <a:xfrm>
                <a:off x="4334536" y="2679581"/>
                <a:ext cx="3448178" cy="3063602"/>
              </a:xfrm>
              <a:custGeom>
                <a:avLst/>
                <a:gdLst>
                  <a:gd name="T0" fmla="*/ 266 w 1639"/>
                  <a:gd name="T1" fmla="*/ 32 h 1456"/>
                  <a:gd name="T2" fmla="*/ 210 w 1639"/>
                  <a:gd name="T3" fmla="*/ 94 h 1456"/>
                  <a:gd name="T4" fmla="*/ 177 w 1639"/>
                  <a:gd name="T5" fmla="*/ 128 h 1456"/>
                  <a:gd name="T6" fmla="*/ 144 w 1639"/>
                  <a:gd name="T7" fmla="*/ 178 h 1456"/>
                  <a:gd name="T8" fmla="*/ 113 w 1639"/>
                  <a:gd name="T9" fmla="*/ 229 h 1456"/>
                  <a:gd name="T10" fmla="*/ 81 w 1639"/>
                  <a:gd name="T11" fmla="*/ 280 h 1456"/>
                  <a:gd name="T12" fmla="*/ 53 w 1639"/>
                  <a:gd name="T13" fmla="*/ 358 h 1456"/>
                  <a:gd name="T14" fmla="*/ 34 w 1639"/>
                  <a:gd name="T15" fmla="*/ 402 h 1456"/>
                  <a:gd name="T16" fmla="*/ 23 w 1639"/>
                  <a:gd name="T17" fmla="*/ 461 h 1456"/>
                  <a:gd name="T18" fmla="*/ 12 w 1639"/>
                  <a:gd name="T19" fmla="*/ 520 h 1456"/>
                  <a:gd name="T20" fmla="*/ 2 w 1639"/>
                  <a:gd name="T21" fmla="*/ 579 h 1456"/>
                  <a:gd name="T22" fmla="*/ 0 w 1639"/>
                  <a:gd name="T23" fmla="*/ 639 h 1456"/>
                  <a:gd name="T24" fmla="*/ 6 w 1639"/>
                  <a:gd name="T25" fmla="*/ 699 h 1456"/>
                  <a:gd name="T26" fmla="*/ 13 w 1639"/>
                  <a:gd name="T27" fmla="*/ 758 h 1456"/>
                  <a:gd name="T28" fmla="*/ 20 w 1639"/>
                  <a:gd name="T29" fmla="*/ 817 h 1456"/>
                  <a:gd name="T30" fmla="*/ 46 w 1639"/>
                  <a:gd name="T31" fmla="*/ 897 h 1456"/>
                  <a:gd name="T32" fmla="*/ 59 w 1639"/>
                  <a:gd name="T33" fmla="*/ 943 h 1456"/>
                  <a:gd name="T34" fmla="*/ 87 w 1639"/>
                  <a:gd name="T35" fmla="*/ 996 h 1456"/>
                  <a:gd name="T36" fmla="*/ 116 w 1639"/>
                  <a:gd name="T37" fmla="*/ 1049 h 1456"/>
                  <a:gd name="T38" fmla="*/ 145 w 1639"/>
                  <a:gd name="T39" fmla="*/ 1102 h 1456"/>
                  <a:gd name="T40" fmla="*/ 199 w 1639"/>
                  <a:gd name="T41" fmla="*/ 1166 h 1456"/>
                  <a:gd name="T42" fmla="*/ 228 w 1639"/>
                  <a:gd name="T43" fmla="*/ 1204 h 1456"/>
                  <a:gd name="T44" fmla="*/ 274 w 1639"/>
                  <a:gd name="T45" fmla="*/ 1243 h 1456"/>
                  <a:gd name="T46" fmla="*/ 319 w 1639"/>
                  <a:gd name="T47" fmla="*/ 1281 h 1456"/>
                  <a:gd name="T48" fmla="*/ 365 w 1639"/>
                  <a:gd name="T49" fmla="*/ 1319 h 1456"/>
                  <a:gd name="T50" fmla="*/ 439 w 1639"/>
                  <a:gd name="T51" fmla="*/ 1358 h 1456"/>
                  <a:gd name="T52" fmla="*/ 480 w 1639"/>
                  <a:gd name="T53" fmla="*/ 1383 h 1456"/>
                  <a:gd name="T54" fmla="*/ 537 w 1639"/>
                  <a:gd name="T55" fmla="*/ 1402 h 1456"/>
                  <a:gd name="T56" fmla="*/ 594 w 1639"/>
                  <a:gd name="T57" fmla="*/ 1420 h 1456"/>
                  <a:gd name="T58" fmla="*/ 651 w 1639"/>
                  <a:gd name="T59" fmla="*/ 1438 h 1456"/>
                  <a:gd name="T60" fmla="*/ 734 w 1639"/>
                  <a:gd name="T61" fmla="*/ 1447 h 1456"/>
                  <a:gd name="T62" fmla="*/ 782 w 1639"/>
                  <a:gd name="T63" fmla="*/ 1455 h 1456"/>
                  <a:gd name="T64" fmla="*/ 830 w 1639"/>
                  <a:gd name="T65" fmla="*/ 1452 h 1456"/>
                  <a:gd name="T66" fmla="*/ 890 w 1639"/>
                  <a:gd name="T67" fmla="*/ 1453 h 1456"/>
                  <a:gd name="T68" fmla="*/ 972 w 1639"/>
                  <a:gd name="T69" fmla="*/ 1438 h 1456"/>
                  <a:gd name="T70" fmla="*/ 1020 w 1639"/>
                  <a:gd name="T71" fmla="*/ 1431 h 1456"/>
                  <a:gd name="T72" fmla="*/ 1076 w 1639"/>
                  <a:gd name="T73" fmla="*/ 1411 h 1456"/>
                  <a:gd name="T74" fmla="*/ 1132 w 1639"/>
                  <a:gd name="T75" fmla="*/ 1390 h 1456"/>
                  <a:gd name="T76" fmla="*/ 1188 w 1639"/>
                  <a:gd name="T77" fmla="*/ 1368 h 1456"/>
                  <a:gd name="T78" fmla="*/ 1259 w 1639"/>
                  <a:gd name="T79" fmla="*/ 1323 h 1456"/>
                  <a:gd name="T80" fmla="*/ 1301 w 1639"/>
                  <a:gd name="T81" fmla="*/ 1300 h 1456"/>
                  <a:gd name="T82" fmla="*/ 1345 w 1639"/>
                  <a:gd name="T83" fmla="*/ 1260 h 1456"/>
                  <a:gd name="T84" fmla="*/ 1390 w 1639"/>
                  <a:gd name="T85" fmla="*/ 1219 h 1456"/>
                  <a:gd name="T86" fmla="*/ 1434 w 1639"/>
                  <a:gd name="T87" fmla="*/ 1179 h 1456"/>
                  <a:gd name="T88" fmla="*/ 1483 w 1639"/>
                  <a:gd name="T89" fmla="*/ 1111 h 1456"/>
                  <a:gd name="T90" fmla="*/ 1513 w 1639"/>
                  <a:gd name="T91" fmla="*/ 1074 h 1456"/>
                  <a:gd name="T92" fmla="*/ 1539 w 1639"/>
                  <a:gd name="T93" fmla="*/ 1020 h 1456"/>
                  <a:gd name="T94" fmla="*/ 1565 w 1639"/>
                  <a:gd name="T95" fmla="*/ 967 h 1456"/>
                  <a:gd name="T96" fmla="*/ 1591 w 1639"/>
                  <a:gd name="T97" fmla="*/ 913 h 1456"/>
                  <a:gd name="T98" fmla="*/ 1611 w 1639"/>
                  <a:gd name="T99" fmla="*/ 831 h 1456"/>
                  <a:gd name="T100" fmla="*/ 1625 w 1639"/>
                  <a:gd name="T101" fmla="*/ 785 h 1456"/>
                  <a:gd name="T102" fmla="*/ 1630 w 1639"/>
                  <a:gd name="T103" fmla="*/ 726 h 1456"/>
                  <a:gd name="T104" fmla="*/ 1634 w 1639"/>
                  <a:gd name="T105" fmla="*/ 666 h 1456"/>
                  <a:gd name="T106" fmla="*/ 1638 w 1639"/>
                  <a:gd name="T107" fmla="*/ 606 h 1456"/>
                  <a:gd name="T108" fmla="*/ 1627 w 1639"/>
                  <a:gd name="T109" fmla="*/ 523 h 1456"/>
                  <a:gd name="T110" fmla="*/ 1623 w 1639"/>
                  <a:gd name="T111" fmla="*/ 475 h 1456"/>
                  <a:gd name="T112" fmla="*/ 1605 w 1639"/>
                  <a:gd name="T113" fmla="*/ 418 h 1456"/>
                  <a:gd name="T114" fmla="*/ 1587 w 1639"/>
                  <a:gd name="T115" fmla="*/ 361 h 1456"/>
                  <a:gd name="T116" fmla="*/ 1569 w 1639"/>
                  <a:gd name="T117" fmla="*/ 304 h 1456"/>
                  <a:gd name="T118" fmla="*/ 1527 w 1639"/>
                  <a:gd name="T119" fmla="*/ 231 h 1456"/>
                  <a:gd name="T120" fmla="*/ 1505 w 1639"/>
                  <a:gd name="T121" fmla="*/ 188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39" h="1456">
                    <a:moveTo>
                      <a:pt x="296" y="11"/>
                    </a:moveTo>
                    <a:cubicBezTo>
                      <a:pt x="299" y="9"/>
                      <a:pt x="302" y="6"/>
                      <a:pt x="305" y="4"/>
                    </a:cubicBezTo>
                    <a:cubicBezTo>
                      <a:pt x="303" y="0"/>
                      <a:pt x="303" y="0"/>
                      <a:pt x="303" y="0"/>
                    </a:cubicBezTo>
                    <a:cubicBezTo>
                      <a:pt x="300" y="3"/>
                      <a:pt x="296" y="5"/>
                      <a:pt x="293" y="8"/>
                    </a:cubicBezTo>
                    <a:lnTo>
                      <a:pt x="296" y="11"/>
                    </a:lnTo>
                    <a:close/>
                    <a:moveTo>
                      <a:pt x="278" y="27"/>
                    </a:moveTo>
                    <a:cubicBezTo>
                      <a:pt x="281" y="24"/>
                      <a:pt x="284" y="21"/>
                      <a:pt x="287" y="19"/>
                    </a:cubicBezTo>
                    <a:cubicBezTo>
                      <a:pt x="284" y="16"/>
                      <a:pt x="284" y="16"/>
                      <a:pt x="284" y="16"/>
                    </a:cubicBezTo>
                    <a:cubicBezTo>
                      <a:pt x="281" y="18"/>
                      <a:pt x="278" y="21"/>
                      <a:pt x="275" y="24"/>
                    </a:cubicBezTo>
                    <a:lnTo>
                      <a:pt x="278" y="27"/>
                    </a:lnTo>
                    <a:close/>
                    <a:moveTo>
                      <a:pt x="260" y="43"/>
                    </a:moveTo>
                    <a:cubicBezTo>
                      <a:pt x="263" y="40"/>
                      <a:pt x="266" y="37"/>
                      <a:pt x="269" y="35"/>
                    </a:cubicBezTo>
                    <a:cubicBezTo>
                      <a:pt x="266" y="32"/>
                      <a:pt x="266" y="32"/>
                      <a:pt x="266" y="32"/>
                    </a:cubicBezTo>
                    <a:cubicBezTo>
                      <a:pt x="263" y="34"/>
                      <a:pt x="260" y="37"/>
                      <a:pt x="258" y="40"/>
                    </a:cubicBezTo>
                    <a:lnTo>
                      <a:pt x="260" y="43"/>
                    </a:lnTo>
                    <a:close/>
                    <a:moveTo>
                      <a:pt x="243" y="59"/>
                    </a:moveTo>
                    <a:cubicBezTo>
                      <a:pt x="246" y="57"/>
                      <a:pt x="249" y="54"/>
                      <a:pt x="252" y="51"/>
                    </a:cubicBezTo>
                    <a:cubicBezTo>
                      <a:pt x="249" y="48"/>
                      <a:pt x="249" y="48"/>
                      <a:pt x="249" y="48"/>
                    </a:cubicBezTo>
                    <a:cubicBezTo>
                      <a:pt x="246" y="51"/>
                      <a:pt x="243" y="54"/>
                      <a:pt x="240" y="56"/>
                    </a:cubicBezTo>
                    <a:lnTo>
                      <a:pt x="243" y="59"/>
                    </a:lnTo>
                    <a:close/>
                    <a:moveTo>
                      <a:pt x="226" y="76"/>
                    </a:moveTo>
                    <a:cubicBezTo>
                      <a:pt x="229" y="74"/>
                      <a:pt x="232" y="71"/>
                      <a:pt x="235" y="68"/>
                    </a:cubicBezTo>
                    <a:cubicBezTo>
                      <a:pt x="232" y="65"/>
                      <a:pt x="232" y="65"/>
                      <a:pt x="232" y="65"/>
                    </a:cubicBezTo>
                    <a:cubicBezTo>
                      <a:pt x="229" y="68"/>
                      <a:pt x="226" y="71"/>
                      <a:pt x="224" y="74"/>
                    </a:cubicBezTo>
                    <a:lnTo>
                      <a:pt x="226" y="76"/>
                    </a:lnTo>
                    <a:close/>
                    <a:moveTo>
                      <a:pt x="210" y="94"/>
                    </a:moveTo>
                    <a:cubicBezTo>
                      <a:pt x="213" y="91"/>
                      <a:pt x="216" y="88"/>
                      <a:pt x="218" y="85"/>
                    </a:cubicBezTo>
                    <a:cubicBezTo>
                      <a:pt x="215" y="82"/>
                      <a:pt x="215" y="82"/>
                      <a:pt x="215" y="82"/>
                    </a:cubicBezTo>
                    <a:cubicBezTo>
                      <a:pt x="213" y="85"/>
                      <a:pt x="210" y="88"/>
                      <a:pt x="207" y="91"/>
                    </a:cubicBezTo>
                    <a:lnTo>
                      <a:pt x="210" y="94"/>
                    </a:lnTo>
                    <a:close/>
                    <a:moveTo>
                      <a:pt x="195" y="112"/>
                    </a:moveTo>
                    <a:cubicBezTo>
                      <a:pt x="197" y="109"/>
                      <a:pt x="200" y="106"/>
                      <a:pt x="202" y="103"/>
                    </a:cubicBezTo>
                    <a:cubicBezTo>
                      <a:pt x="199" y="100"/>
                      <a:pt x="199" y="100"/>
                      <a:pt x="199" y="100"/>
                    </a:cubicBezTo>
                    <a:cubicBezTo>
                      <a:pt x="197" y="103"/>
                      <a:pt x="194" y="106"/>
                      <a:pt x="192" y="109"/>
                    </a:cubicBezTo>
                    <a:lnTo>
                      <a:pt x="195" y="112"/>
                    </a:lnTo>
                    <a:close/>
                    <a:moveTo>
                      <a:pt x="180" y="130"/>
                    </a:moveTo>
                    <a:cubicBezTo>
                      <a:pt x="182" y="127"/>
                      <a:pt x="185" y="124"/>
                      <a:pt x="187" y="121"/>
                    </a:cubicBezTo>
                    <a:cubicBezTo>
                      <a:pt x="184" y="119"/>
                      <a:pt x="184" y="119"/>
                      <a:pt x="184" y="119"/>
                    </a:cubicBezTo>
                    <a:cubicBezTo>
                      <a:pt x="182" y="122"/>
                      <a:pt x="179" y="125"/>
                      <a:pt x="177" y="128"/>
                    </a:cubicBezTo>
                    <a:lnTo>
                      <a:pt x="180" y="130"/>
                    </a:lnTo>
                    <a:close/>
                    <a:moveTo>
                      <a:pt x="165" y="149"/>
                    </a:moveTo>
                    <a:cubicBezTo>
                      <a:pt x="168" y="146"/>
                      <a:pt x="170" y="143"/>
                      <a:pt x="172" y="140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7" y="140"/>
                      <a:pt x="164" y="144"/>
                      <a:pt x="162" y="147"/>
                    </a:cubicBezTo>
                    <a:lnTo>
                      <a:pt x="165" y="149"/>
                    </a:lnTo>
                    <a:close/>
                    <a:moveTo>
                      <a:pt x="151" y="169"/>
                    </a:moveTo>
                    <a:cubicBezTo>
                      <a:pt x="154" y="165"/>
                      <a:pt x="156" y="162"/>
                      <a:pt x="158" y="159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3" y="160"/>
                      <a:pt x="150" y="163"/>
                      <a:pt x="148" y="166"/>
                    </a:cubicBezTo>
                    <a:lnTo>
                      <a:pt x="151" y="169"/>
                    </a:lnTo>
                    <a:close/>
                    <a:moveTo>
                      <a:pt x="138" y="188"/>
                    </a:moveTo>
                    <a:cubicBezTo>
                      <a:pt x="140" y="185"/>
                      <a:pt x="142" y="182"/>
                      <a:pt x="144" y="178"/>
                    </a:cubicBezTo>
                    <a:cubicBezTo>
                      <a:pt x="141" y="176"/>
                      <a:pt x="141" y="176"/>
                      <a:pt x="141" y="176"/>
                    </a:cubicBezTo>
                    <a:cubicBezTo>
                      <a:pt x="139" y="179"/>
                      <a:pt x="137" y="183"/>
                      <a:pt x="135" y="186"/>
                    </a:cubicBezTo>
                    <a:lnTo>
                      <a:pt x="138" y="188"/>
                    </a:lnTo>
                    <a:close/>
                    <a:moveTo>
                      <a:pt x="125" y="208"/>
                    </a:moveTo>
                    <a:cubicBezTo>
                      <a:pt x="127" y="205"/>
                      <a:pt x="129" y="202"/>
                      <a:pt x="131" y="198"/>
                    </a:cubicBezTo>
                    <a:cubicBezTo>
                      <a:pt x="128" y="196"/>
                      <a:pt x="128" y="196"/>
                      <a:pt x="128" y="196"/>
                    </a:cubicBezTo>
                    <a:cubicBezTo>
                      <a:pt x="126" y="199"/>
                      <a:pt x="124" y="203"/>
                      <a:pt x="122" y="206"/>
                    </a:cubicBezTo>
                    <a:lnTo>
                      <a:pt x="125" y="208"/>
                    </a:lnTo>
                    <a:close/>
                    <a:moveTo>
                      <a:pt x="113" y="229"/>
                    </a:moveTo>
                    <a:cubicBezTo>
                      <a:pt x="115" y="225"/>
                      <a:pt x="117" y="222"/>
                      <a:pt x="119" y="218"/>
                    </a:cubicBezTo>
                    <a:cubicBezTo>
                      <a:pt x="115" y="216"/>
                      <a:pt x="115" y="216"/>
                      <a:pt x="115" y="216"/>
                    </a:cubicBezTo>
                    <a:cubicBezTo>
                      <a:pt x="113" y="220"/>
                      <a:pt x="111" y="223"/>
                      <a:pt x="109" y="227"/>
                    </a:cubicBezTo>
                    <a:lnTo>
                      <a:pt x="113" y="229"/>
                    </a:lnTo>
                    <a:close/>
                    <a:moveTo>
                      <a:pt x="101" y="250"/>
                    </a:moveTo>
                    <a:cubicBezTo>
                      <a:pt x="103" y="246"/>
                      <a:pt x="105" y="243"/>
                      <a:pt x="107" y="239"/>
                    </a:cubicBezTo>
                    <a:cubicBezTo>
                      <a:pt x="104" y="237"/>
                      <a:pt x="104" y="237"/>
                      <a:pt x="104" y="237"/>
                    </a:cubicBezTo>
                    <a:cubicBezTo>
                      <a:pt x="102" y="241"/>
                      <a:pt x="100" y="244"/>
                      <a:pt x="98" y="248"/>
                    </a:cubicBezTo>
                    <a:lnTo>
                      <a:pt x="101" y="250"/>
                    </a:lnTo>
                    <a:close/>
                    <a:moveTo>
                      <a:pt x="90" y="271"/>
                    </a:moveTo>
                    <a:cubicBezTo>
                      <a:pt x="92" y="267"/>
                      <a:pt x="94" y="264"/>
                      <a:pt x="96" y="260"/>
                    </a:cubicBezTo>
                    <a:cubicBezTo>
                      <a:pt x="92" y="258"/>
                      <a:pt x="92" y="258"/>
                      <a:pt x="92" y="258"/>
                    </a:cubicBezTo>
                    <a:cubicBezTo>
                      <a:pt x="90" y="262"/>
                      <a:pt x="89" y="265"/>
                      <a:pt x="87" y="269"/>
                    </a:cubicBezTo>
                    <a:lnTo>
                      <a:pt x="90" y="271"/>
                    </a:lnTo>
                    <a:close/>
                    <a:moveTo>
                      <a:pt x="80" y="292"/>
                    </a:moveTo>
                    <a:cubicBezTo>
                      <a:pt x="82" y="289"/>
                      <a:pt x="83" y="285"/>
                      <a:pt x="85" y="281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80" y="283"/>
                      <a:pt x="78" y="287"/>
                      <a:pt x="76" y="290"/>
                    </a:cubicBezTo>
                    <a:lnTo>
                      <a:pt x="80" y="292"/>
                    </a:lnTo>
                    <a:close/>
                    <a:moveTo>
                      <a:pt x="70" y="314"/>
                    </a:moveTo>
                    <a:cubicBezTo>
                      <a:pt x="72" y="310"/>
                      <a:pt x="73" y="307"/>
                      <a:pt x="75" y="303"/>
                    </a:cubicBezTo>
                    <a:cubicBezTo>
                      <a:pt x="71" y="301"/>
                      <a:pt x="71" y="301"/>
                      <a:pt x="71" y="301"/>
                    </a:cubicBezTo>
                    <a:cubicBezTo>
                      <a:pt x="70" y="305"/>
                      <a:pt x="68" y="309"/>
                      <a:pt x="67" y="312"/>
                    </a:cubicBezTo>
                    <a:lnTo>
                      <a:pt x="70" y="314"/>
                    </a:lnTo>
                    <a:close/>
                    <a:moveTo>
                      <a:pt x="61" y="336"/>
                    </a:moveTo>
                    <a:cubicBezTo>
                      <a:pt x="63" y="332"/>
                      <a:pt x="64" y="329"/>
                      <a:pt x="66" y="325"/>
                    </a:cubicBezTo>
                    <a:cubicBezTo>
                      <a:pt x="62" y="323"/>
                      <a:pt x="62" y="323"/>
                      <a:pt x="62" y="323"/>
                    </a:cubicBezTo>
                    <a:cubicBezTo>
                      <a:pt x="60" y="327"/>
                      <a:pt x="59" y="331"/>
                      <a:pt x="57" y="335"/>
                    </a:cubicBezTo>
                    <a:lnTo>
                      <a:pt x="61" y="336"/>
                    </a:lnTo>
                    <a:close/>
                    <a:moveTo>
                      <a:pt x="53" y="358"/>
                    </a:moveTo>
                    <a:cubicBezTo>
                      <a:pt x="54" y="355"/>
                      <a:pt x="55" y="351"/>
                      <a:pt x="57" y="347"/>
                    </a:cubicBezTo>
                    <a:cubicBezTo>
                      <a:pt x="53" y="346"/>
                      <a:pt x="53" y="346"/>
                      <a:pt x="53" y="346"/>
                    </a:cubicBezTo>
                    <a:cubicBezTo>
                      <a:pt x="52" y="349"/>
                      <a:pt x="50" y="353"/>
                      <a:pt x="49" y="357"/>
                    </a:cubicBezTo>
                    <a:lnTo>
                      <a:pt x="53" y="358"/>
                    </a:lnTo>
                    <a:close/>
                    <a:moveTo>
                      <a:pt x="45" y="381"/>
                    </a:moveTo>
                    <a:cubicBezTo>
                      <a:pt x="46" y="377"/>
                      <a:pt x="47" y="373"/>
                      <a:pt x="49" y="370"/>
                    </a:cubicBezTo>
                    <a:cubicBezTo>
                      <a:pt x="45" y="368"/>
                      <a:pt x="45" y="368"/>
                      <a:pt x="45" y="368"/>
                    </a:cubicBezTo>
                    <a:cubicBezTo>
                      <a:pt x="44" y="372"/>
                      <a:pt x="42" y="376"/>
                      <a:pt x="41" y="380"/>
                    </a:cubicBezTo>
                    <a:lnTo>
                      <a:pt x="45" y="381"/>
                    </a:lnTo>
                    <a:close/>
                    <a:moveTo>
                      <a:pt x="38" y="404"/>
                    </a:moveTo>
                    <a:cubicBezTo>
                      <a:pt x="39" y="400"/>
                      <a:pt x="40" y="396"/>
                      <a:pt x="41" y="392"/>
                    </a:cubicBezTo>
                    <a:cubicBezTo>
                      <a:pt x="37" y="391"/>
                      <a:pt x="37" y="391"/>
                      <a:pt x="37" y="391"/>
                    </a:cubicBezTo>
                    <a:cubicBezTo>
                      <a:pt x="36" y="395"/>
                      <a:pt x="35" y="399"/>
                      <a:pt x="34" y="402"/>
                    </a:cubicBezTo>
                    <a:lnTo>
                      <a:pt x="38" y="404"/>
                    </a:lnTo>
                    <a:close/>
                    <a:moveTo>
                      <a:pt x="31" y="427"/>
                    </a:moveTo>
                    <a:cubicBezTo>
                      <a:pt x="32" y="423"/>
                      <a:pt x="33" y="419"/>
                      <a:pt x="34" y="415"/>
                    </a:cubicBezTo>
                    <a:cubicBezTo>
                      <a:pt x="31" y="414"/>
                      <a:pt x="31" y="414"/>
                      <a:pt x="31" y="414"/>
                    </a:cubicBezTo>
                    <a:cubicBezTo>
                      <a:pt x="30" y="418"/>
                      <a:pt x="28" y="422"/>
                      <a:pt x="27" y="426"/>
                    </a:cubicBezTo>
                    <a:lnTo>
                      <a:pt x="31" y="427"/>
                    </a:lnTo>
                    <a:close/>
                    <a:moveTo>
                      <a:pt x="26" y="450"/>
                    </a:moveTo>
                    <a:cubicBezTo>
                      <a:pt x="26" y="446"/>
                      <a:pt x="27" y="442"/>
                      <a:pt x="28" y="438"/>
                    </a:cubicBezTo>
                    <a:cubicBezTo>
                      <a:pt x="24" y="437"/>
                      <a:pt x="24" y="437"/>
                      <a:pt x="24" y="437"/>
                    </a:cubicBezTo>
                    <a:cubicBezTo>
                      <a:pt x="24" y="441"/>
                      <a:pt x="23" y="445"/>
                      <a:pt x="22" y="449"/>
                    </a:cubicBezTo>
                    <a:lnTo>
                      <a:pt x="26" y="450"/>
                    </a:lnTo>
                    <a:close/>
                    <a:moveTo>
                      <a:pt x="20" y="473"/>
                    </a:moveTo>
                    <a:cubicBezTo>
                      <a:pt x="21" y="469"/>
                      <a:pt x="22" y="465"/>
                      <a:pt x="23" y="461"/>
                    </a:cubicBezTo>
                    <a:cubicBezTo>
                      <a:pt x="19" y="460"/>
                      <a:pt x="19" y="460"/>
                      <a:pt x="19" y="460"/>
                    </a:cubicBezTo>
                    <a:cubicBezTo>
                      <a:pt x="18" y="464"/>
                      <a:pt x="17" y="468"/>
                      <a:pt x="17" y="472"/>
                    </a:cubicBezTo>
                    <a:lnTo>
                      <a:pt x="20" y="473"/>
                    </a:lnTo>
                    <a:close/>
                    <a:moveTo>
                      <a:pt x="16" y="496"/>
                    </a:moveTo>
                    <a:cubicBezTo>
                      <a:pt x="17" y="493"/>
                      <a:pt x="17" y="489"/>
                      <a:pt x="18" y="485"/>
                    </a:cubicBezTo>
                    <a:cubicBezTo>
                      <a:pt x="14" y="484"/>
                      <a:pt x="14" y="484"/>
                      <a:pt x="14" y="484"/>
                    </a:cubicBezTo>
                    <a:cubicBezTo>
                      <a:pt x="13" y="488"/>
                      <a:pt x="13" y="492"/>
                      <a:pt x="12" y="496"/>
                    </a:cubicBezTo>
                    <a:lnTo>
                      <a:pt x="16" y="496"/>
                    </a:lnTo>
                    <a:close/>
                    <a:moveTo>
                      <a:pt x="12" y="520"/>
                    </a:moveTo>
                    <a:cubicBezTo>
                      <a:pt x="13" y="516"/>
                      <a:pt x="13" y="512"/>
                      <a:pt x="14" y="508"/>
                    </a:cubicBezTo>
                    <a:cubicBezTo>
                      <a:pt x="10" y="508"/>
                      <a:pt x="10" y="508"/>
                      <a:pt x="10" y="508"/>
                    </a:cubicBezTo>
                    <a:cubicBezTo>
                      <a:pt x="9" y="512"/>
                      <a:pt x="9" y="515"/>
                      <a:pt x="8" y="519"/>
                    </a:cubicBezTo>
                    <a:lnTo>
                      <a:pt x="12" y="520"/>
                    </a:lnTo>
                    <a:close/>
                    <a:moveTo>
                      <a:pt x="9" y="544"/>
                    </a:moveTo>
                    <a:cubicBezTo>
                      <a:pt x="10" y="540"/>
                      <a:pt x="10" y="536"/>
                      <a:pt x="11" y="532"/>
                    </a:cubicBezTo>
                    <a:cubicBezTo>
                      <a:pt x="7" y="531"/>
                      <a:pt x="7" y="531"/>
                      <a:pt x="7" y="531"/>
                    </a:cubicBezTo>
                    <a:cubicBezTo>
                      <a:pt x="6" y="535"/>
                      <a:pt x="6" y="539"/>
                      <a:pt x="5" y="543"/>
                    </a:cubicBezTo>
                    <a:lnTo>
                      <a:pt x="9" y="544"/>
                    </a:lnTo>
                    <a:close/>
                    <a:moveTo>
                      <a:pt x="7" y="567"/>
                    </a:moveTo>
                    <a:cubicBezTo>
                      <a:pt x="7" y="563"/>
                      <a:pt x="8" y="559"/>
                      <a:pt x="8" y="556"/>
                    </a:cubicBezTo>
                    <a:cubicBezTo>
                      <a:pt x="4" y="555"/>
                      <a:pt x="4" y="555"/>
                      <a:pt x="4" y="555"/>
                    </a:cubicBezTo>
                    <a:cubicBezTo>
                      <a:pt x="4" y="559"/>
                      <a:pt x="3" y="563"/>
                      <a:pt x="3" y="567"/>
                    </a:cubicBezTo>
                    <a:lnTo>
                      <a:pt x="7" y="567"/>
                    </a:lnTo>
                    <a:close/>
                    <a:moveTo>
                      <a:pt x="5" y="591"/>
                    </a:moveTo>
                    <a:cubicBezTo>
                      <a:pt x="5" y="587"/>
                      <a:pt x="6" y="583"/>
                      <a:pt x="6" y="579"/>
                    </a:cubicBezTo>
                    <a:cubicBezTo>
                      <a:pt x="2" y="579"/>
                      <a:pt x="2" y="579"/>
                      <a:pt x="2" y="579"/>
                    </a:cubicBezTo>
                    <a:cubicBezTo>
                      <a:pt x="2" y="583"/>
                      <a:pt x="1" y="587"/>
                      <a:pt x="1" y="591"/>
                    </a:cubicBezTo>
                    <a:lnTo>
                      <a:pt x="5" y="591"/>
                    </a:lnTo>
                    <a:close/>
                    <a:moveTo>
                      <a:pt x="4" y="615"/>
                    </a:moveTo>
                    <a:cubicBezTo>
                      <a:pt x="4" y="611"/>
                      <a:pt x="4" y="607"/>
                      <a:pt x="5" y="603"/>
                    </a:cubicBezTo>
                    <a:cubicBezTo>
                      <a:pt x="1" y="603"/>
                      <a:pt x="1" y="603"/>
                      <a:pt x="1" y="603"/>
                    </a:cubicBezTo>
                    <a:cubicBezTo>
                      <a:pt x="0" y="607"/>
                      <a:pt x="0" y="611"/>
                      <a:pt x="0" y="615"/>
                    </a:cubicBezTo>
                    <a:cubicBezTo>
                      <a:pt x="4" y="615"/>
                      <a:pt x="4" y="615"/>
                      <a:pt x="4" y="615"/>
                    </a:cubicBezTo>
                    <a:close/>
                    <a:moveTo>
                      <a:pt x="4" y="639"/>
                    </a:moveTo>
                    <a:cubicBezTo>
                      <a:pt x="4" y="638"/>
                      <a:pt x="4" y="638"/>
                      <a:pt x="4" y="637"/>
                    </a:cubicBezTo>
                    <a:cubicBezTo>
                      <a:pt x="4" y="634"/>
                      <a:pt x="4" y="630"/>
                      <a:pt x="4" y="627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30"/>
                      <a:pt x="0" y="634"/>
                      <a:pt x="0" y="637"/>
                    </a:cubicBezTo>
                    <a:cubicBezTo>
                      <a:pt x="0" y="638"/>
                      <a:pt x="0" y="638"/>
                      <a:pt x="0" y="639"/>
                    </a:cubicBezTo>
                    <a:lnTo>
                      <a:pt x="4" y="639"/>
                    </a:lnTo>
                    <a:close/>
                    <a:moveTo>
                      <a:pt x="4" y="663"/>
                    </a:moveTo>
                    <a:cubicBezTo>
                      <a:pt x="4" y="659"/>
                      <a:pt x="4" y="655"/>
                      <a:pt x="4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5"/>
                      <a:pt x="0" y="659"/>
                      <a:pt x="0" y="663"/>
                    </a:cubicBezTo>
                    <a:lnTo>
                      <a:pt x="4" y="663"/>
                    </a:lnTo>
                    <a:close/>
                    <a:moveTo>
                      <a:pt x="5" y="687"/>
                    </a:moveTo>
                    <a:cubicBezTo>
                      <a:pt x="5" y="683"/>
                      <a:pt x="5" y="679"/>
                      <a:pt x="5" y="675"/>
                    </a:cubicBezTo>
                    <a:cubicBezTo>
                      <a:pt x="1" y="675"/>
                      <a:pt x="1" y="675"/>
                      <a:pt x="1" y="675"/>
                    </a:cubicBezTo>
                    <a:cubicBezTo>
                      <a:pt x="1" y="679"/>
                      <a:pt x="1" y="683"/>
                      <a:pt x="1" y="687"/>
                    </a:cubicBezTo>
                    <a:lnTo>
                      <a:pt x="5" y="687"/>
                    </a:lnTo>
                    <a:close/>
                    <a:moveTo>
                      <a:pt x="7" y="710"/>
                    </a:moveTo>
                    <a:cubicBezTo>
                      <a:pt x="7" y="707"/>
                      <a:pt x="6" y="703"/>
                      <a:pt x="6" y="699"/>
                    </a:cubicBezTo>
                    <a:cubicBezTo>
                      <a:pt x="2" y="699"/>
                      <a:pt x="2" y="699"/>
                      <a:pt x="2" y="699"/>
                    </a:cubicBezTo>
                    <a:cubicBezTo>
                      <a:pt x="3" y="703"/>
                      <a:pt x="3" y="707"/>
                      <a:pt x="3" y="711"/>
                    </a:cubicBezTo>
                    <a:lnTo>
                      <a:pt x="7" y="710"/>
                    </a:lnTo>
                    <a:close/>
                    <a:moveTo>
                      <a:pt x="10" y="734"/>
                    </a:moveTo>
                    <a:cubicBezTo>
                      <a:pt x="9" y="730"/>
                      <a:pt x="9" y="726"/>
                      <a:pt x="8" y="722"/>
                    </a:cubicBezTo>
                    <a:cubicBezTo>
                      <a:pt x="4" y="723"/>
                      <a:pt x="4" y="723"/>
                      <a:pt x="4" y="723"/>
                    </a:cubicBezTo>
                    <a:cubicBezTo>
                      <a:pt x="5" y="727"/>
                      <a:pt x="5" y="731"/>
                      <a:pt x="6" y="735"/>
                    </a:cubicBezTo>
                    <a:lnTo>
                      <a:pt x="10" y="734"/>
                    </a:lnTo>
                    <a:close/>
                    <a:moveTo>
                      <a:pt x="13" y="758"/>
                    </a:moveTo>
                    <a:cubicBezTo>
                      <a:pt x="12" y="754"/>
                      <a:pt x="12" y="750"/>
                      <a:pt x="11" y="746"/>
                    </a:cubicBezTo>
                    <a:cubicBezTo>
                      <a:pt x="7" y="747"/>
                      <a:pt x="7" y="747"/>
                      <a:pt x="7" y="747"/>
                    </a:cubicBezTo>
                    <a:cubicBezTo>
                      <a:pt x="8" y="751"/>
                      <a:pt x="8" y="755"/>
                      <a:pt x="9" y="758"/>
                    </a:cubicBezTo>
                    <a:lnTo>
                      <a:pt x="13" y="758"/>
                    </a:lnTo>
                    <a:close/>
                    <a:moveTo>
                      <a:pt x="17" y="781"/>
                    </a:moveTo>
                    <a:cubicBezTo>
                      <a:pt x="16" y="778"/>
                      <a:pt x="15" y="774"/>
                      <a:pt x="15" y="770"/>
                    </a:cubicBezTo>
                    <a:cubicBezTo>
                      <a:pt x="11" y="770"/>
                      <a:pt x="11" y="770"/>
                      <a:pt x="11" y="770"/>
                    </a:cubicBezTo>
                    <a:cubicBezTo>
                      <a:pt x="11" y="774"/>
                      <a:pt x="12" y="778"/>
                      <a:pt x="13" y="782"/>
                    </a:cubicBezTo>
                    <a:lnTo>
                      <a:pt x="17" y="781"/>
                    </a:lnTo>
                    <a:close/>
                    <a:moveTo>
                      <a:pt x="21" y="805"/>
                    </a:moveTo>
                    <a:cubicBezTo>
                      <a:pt x="20" y="801"/>
                      <a:pt x="20" y="797"/>
                      <a:pt x="19" y="793"/>
                    </a:cubicBezTo>
                    <a:cubicBezTo>
                      <a:pt x="15" y="794"/>
                      <a:pt x="15" y="794"/>
                      <a:pt x="15" y="794"/>
                    </a:cubicBezTo>
                    <a:cubicBezTo>
                      <a:pt x="16" y="798"/>
                      <a:pt x="17" y="802"/>
                      <a:pt x="17" y="806"/>
                    </a:cubicBezTo>
                    <a:lnTo>
                      <a:pt x="21" y="805"/>
                    </a:lnTo>
                    <a:close/>
                    <a:moveTo>
                      <a:pt x="27" y="828"/>
                    </a:moveTo>
                    <a:cubicBezTo>
                      <a:pt x="26" y="824"/>
                      <a:pt x="25" y="820"/>
                      <a:pt x="24" y="817"/>
                    </a:cubicBezTo>
                    <a:cubicBezTo>
                      <a:pt x="20" y="817"/>
                      <a:pt x="20" y="817"/>
                      <a:pt x="20" y="817"/>
                    </a:cubicBezTo>
                    <a:cubicBezTo>
                      <a:pt x="21" y="821"/>
                      <a:pt x="22" y="825"/>
                      <a:pt x="23" y="829"/>
                    </a:cubicBezTo>
                    <a:lnTo>
                      <a:pt x="27" y="828"/>
                    </a:lnTo>
                    <a:close/>
                    <a:moveTo>
                      <a:pt x="33" y="851"/>
                    </a:moveTo>
                    <a:cubicBezTo>
                      <a:pt x="31" y="848"/>
                      <a:pt x="30" y="844"/>
                      <a:pt x="29" y="840"/>
                    </a:cubicBezTo>
                    <a:cubicBezTo>
                      <a:pt x="26" y="841"/>
                      <a:pt x="26" y="841"/>
                      <a:pt x="26" y="841"/>
                    </a:cubicBezTo>
                    <a:cubicBezTo>
                      <a:pt x="27" y="845"/>
                      <a:pt x="28" y="849"/>
                      <a:pt x="29" y="852"/>
                    </a:cubicBezTo>
                    <a:lnTo>
                      <a:pt x="33" y="851"/>
                    </a:lnTo>
                    <a:close/>
                    <a:moveTo>
                      <a:pt x="39" y="874"/>
                    </a:moveTo>
                    <a:cubicBezTo>
                      <a:pt x="38" y="871"/>
                      <a:pt x="37" y="867"/>
                      <a:pt x="36" y="863"/>
                    </a:cubicBezTo>
                    <a:cubicBezTo>
                      <a:pt x="32" y="864"/>
                      <a:pt x="32" y="864"/>
                      <a:pt x="32" y="864"/>
                    </a:cubicBezTo>
                    <a:cubicBezTo>
                      <a:pt x="33" y="868"/>
                      <a:pt x="34" y="872"/>
                      <a:pt x="35" y="875"/>
                    </a:cubicBezTo>
                    <a:lnTo>
                      <a:pt x="39" y="874"/>
                    </a:lnTo>
                    <a:close/>
                    <a:moveTo>
                      <a:pt x="46" y="897"/>
                    </a:moveTo>
                    <a:cubicBezTo>
                      <a:pt x="45" y="893"/>
                      <a:pt x="44" y="890"/>
                      <a:pt x="43" y="886"/>
                    </a:cubicBezTo>
                    <a:cubicBezTo>
                      <a:pt x="39" y="887"/>
                      <a:pt x="39" y="887"/>
                      <a:pt x="39" y="887"/>
                    </a:cubicBezTo>
                    <a:cubicBezTo>
                      <a:pt x="40" y="891"/>
                      <a:pt x="41" y="895"/>
                      <a:pt x="43" y="898"/>
                    </a:cubicBezTo>
                    <a:lnTo>
                      <a:pt x="46" y="897"/>
                    </a:lnTo>
                    <a:close/>
                    <a:moveTo>
                      <a:pt x="54" y="920"/>
                    </a:moveTo>
                    <a:cubicBezTo>
                      <a:pt x="53" y="916"/>
                      <a:pt x="52" y="912"/>
                      <a:pt x="50" y="908"/>
                    </a:cubicBezTo>
                    <a:cubicBezTo>
                      <a:pt x="47" y="910"/>
                      <a:pt x="47" y="910"/>
                      <a:pt x="47" y="910"/>
                    </a:cubicBezTo>
                    <a:cubicBezTo>
                      <a:pt x="48" y="913"/>
                      <a:pt x="49" y="917"/>
                      <a:pt x="51" y="921"/>
                    </a:cubicBezTo>
                    <a:lnTo>
                      <a:pt x="54" y="920"/>
                    </a:lnTo>
                    <a:close/>
                    <a:moveTo>
                      <a:pt x="63" y="942"/>
                    </a:moveTo>
                    <a:cubicBezTo>
                      <a:pt x="62" y="938"/>
                      <a:pt x="60" y="934"/>
                      <a:pt x="59" y="931"/>
                    </a:cubicBezTo>
                    <a:cubicBezTo>
                      <a:pt x="55" y="932"/>
                      <a:pt x="55" y="932"/>
                      <a:pt x="55" y="932"/>
                    </a:cubicBezTo>
                    <a:cubicBezTo>
                      <a:pt x="56" y="936"/>
                      <a:pt x="58" y="940"/>
                      <a:pt x="59" y="943"/>
                    </a:cubicBezTo>
                    <a:lnTo>
                      <a:pt x="63" y="942"/>
                    </a:lnTo>
                    <a:close/>
                    <a:moveTo>
                      <a:pt x="72" y="964"/>
                    </a:moveTo>
                    <a:cubicBezTo>
                      <a:pt x="71" y="960"/>
                      <a:pt x="69" y="957"/>
                      <a:pt x="68" y="953"/>
                    </a:cubicBezTo>
                    <a:cubicBezTo>
                      <a:pt x="64" y="954"/>
                      <a:pt x="64" y="954"/>
                      <a:pt x="64" y="954"/>
                    </a:cubicBezTo>
                    <a:cubicBezTo>
                      <a:pt x="65" y="958"/>
                      <a:pt x="67" y="962"/>
                      <a:pt x="69" y="966"/>
                    </a:cubicBezTo>
                    <a:lnTo>
                      <a:pt x="72" y="964"/>
                    </a:lnTo>
                    <a:close/>
                    <a:moveTo>
                      <a:pt x="82" y="986"/>
                    </a:moveTo>
                    <a:cubicBezTo>
                      <a:pt x="81" y="982"/>
                      <a:pt x="79" y="978"/>
                      <a:pt x="77" y="975"/>
                    </a:cubicBezTo>
                    <a:cubicBezTo>
                      <a:pt x="74" y="976"/>
                      <a:pt x="74" y="976"/>
                      <a:pt x="74" y="976"/>
                    </a:cubicBezTo>
                    <a:cubicBezTo>
                      <a:pt x="75" y="980"/>
                      <a:pt x="77" y="984"/>
                      <a:pt x="79" y="987"/>
                    </a:cubicBezTo>
                    <a:lnTo>
                      <a:pt x="82" y="986"/>
                    </a:lnTo>
                    <a:close/>
                    <a:moveTo>
                      <a:pt x="93" y="1007"/>
                    </a:moveTo>
                    <a:cubicBezTo>
                      <a:pt x="91" y="1004"/>
                      <a:pt x="89" y="1000"/>
                      <a:pt x="87" y="996"/>
                    </a:cubicBezTo>
                    <a:cubicBezTo>
                      <a:pt x="84" y="998"/>
                      <a:pt x="84" y="998"/>
                      <a:pt x="84" y="998"/>
                    </a:cubicBezTo>
                    <a:cubicBezTo>
                      <a:pt x="86" y="1002"/>
                      <a:pt x="87" y="1005"/>
                      <a:pt x="89" y="1009"/>
                    </a:cubicBezTo>
                    <a:lnTo>
                      <a:pt x="93" y="1007"/>
                    </a:lnTo>
                    <a:close/>
                    <a:moveTo>
                      <a:pt x="104" y="1028"/>
                    </a:moveTo>
                    <a:cubicBezTo>
                      <a:pt x="102" y="1025"/>
                      <a:pt x="100" y="1021"/>
                      <a:pt x="98" y="1018"/>
                    </a:cubicBezTo>
                    <a:cubicBezTo>
                      <a:pt x="95" y="1020"/>
                      <a:pt x="95" y="1020"/>
                      <a:pt x="95" y="1020"/>
                    </a:cubicBezTo>
                    <a:cubicBezTo>
                      <a:pt x="97" y="1023"/>
                      <a:pt x="99" y="1027"/>
                      <a:pt x="101" y="1030"/>
                    </a:cubicBezTo>
                    <a:lnTo>
                      <a:pt x="104" y="1028"/>
                    </a:lnTo>
                    <a:close/>
                    <a:moveTo>
                      <a:pt x="116" y="1049"/>
                    </a:moveTo>
                    <a:cubicBezTo>
                      <a:pt x="114" y="1046"/>
                      <a:pt x="112" y="1042"/>
                      <a:pt x="110" y="1039"/>
                    </a:cubicBezTo>
                    <a:cubicBezTo>
                      <a:pt x="106" y="1041"/>
                      <a:pt x="106" y="1041"/>
                      <a:pt x="106" y="1041"/>
                    </a:cubicBezTo>
                    <a:cubicBezTo>
                      <a:pt x="108" y="1044"/>
                      <a:pt x="110" y="1048"/>
                      <a:pt x="112" y="1051"/>
                    </a:cubicBezTo>
                    <a:lnTo>
                      <a:pt x="116" y="1049"/>
                    </a:lnTo>
                    <a:close/>
                    <a:moveTo>
                      <a:pt x="128" y="1069"/>
                    </a:moveTo>
                    <a:cubicBezTo>
                      <a:pt x="126" y="1066"/>
                      <a:pt x="124" y="1063"/>
                      <a:pt x="122" y="1059"/>
                    </a:cubicBezTo>
                    <a:cubicBezTo>
                      <a:pt x="119" y="1061"/>
                      <a:pt x="119" y="1061"/>
                      <a:pt x="119" y="1061"/>
                    </a:cubicBezTo>
                    <a:cubicBezTo>
                      <a:pt x="121" y="1065"/>
                      <a:pt x="123" y="1068"/>
                      <a:pt x="125" y="1072"/>
                    </a:cubicBezTo>
                    <a:lnTo>
                      <a:pt x="128" y="1069"/>
                    </a:lnTo>
                    <a:close/>
                    <a:moveTo>
                      <a:pt x="141" y="1090"/>
                    </a:moveTo>
                    <a:cubicBezTo>
                      <a:pt x="139" y="1086"/>
                      <a:pt x="137" y="1083"/>
                      <a:pt x="135" y="1080"/>
                    </a:cubicBezTo>
                    <a:cubicBezTo>
                      <a:pt x="131" y="1082"/>
                      <a:pt x="131" y="1082"/>
                      <a:pt x="131" y="1082"/>
                    </a:cubicBezTo>
                    <a:cubicBezTo>
                      <a:pt x="134" y="1085"/>
                      <a:pt x="136" y="1088"/>
                      <a:pt x="138" y="1092"/>
                    </a:cubicBezTo>
                    <a:lnTo>
                      <a:pt x="141" y="1090"/>
                    </a:lnTo>
                    <a:close/>
                    <a:moveTo>
                      <a:pt x="155" y="1109"/>
                    </a:moveTo>
                    <a:cubicBezTo>
                      <a:pt x="153" y="1106"/>
                      <a:pt x="150" y="1103"/>
                      <a:pt x="148" y="1099"/>
                    </a:cubicBezTo>
                    <a:cubicBezTo>
                      <a:pt x="145" y="1102"/>
                      <a:pt x="145" y="1102"/>
                      <a:pt x="145" y="1102"/>
                    </a:cubicBezTo>
                    <a:cubicBezTo>
                      <a:pt x="147" y="1105"/>
                      <a:pt x="149" y="1108"/>
                      <a:pt x="152" y="1112"/>
                    </a:cubicBezTo>
                    <a:lnTo>
                      <a:pt x="155" y="1109"/>
                    </a:lnTo>
                    <a:close/>
                    <a:moveTo>
                      <a:pt x="169" y="1129"/>
                    </a:moveTo>
                    <a:cubicBezTo>
                      <a:pt x="167" y="1125"/>
                      <a:pt x="164" y="1122"/>
                      <a:pt x="162" y="1119"/>
                    </a:cubicBezTo>
                    <a:cubicBezTo>
                      <a:pt x="159" y="1121"/>
                      <a:pt x="159" y="1121"/>
                      <a:pt x="159" y="1121"/>
                    </a:cubicBezTo>
                    <a:cubicBezTo>
                      <a:pt x="161" y="1125"/>
                      <a:pt x="164" y="1128"/>
                      <a:pt x="166" y="1131"/>
                    </a:cubicBezTo>
                    <a:lnTo>
                      <a:pt x="169" y="1129"/>
                    </a:lnTo>
                    <a:close/>
                    <a:moveTo>
                      <a:pt x="184" y="1147"/>
                    </a:moveTo>
                    <a:cubicBezTo>
                      <a:pt x="181" y="1144"/>
                      <a:pt x="179" y="1141"/>
                      <a:pt x="176" y="1138"/>
                    </a:cubicBezTo>
                    <a:cubicBezTo>
                      <a:pt x="173" y="1140"/>
                      <a:pt x="173" y="1140"/>
                      <a:pt x="173" y="1140"/>
                    </a:cubicBezTo>
                    <a:cubicBezTo>
                      <a:pt x="176" y="1144"/>
                      <a:pt x="178" y="1147"/>
                      <a:pt x="181" y="1150"/>
                    </a:cubicBezTo>
                    <a:lnTo>
                      <a:pt x="184" y="1147"/>
                    </a:lnTo>
                    <a:close/>
                    <a:moveTo>
                      <a:pt x="199" y="1166"/>
                    </a:moveTo>
                    <a:cubicBezTo>
                      <a:pt x="196" y="1163"/>
                      <a:pt x="194" y="1160"/>
                      <a:pt x="191" y="1157"/>
                    </a:cubicBezTo>
                    <a:cubicBezTo>
                      <a:pt x="188" y="1159"/>
                      <a:pt x="188" y="1159"/>
                      <a:pt x="188" y="1159"/>
                    </a:cubicBezTo>
                    <a:cubicBezTo>
                      <a:pt x="191" y="1162"/>
                      <a:pt x="193" y="1165"/>
                      <a:pt x="196" y="1168"/>
                    </a:cubicBezTo>
                    <a:lnTo>
                      <a:pt x="199" y="1166"/>
                    </a:lnTo>
                    <a:close/>
                    <a:moveTo>
                      <a:pt x="215" y="1184"/>
                    </a:moveTo>
                    <a:cubicBezTo>
                      <a:pt x="212" y="1181"/>
                      <a:pt x="209" y="1178"/>
                      <a:pt x="207" y="1175"/>
                    </a:cubicBezTo>
                    <a:cubicBezTo>
                      <a:pt x="204" y="1177"/>
                      <a:pt x="204" y="1177"/>
                      <a:pt x="204" y="1177"/>
                    </a:cubicBezTo>
                    <a:cubicBezTo>
                      <a:pt x="206" y="1180"/>
                      <a:pt x="209" y="1183"/>
                      <a:pt x="212" y="1186"/>
                    </a:cubicBezTo>
                    <a:lnTo>
                      <a:pt x="215" y="1184"/>
                    </a:lnTo>
                    <a:close/>
                    <a:moveTo>
                      <a:pt x="231" y="1201"/>
                    </a:moveTo>
                    <a:cubicBezTo>
                      <a:pt x="228" y="1198"/>
                      <a:pt x="226" y="1195"/>
                      <a:pt x="223" y="1192"/>
                    </a:cubicBezTo>
                    <a:cubicBezTo>
                      <a:pt x="220" y="1195"/>
                      <a:pt x="220" y="1195"/>
                      <a:pt x="220" y="1195"/>
                    </a:cubicBezTo>
                    <a:cubicBezTo>
                      <a:pt x="223" y="1198"/>
                      <a:pt x="225" y="1201"/>
                      <a:pt x="228" y="1204"/>
                    </a:cubicBezTo>
                    <a:lnTo>
                      <a:pt x="231" y="1201"/>
                    </a:lnTo>
                    <a:close/>
                    <a:moveTo>
                      <a:pt x="248" y="1218"/>
                    </a:moveTo>
                    <a:cubicBezTo>
                      <a:pt x="245" y="1215"/>
                      <a:pt x="242" y="1213"/>
                      <a:pt x="239" y="1210"/>
                    </a:cubicBezTo>
                    <a:cubicBezTo>
                      <a:pt x="236" y="1213"/>
                      <a:pt x="236" y="1213"/>
                      <a:pt x="236" y="1213"/>
                    </a:cubicBezTo>
                    <a:cubicBezTo>
                      <a:pt x="239" y="1215"/>
                      <a:pt x="242" y="1218"/>
                      <a:pt x="245" y="1221"/>
                    </a:cubicBezTo>
                    <a:lnTo>
                      <a:pt x="248" y="1218"/>
                    </a:lnTo>
                    <a:close/>
                    <a:moveTo>
                      <a:pt x="265" y="1235"/>
                    </a:moveTo>
                    <a:cubicBezTo>
                      <a:pt x="262" y="1232"/>
                      <a:pt x="259" y="1229"/>
                      <a:pt x="256" y="1226"/>
                    </a:cubicBezTo>
                    <a:cubicBezTo>
                      <a:pt x="254" y="1229"/>
                      <a:pt x="254" y="1229"/>
                      <a:pt x="254" y="1229"/>
                    </a:cubicBezTo>
                    <a:cubicBezTo>
                      <a:pt x="256" y="1232"/>
                      <a:pt x="259" y="1235"/>
                      <a:pt x="262" y="1238"/>
                    </a:cubicBezTo>
                    <a:lnTo>
                      <a:pt x="265" y="1235"/>
                    </a:lnTo>
                    <a:close/>
                    <a:moveTo>
                      <a:pt x="283" y="1251"/>
                    </a:moveTo>
                    <a:cubicBezTo>
                      <a:pt x="280" y="1248"/>
                      <a:pt x="277" y="1245"/>
                      <a:pt x="274" y="1243"/>
                    </a:cubicBezTo>
                    <a:cubicBezTo>
                      <a:pt x="271" y="1246"/>
                      <a:pt x="271" y="1246"/>
                      <a:pt x="271" y="1246"/>
                    </a:cubicBezTo>
                    <a:cubicBezTo>
                      <a:pt x="274" y="1248"/>
                      <a:pt x="277" y="1251"/>
                      <a:pt x="280" y="1254"/>
                    </a:cubicBezTo>
                    <a:lnTo>
                      <a:pt x="283" y="1251"/>
                    </a:lnTo>
                    <a:close/>
                    <a:moveTo>
                      <a:pt x="301" y="1266"/>
                    </a:moveTo>
                    <a:cubicBezTo>
                      <a:pt x="298" y="1263"/>
                      <a:pt x="295" y="1261"/>
                      <a:pt x="292" y="1258"/>
                    </a:cubicBezTo>
                    <a:cubicBezTo>
                      <a:pt x="289" y="1261"/>
                      <a:pt x="289" y="1261"/>
                      <a:pt x="289" y="1261"/>
                    </a:cubicBezTo>
                    <a:cubicBezTo>
                      <a:pt x="292" y="1264"/>
                      <a:pt x="295" y="1267"/>
                      <a:pt x="298" y="1269"/>
                    </a:cubicBezTo>
                    <a:lnTo>
                      <a:pt x="301" y="1266"/>
                    </a:lnTo>
                    <a:close/>
                    <a:moveTo>
                      <a:pt x="319" y="1281"/>
                    </a:moveTo>
                    <a:cubicBezTo>
                      <a:pt x="316" y="1278"/>
                      <a:pt x="313" y="1276"/>
                      <a:pt x="310" y="1274"/>
                    </a:cubicBezTo>
                    <a:cubicBezTo>
                      <a:pt x="308" y="1277"/>
                      <a:pt x="308" y="1277"/>
                      <a:pt x="308" y="1277"/>
                    </a:cubicBezTo>
                    <a:cubicBezTo>
                      <a:pt x="311" y="1279"/>
                      <a:pt x="314" y="1282"/>
                      <a:pt x="317" y="1284"/>
                    </a:cubicBezTo>
                    <a:cubicBezTo>
                      <a:pt x="319" y="1281"/>
                      <a:pt x="319" y="1281"/>
                      <a:pt x="319" y="1281"/>
                    </a:cubicBezTo>
                    <a:close/>
                    <a:moveTo>
                      <a:pt x="338" y="1295"/>
                    </a:moveTo>
                    <a:cubicBezTo>
                      <a:pt x="335" y="1293"/>
                      <a:pt x="332" y="1290"/>
                      <a:pt x="329" y="1288"/>
                    </a:cubicBezTo>
                    <a:cubicBezTo>
                      <a:pt x="326" y="1291"/>
                      <a:pt x="326" y="1291"/>
                      <a:pt x="326" y="1291"/>
                    </a:cubicBezTo>
                    <a:cubicBezTo>
                      <a:pt x="330" y="1294"/>
                      <a:pt x="333" y="1296"/>
                      <a:pt x="336" y="1298"/>
                    </a:cubicBezTo>
                    <a:lnTo>
                      <a:pt x="338" y="1295"/>
                    </a:lnTo>
                    <a:close/>
                    <a:moveTo>
                      <a:pt x="358" y="1309"/>
                    </a:moveTo>
                    <a:cubicBezTo>
                      <a:pt x="355" y="1307"/>
                      <a:pt x="351" y="1304"/>
                      <a:pt x="348" y="1302"/>
                    </a:cubicBezTo>
                    <a:cubicBezTo>
                      <a:pt x="346" y="1305"/>
                      <a:pt x="346" y="1305"/>
                      <a:pt x="346" y="1305"/>
                    </a:cubicBezTo>
                    <a:cubicBezTo>
                      <a:pt x="349" y="1308"/>
                      <a:pt x="352" y="1310"/>
                      <a:pt x="356" y="1312"/>
                    </a:cubicBezTo>
                    <a:lnTo>
                      <a:pt x="358" y="1309"/>
                    </a:lnTo>
                    <a:close/>
                    <a:moveTo>
                      <a:pt x="378" y="1322"/>
                    </a:moveTo>
                    <a:cubicBezTo>
                      <a:pt x="374" y="1320"/>
                      <a:pt x="371" y="1318"/>
                      <a:pt x="368" y="1316"/>
                    </a:cubicBezTo>
                    <a:cubicBezTo>
                      <a:pt x="365" y="1319"/>
                      <a:pt x="365" y="1319"/>
                      <a:pt x="365" y="1319"/>
                    </a:cubicBezTo>
                    <a:cubicBezTo>
                      <a:pt x="369" y="1321"/>
                      <a:pt x="372" y="1323"/>
                      <a:pt x="375" y="1326"/>
                    </a:cubicBezTo>
                    <a:lnTo>
                      <a:pt x="378" y="1322"/>
                    </a:lnTo>
                    <a:close/>
                    <a:moveTo>
                      <a:pt x="398" y="1335"/>
                    </a:moveTo>
                    <a:cubicBezTo>
                      <a:pt x="394" y="1333"/>
                      <a:pt x="391" y="1331"/>
                      <a:pt x="388" y="1329"/>
                    </a:cubicBezTo>
                    <a:cubicBezTo>
                      <a:pt x="386" y="1332"/>
                      <a:pt x="386" y="1332"/>
                      <a:pt x="386" y="1332"/>
                    </a:cubicBezTo>
                    <a:cubicBezTo>
                      <a:pt x="389" y="1334"/>
                      <a:pt x="392" y="1336"/>
                      <a:pt x="396" y="1338"/>
                    </a:cubicBezTo>
                    <a:lnTo>
                      <a:pt x="398" y="1335"/>
                    </a:lnTo>
                    <a:close/>
                    <a:moveTo>
                      <a:pt x="418" y="1347"/>
                    </a:moveTo>
                    <a:cubicBezTo>
                      <a:pt x="415" y="1345"/>
                      <a:pt x="411" y="1343"/>
                      <a:pt x="408" y="1341"/>
                    </a:cubicBezTo>
                    <a:cubicBezTo>
                      <a:pt x="406" y="1344"/>
                      <a:pt x="406" y="1344"/>
                      <a:pt x="406" y="1344"/>
                    </a:cubicBezTo>
                    <a:cubicBezTo>
                      <a:pt x="409" y="1346"/>
                      <a:pt x="413" y="1348"/>
                      <a:pt x="416" y="1350"/>
                    </a:cubicBezTo>
                    <a:lnTo>
                      <a:pt x="418" y="1347"/>
                    </a:lnTo>
                    <a:close/>
                    <a:moveTo>
                      <a:pt x="439" y="1358"/>
                    </a:moveTo>
                    <a:cubicBezTo>
                      <a:pt x="436" y="1356"/>
                      <a:pt x="432" y="1354"/>
                      <a:pt x="429" y="1353"/>
                    </a:cubicBezTo>
                    <a:cubicBezTo>
                      <a:pt x="427" y="1356"/>
                      <a:pt x="427" y="1356"/>
                      <a:pt x="427" y="1356"/>
                    </a:cubicBezTo>
                    <a:cubicBezTo>
                      <a:pt x="430" y="1358"/>
                      <a:pt x="434" y="1360"/>
                      <a:pt x="437" y="1362"/>
                    </a:cubicBezTo>
                    <a:lnTo>
                      <a:pt x="439" y="1358"/>
                    </a:lnTo>
                    <a:close/>
                    <a:moveTo>
                      <a:pt x="461" y="1369"/>
                    </a:moveTo>
                    <a:cubicBezTo>
                      <a:pt x="457" y="1367"/>
                      <a:pt x="453" y="1365"/>
                      <a:pt x="450" y="1364"/>
                    </a:cubicBezTo>
                    <a:cubicBezTo>
                      <a:pt x="448" y="1367"/>
                      <a:pt x="448" y="1367"/>
                      <a:pt x="448" y="1367"/>
                    </a:cubicBezTo>
                    <a:cubicBezTo>
                      <a:pt x="452" y="1369"/>
                      <a:pt x="455" y="1371"/>
                      <a:pt x="459" y="1373"/>
                    </a:cubicBezTo>
                    <a:lnTo>
                      <a:pt x="461" y="1369"/>
                    </a:lnTo>
                    <a:close/>
                    <a:moveTo>
                      <a:pt x="482" y="1379"/>
                    </a:moveTo>
                    <a:cubicBezTo>
                      <a:pt x="479" y="1377"/>
                      <a:pt x="475" y="1376"/>
                      <a:pt x="471" y="1374"/>
                    </a:cubicBezTo>
                    <a:cubicBezTo>
                      <a:pt x="470" y="1378"/>
                      <a:pt x="470" y="1378"/>
                      <a:pt x="470" y="1378"/>
                    </a:cubicBezTo>
                    <a:cubicBezTo>
                      <a:pt x="473" y="1379"/>
                      <a:pt x="477" y="1381"/>
                      <a:pt x="480" y="1383"/>
                    </a:cubicBezTo>
                    <a:lnTo>
                      <a:pt x="482" y="1379"/>
                    </a:lnTo>
                    <a:close/>
                    <a:moveTo>
                      <a:pt x="504" y="1389"/>
                    </a:moveTo>
                    <a:cubicBezTo>
                      <a:pt x="500" y="1387"/>
                      <a:pt x="497" y="1386"/>
                      <a:pt x="493" y="1384"/>
                    </a:cubicBezTo>
                    <a:cubicBezTo>
                      <a:pt x="491" y="1388"/>
                      <a:pt x="491" y="1388"/>
                      <a:pt x="491" y="1388"/>
                    </a:cubicBezTo>
                    <a:cubicBezTo>
                      <a:pt x="495" y="1389"/>
                      <a:pt x="499" y="1391"/>
                      <a:pt x="502" y="1392"/>
                    </a:cubicBezTo>
                    <a:lnTo>
                      <a:pt x="504" y="1389"/>
                    </a:lnTo>
                    <a:close/>
                    <a:moveTo>
                      <a:pt x="526" y="1397"/>
                    </a:moveTo>
                    <a:cubicBezTo>
                      <a:pt x="522" y="1396"/>
                      <a:pt x="519" y="1395"/>
                      <a:pt x="515" y="1393"/>
                    </a:cubicBezTo>
                    <a:cubicBezTo>
                      <a:pt x="514" y="1397"/>
                      <a:pt x="514" y="1397"/>
                      <a:pt x="514" y="1397"/>
                    </a:cubicBezTo>
                    <a:cubicBezTo>
                      <a:pt x="517" y="1398"/>
                      <a:pt x="521" y="1400"/>
                      <a:pt x="525" y="1401"/>
                    </a:cubicBezTo>
                    <a:lnTo>
                      <a:pt x="526" y="1397"/>
                    </a:lnTo>
                    <a:close/>
                    <a:moveTo>
                      <a:pt x="548" y="1406"/>
                    </a:moveTo>
                    <a:cubicBezTo>
                      <a:pt x="545" y="1404"/>
                      <a:pt x="541" y="1403"/>
                      <a:pt x="537" y="1402"/>
                    </a:cubicBezTo>
                    <a:cubicBezTo>
                      <a:pt x="536" y="1405"/>
                      <a:pt x="536" y="1405"/>
                      <a:pt x="536" y="1405"/>
                    </a:cubicBezTo>
                    <a:cubicBezTo>
                      <a:pt x="540" y="1407"/>
                      <a:pt x="543" y="1408"/>
                      <a:pt x="547" y="1409"/>
                    </a:cubicBezTo>
                    <a:lnTo>
                      <a:pt x="548" y="1406"/>
                    </a:lnTo>
                    <a:close/>
                    <a:moveTo>
                      <a:pt x="571" y="1413"/>
                    </a:moveTo>
                    <a:cubicBezTo>
                      <a:pt x="567" y="1412"/>
                      <a:pt x="564" y="1411"/>
                      <a:pt x="560" y="1410"/>
                    </a:cubicBezTo>
                    <a:cubicBezTo>
                      <a:pt x="558" y="1413"/>
                      <a:pt x="558" y="1413"/>
                      <a:pt x="558" y="1413"/>
                    </a:cubicBezTo>
                    <a:cubicBezTo>
                      <a:pt x="562" y="1415"/>
                      <a:pt x="566" y="1416"/>
                      <a:pt x="570" y="1417"/>
                    </a:cubicBezTo>
                    <a:lnTo>
                      <a:pt x="571" y="1413"/>
                    </a:lnTo>
                    <a:close/>
                    <a:moveTo>
                      <a:pt x="594" y="1420"/>
                    </a:moveTo>
                    <a:cubicBezTo>
                      <a:pt x="590" y="1419"/>
                      <a:pt x="586" y="1418"/>
                      <a:pt x="582" y="1417"/>
                    </a:cubicBezTo>
                    <a:cubicBezTo>
                      <a:pt x="581" y="1421"/>
                      <a:pt x="581" y="1421"/>
                      <a:pt x="581" y="1421"/>
                    </a:cubicBezTo>
                    <a:cubicBezTo>
                      <a:pt x="585" y="1422"/>
                      <a:pt x="589" y="1423"/>
                      <a:pt x="593" y="1424"/>
                    </a:cubicBezTo>
                    <a:lnTo>
                      <a:pt x="594" y="1420"/>
                    </a:lnTo>
                    <a:close/>
                    <a:moveTo>
                      <a:pt x="617" y="1426"/>
                    </a:moveTo>
                    <a:cubicBezTo>
                      <a:pt x="613" y="1425"/>
                      <a:pt x="609" y="1424"/>
                      <a:pt x="605" y="1423"/>
                    </a:cubicBezTo>
                    <a:cubicBezTo>
                      <a:pt x="604" y="1427"/>
                      <a:pt x="604" y="1427"/>
                      <a:pt x="604" y="1427"/>
                    </a:cubicBezTo>
                    <a:cubicBezTo>
                      <a:pt x="608" y="1428"/>
                      <a:pt x="612" y="1429"/>
                      <a:pt x="616" y="1430"/>
                    </a:cubicBezTo>
                    <a:lnTo>
                      <a:pt x="617" y="1426"/>
                    </a:lnTo>
                    <a:close/>
                    <a:moveTo>
                      <a:pt x="640" y="1432"/>
                    </a:moveTo>
                    <a:cubicBezTo>
                      <a:pt x="636" y="1431"/>
                      <a:pt x="632" y="1430"/>
                      <a:pt x="629" y="1429"/>
                    </a:cubicBezTo>
                    <a:cubicBezTo>
                      <a:pt x="628" y="1433"/>
                      <a:pt x="628" y="1433"/>
                      <a:pt x="628" y="1433"/>
                    </a:cubicBezTo>
                    <a:cubicBezTo>
                      <a:pt x="631" y="1434"/>
                      <a:pt x="635" y="1435"/>
                      <a:pt x="639" y="1436"/>
                    </a:cubicBezTo>
                    <a:lnTo>
                      <a:pt x="640" y="1432"/>
                    </a:lnTo>
                    <a:close/>
                    <a:moveTo>
                      <a:pt x="663" y="1437"/>
                    </a:moveTo>
                    <a:cubicBezTo>
                      <a:pt x="660" y="1436"/>
                      <a:pt x="656" y="1435"/>
                      <a:pt x="652" y="1435"/>
                    </a:cubicBezTo>
                    <a:cubicBezTo>
                      <a:pt x="651" y="1438"/>
                      <a:pt x="651" y="1438"/>
                      <a:pt x="651" y="1438"/>
                    </a:cubicBezTo>
                    <a:cubicBezTo>
                      <a:pt x="655" y="1439"/>
                      <a:pt x="659" y="1440"/>
                      <a:pt x="663" y="1441"/>
                    </a:cubicBezTo>
                    <a:lnTo>
                      <a:pt x="663" y="1437"/>
                    </a:lnTo>
                    <a:close/>
                    <a:moveTo>
                      <a:pt x="687" y="1441"/>
                    </a:moveTo>
                    <a:cubicBezTo>
                      <a:pt x="683" y="1440"/>
                      <a:pt x="679" y="1440"/>
                      <a:pt x="675" y="1439"/>
                    </a:cubicBezTo>
                    <a:cubicBezTo>
                      <a:pt x="675" y="1443"/>
                      <a:pt x="675" y="1443"/>
                      <a:pt x="675" y="1443"/>
                    </a:cubicBezTo>
                    <a:cubicBezTo>
                      <a:pt x="678" y="1444"/>
                      <a:pt x="682" y="1444"/>
                      <a:pt x="686" y="1445"/>
                    </a:cubicBezTo>
                    <a:lnTo>
                      <a:pt x="687" y="1441"/>
                    </a:lnTo>
                    <a:close/>
                    <a:moveTo>
                      <a:pt x="711" y="1445"/>
                    </a:moveTo>
                    <a:cubicBezTo>
                      <a:pt x="707" y="1444"/>
                      <a:pt x="703" y="1444"/>
                      <a:pt x="699" y="1443"/>
                    </a:cubicBezTo>
                    <a:cubicBezTo>
                      <a:pt x="698" y="1447"/>
                      <a:pt x="698" y="1447"/>
                      <a:pt x="698" y="1447"/>
                    </a:cubicBezTo>
                    <a:cubicBezTo>
                      <a:pt x="702" y="1447"/>
                      <a:pt x="706" y="1448"/>
                      <a:pt x="710" y="1449"/>
                    </a:cubicBezTo>
                    <a:lnTo>
                      <a:pt x="711" y="1445"/>
                    </a:lnTo>
                    <a:close/>
                    <a:moveTo>
                      <a:pt x="734" y="1447"/>
                    </a:moveTo>
                    <a:cubicBezTo>
                      <a:pt x="730" y="1447"/>
                      <a:pt x="726" y="1447"/>
                      <a:pt x="722" y="1446"/>
                    </a:cubicBezTo>
                    <a:cubicBezTo>
                      <a:pt x="722" y="1450"/>
                      <a:pt x="722" y="1450"/>
                      <a:pt x="722" y="1450"/>
                    </a:cubicBezTo>
                    <a:cubicBezTo>
                      <a:pt x="726" y="1451"/>
                      <a:pt x="730" y="1451"/>
                      <a:pt x="734" y="1451"/>
                    </a:cubicBezTo>
                    <a:lnTo>
                      <a:pt x="734" y="1447"/>
                    </a:lnTo>
                    <a:close/>
                    <a:moveTo>
                      <a:pt x="758" y="1450"/>
                    </a:moveTo>
                    <a:cubicBezTo>
                      <a:pt x="754" y="1449"/>
                      <a:pt x="750" y="1449"/>
                      <a:pt x="746" y="1449"/>
                    </a:cubicBezTo>
                    <a:cubicBezTo>
                      <a:pt x="746" y="1453"/>
                      <a:pt x="746" y="1453"/>
                      <a:pt x="746" y="1453"/>
                    </a:cubicBezTo>
                    <a:cubicBezTo>
                      <a:pt x="750" y="1453"/>
                      <a:pt x="754" y="1453"/>
                      <a:pt x="758" y="1454"/>
                    </a:cubicBezTo>
                    <a:lnTo>
                      <a:pt x="758" y="1450"/>
                    </a:lnTo>
                    <a:close/>
                    <a:moveTo>
                      <a:pt x="782" y="1451"/>
                    </a:moveTo>
                    <a:cubicBezTo>
                      <a:pt x="778" y="1451"/>
                      <a:pt x="774" y="1451"/>
                      <a:pt x="770" y="1450"/>
                    </a:cubicBezTo>
                    <a:cubicBezTo>
                      <a:pt x="770" y="1454"/>
                      <a:pt x="770" y="1454"/>
                      <a:pt x="770" y="1454"/>
                    </a:cubicBezTo>
                    <a:cubicBezTo>
                      <a:pt x="774" y="1455"/>
                      <a:pt x="778" y="1455"/>
                      <a:pt x="782" y="1455"/>
                    </a:cubicBezTo>
                    <a:lnTo>
                      <a:pt x="782" y="1451"/>
                    </a:lnTo>
                    <a:close/>
                    <a:moveTo>
                      <a:pt x="806" y="1452"/>
                    </a:moveTo>
                    <a:cubicBezTo>
                      <a:pt x="802" y="1452"/>
                      <a:pt x="798" y="1452"/>
                      <a:pt x="794" y="1452"/>
                    </a:cubicBezTo>
                    <a:cubicBezTo>
                      <a:pt x="794" y="1456"/>
                      <a:pt x="794" y="1456"/>
                      <a:pt x="794" y="1456"/>
                    </a:cubicBezTo>
                    <a:cubicBezTo>
                      <a:pt x="798" y="1456"/>
                      <a:pt x="802" y="1456"/>
                      <a:pt x="806" y="1456"/>
                    </a:cubicBezTo>
                    <a:lnTo>
                      <a:pt x="806" y="1452"/>
                    </a:lnTo>
                    <a:close/>
                    <a:moveTo>
                      <a:pt x="830" y="1452"/>
                    </a:moveTo>
                    <a:cubicBezTo>
                      <a:pt x="826" y="1452"/>
                      <a:pt x="823" y="1452"/>
                      <a:pt x="820" y="1452"/>
                    </a:cubicBezTo>
                    <a:cubicBezTo>
                      <a:pt x="819" y="1452"/>
                      <a:pt x="818" y="1452"/>
                      <a:pt x="818" y="1452"/>
                    </a:cubicBezTo>
                    <a:cubicBezTo>
                      <a:pt x="818" y="1456"/>
                      <a:pt x="818" y="1456"/>
                      <a:pt x="818" y="1456"/>
                    </a:cubicBezTo>
                    <a:cubicBezTo>
                      <a:pt x="818" y="1456"/>
                      <a:pt x="819" y="1456"/>
                      <a:pt x="820" y="1456"/>
                    </a:cubicBezTo>
                    <a:cubicBezTo>
                      <a:pt x="823" y="1456"/>
                      <a:pt x="826" y="1456"/>
                      <a:pt x="830" y="1456"/>
                    </a:cubicBezTo>
                    <a:lnTo>
                      <a:pt x="830" y="1452"/>
                    </a:lnTo>
                    <a:close/>
                    <a:moveTo>
                      <a:pt x="853" y="1451"/>
                    </a:moveTo>
                    <a:cubicBezTo>
                      <a:pt x="850" y="1451"/>
                      <a:pt x="846" y="1452"/>
                      <a:pt x="842" y="1452"/>
                    </a:cubicBezTo>
                    <a:cubicBezTo>
                      <a:pt x="842" y="1456"/>
                      <a:pt x="842" y="1456"/>
                      <a:pt x="842" y="1456"/>
                    </a:cubicBezTo>
                    <a:cubicBezTo>
                      <a:pt x="846" y="1456"/>
                      <a:pt x="850" y="1455"/>
                      <a:pt x="854" y="1455"/>
                    </a:cubicBezTo>
                    <a:lnTo>
                      <a:pt x="853" y="1451"/>
                    </a:lnTo>
                    <a:close/>
                    <a:moveTo>
                      <a:pt x="877" y="1450"/>
                    </a:moveTo>
                    <a:cubicBezTo>
                      <a:pt x="873" y="1450"/>
                      <a:pt x="869" y="1450"/>
                      <a:pt x="865" y="1451"/>
                    </a:cubicBezTo>
                    <a:cubicBezTo>
                      <a:pt x="866" y="1455"/>
                      <a:pt x="866" y="1455"/>
                      <a:pt x="866" y="1455"/>
                    </a:cubicBezTo>
                    <a:cubicBezTo>
                      <a:pt x="870" y="1454"/>
                      <a:pt x="874" y="1454"/>
                      <a:pt x="878" y="1454"/>
                    </a:cubicBezTo>
                    <a:lnTo>
                      <a:pt x="877" y="1450"/>
                    </a:lnTo>
                    <a:close/>
                    <a:moveTo>
                      <a:pt x="901" y="1448"/>
                    </a:moveTo>
                    <a:cubicBezTo>
                      <a:pt x="897" y="1448"/>
                      <a:pt x="893" y="1449"/>
                      <a:pt x="889" y="1449"/>
                    </a:cubicBezTo>
                    <a:cubicBezTo>
                      <a:pt x="890" y="1453"/>
                      <a:pt x="890" y="1453"/>
                      <a:pt x="890" y="1453"/>
                    </a:cubicBezTo>
                    <a:cubicBezTo>
                      <a:pt x="894" y="1453"/>
                      <a:pt x="898" y="1452"/>
                      <a:pt x="902" y="1452"/>
                    </a:cubicBezTo>
                    <a:lnTo>
                      <a:pt x="901" y="1448"/>
                    </a:lnTo>
                    <a:close/>
                    <a:moveTo>
                      <a:pt x="925" y="1445"/>
                    </a:moveTo>
                    <a:cubicBezTo>
                      <a:pt x="921" y="1446"/>
                      <a:pt x="917" y="1446"/>
                      <a:pt x="913" y="1447"/>
                    </a:cubicBezTo>
                    <a:cubicBezTo>
                      <a:pt x="913" y="1451"/>
                      <a:pt x="913" y="1451"/>
                      <a:pt x="913" y="1451"/>
                    </a:cubicBezTo>
                    <a:cubicBezTo>
                      <a:pt x="917" y="1450"/>
                      <a:pt x="921" y="1450"/>
                      <a:pt x="925" y="1449"/>
                    </a:cubicBezTo>
                    <a:lnTo>
                      <a:pt x="925" y="1445"/>
                    </a:lnTo>
                    <a:close/>
                    <a:moveTo>
                      <a:pt x="948" y="1442"/>
                    </a:moveTo>
                    <a:cubicBezTo>
                      <a:pt x="945" y="1442"/>
                      <a:pt x="941" y="1443"/>
                      <a:pt x="937" y="1444"/>
                    </a:cubicBezTo>
                    <a:cubicBezTo>
                      <a:pt x="937" y="1448"/>
                      <a:pt x="937" y="1448"/>
                      <a:pt x="937" y="1448"/>
                    </a:cubicBezTo>
                    <a:cubicBezTo>
                      <a:pt x="941" y="1447"/>
                      <a:pt x="945" y="1446"/>
                      <a:pt x="949" y="1446"/>
                    </a:cubicBezTo>
                    <a:lnTo>
                      <a:pt x="948" y="1442"/>
                    </a:lnTo>
                    <a:close/>
                    <a:moveTo>
                      <a:pt x="972" y="1438"/>
                    </a:moveTo>
                    <a:cubicBezTo>
                      <a:pt x="968" y="1438"/>
                      <a:pt x="964" y="1439"/>
                      <a:pt x="960" y="1440"/>
                    </a:cubicBezTo>
                    <a:cubicBezTo>
                      <a:pt x="961" y="1444"/>
                      <a:pt x="961" y="1444"/>
                      <a:pt x="961" y="1444"/>
                    </a:cubicBezTo>
                    <a:cubicBezTo>
                      <a:pt x="965" y="1443"/>
                      <a:pt x="969" y="1442"/>
                      <a:pt x="973" y="1442"/>
                    </a:cubicBezTo>
                    <a:lnTo>
                      <a:pt x="972" y="1438"/>
                    </a:lnTo>
                    <a:close/>
                    <a:moveTo>
                      <a:pt x="995" y="1433"/>
                    </a:moveTo>
                    <a:cubicBezTo>
                      <a:pt x="992" y="1434"/>
                      <a:pt x="988" y="1435"/>
                      <a:pt x="984" y="1435"/>
                    </a:cubicBezTo>
                    <a:cubicBezTo>
                      <a:pt x="985" y="1439"/>
                      <a:pt x="985" y="1439"/>
                      <a:pt x="985" y="1439"/>
                    </a:cubicBezTo>
                    <a:cubicBezTo>
                      <a:pt x="988" y="1438"/>
                      <a:pt x="992" y="1438"/>
                      <a:pt x="996" y="1437"/>
                    </a:cubicBezTo>
                    <a:lnTo>
                      <a:pt x="995" y="1433"/>
                    </a:lnTo>
                    <a:close/>
                    <a:moveTo>
                      <a:pt x="1019" y="1427"/>
                    </a:moveTo>
                    <a:cubicBezTo>
                      <a:pt x="1015" y="1428"/>
                      <a:pt x="1011" y="1429"/>
                      <a:pt x="1007" y="1430"/>
                    </a:cubicBezTo>
                    <a:cubicBezTo>
                      <a:pt x="1008" y="1434"/>
                      <a:pt x="1008" y="1434"/>
                      <a:pt x="1008" y="1434"/>
                    </a:cubicBezTo>
                    <a:cubicBezTo>
                      <a:pt x="1012" y="1433"/>
                      <a:pt x="1016" y="1432"/>
                      <a:pt x="1020" y="1431"/>
                    </a:cubicBezTo>
                    <a:lnTo>
                      <a:pt x="1019" y="1427"/>
                    </a:lnTo>
                    <a:close/>
                    <a:moveTo>
                      <a:pt x="1042" y="1421"/>
                    </a:moveTo>
                    <a:cubicBezTo>
                      <a:pt x="1038" y="1422"/>
                      <a:pt x="1034" y="1423"/>
                      <a:pt x="1030" y="1424"/>
                    </a:cubicBezTo>
                    <a:cubicBezTo>
                      <a:pt x="1031" y="1428"/>
                      <a:pt x="1031" y="1428"/>
                      <a:pt x="1031" y="1428"/>
                    </a:cubicBezTo>
                    <a:cubicBezTo>
                      <a:pt x="1035" y="1427"/>
                      <a:pt x="1039" y="1426"/>
                      <a:pt x="1043" y="1425"/>
                    </a:cubicBezTo>
                    <a:lnTo>
                      <a:pt x="1042" y="1421"/>
                    </a:lnTo>
                    <a:close/>
                    <a:moveTo>
                      <a:pt x="1065" y="1414"/>
                    </a:moveTo>
                    <a:cubicBezTo>
                      <a:pt x="1061" y="1416"/>
                      <a:pt x="1057" y="1417"/>
                      <a:pt x="1053" y="1418"/>
                    </a:cubicBezTo>
                    <a:cubicBezTo>
                      <a:pt x="1054" y="1422"/>
                      <a:pt x="1054" y="1422"/>
                      <a:pt x="1054" y="1422"/>
                    </a:cubicBezTo>
                    <a:cubicBezTo>
                      <a:pt x="1058" y="1421"/>
                      <a:pt x="1062" y="1419"/>
                      <a:pt x="1066" y="1418"/>
                    </a:cubicBezTo>
                    <a:lnTo>
                      <a:pt x="1065" y="1414"/>
                    </a:lnTo>
                    <a:close/>
                    <a:moveTo>
                      <a:pt x="1087" y="1407"/>
                    </a:moveTo>
                    <a:cubicBezTo>
                      <a:pt x="1084" y="1408"/>
                      <a:pt x="1080" y="1409"/>
                      <a:pt x="1076" y="1411"/>
                    </a:cubicBezTo>
                    <a:cubicBezTo>
                      <a:pt x="1077" y="1415"/>
                      <a:pt x="1077" y="1415"/>
                      <a:pt x="1077" y="1415"/>
                    </a:cubicBezTo>
                    <a:cubicBezTo>
                      <a:pt x="1081" y="1413"/>
                      <a:pt x="1085" y="1412"/>
                      <a:pt x="1089" y="1411"/>
                    </a:cubicBezTo>
                    <a:lnTo>
                      <a:pt x="1087" y="1407"/>
                    </a:lnTo>
                    <a:close/>
                    <a:moveTo>
                      <a:pt x="1110" y="1399"/>
                    </a:moveTo>
                    <a:cubicBezTo>
                      <a:pt x="1106" y="1400"/>
                      <a:pt x="1102" y="1402"/>
                      <a:pt x="1099" y="1403"/>
                    </a:cubicBezTo>
                    <a:cubicBezTo>
                      <a:pt x="1100" y="1407"/>
                      <a:pt x="1100" y="1407"/>
                      <a:pt x="1100" y="1407"/>
                    </a:cubicBezTo>
                    <a:cubicBezTo>
                      <a:pt x="1104" y="1405"/>
                      <a:pt x="1107" y="1404"/>
                      <a:pt x="1111" y="1402"/>
                    </a:cubicBezTo>
                    <a:lnTo>
                      <a:pt x="1110" y="1399"/>
                    </a:lnTo>
                    <a:close/>
                    <a:moveTo>
                      <a:pt x="1132" y="1390"/>
                    </a:moveTo>
                    <a:cubicBezTo>
                      <a:pt x="1128" y="1391"/>
                      <a:pt x="1125" y="1393"/>
                      <a:pt x="1121" y="1394"/>
                    </a:cubicBezTo>
                    <a:cubicBezTo>
                      <a:pt x="1122" y="1398"/>
                      <a:pt x="1122" y="1398"/>
                      <a:pt x="1122" y="1398"/>
                    </a:cubicBezTo>
                    <a:cubicBezTo>
                      <a:pt x="1126" y="1397"/>
                      <a:pt x="1130" y="1395"/>
                      <a:pt x="1134" y="1394"/>
                    </a:cubicBezTo>
                    <a:lnTo>
                      <a:pt x="1132" y="1390"/>
                    </a:lnTo>
                    <a:close/>
                    <a:moveTo>
                      <a:pt x="1154" y="1380"/>
                    </a:moveTo>
                    <a:cubicBezTo>
                      <a:pt x="1150" y="1382"/>
                      <a:pt x="1147" y="1384"/>
                      <a:pt x="1143" y="1385"/>
                    </a:cubicBezTo>
                    <a:cubicBezTo>
                      <a:pt x="1145" y="1389"/>
                      <a:pt x="1145" y="1389"/>
                      <a:pt x="1145" y="1389"/>
                    </a:cubicBezTo>
                    <a:cubicBezTo>
                      <a:pt x="1148" y="1387"/>
                      <a:pt x="1152" y="1386"/>
                      <a:pt x="1156" y="1384"/>
                    </a:cubicBezTo>
                    <a:lnTo>
                      <a:pt x="1154" y="1380"/>
                    </a:lnTo>
                    <a:close/>
                    <a:moveTo>
                      <a:pt x="1176" y="1370"/>
                    </a:moveTo>
                    <a:cubicBezTo>
                      <a:pt x="1172" y="1372"/>
                      <a:pt x="1168" y="1374"/>
                      <a:pt x="1165" y="1375"/>
                    </a:cubicBezTo>
                    <a:cubicBezTo>
                      <a:pt x="1166" y="1379"/>
                      <a:pt x="1166" y="1379"/>
                      <a:pt x="1166" y="1379"/>
                    </a:cubicBezTo>
                    <a:cubicBezTo>
                      <a:pt x="1170" y="1377"/>
                      <a:pt x="1174" y="1376"/>
                      <a:pt x="1177" y="1374"/>
                    </a:cubicBezTo>
                    <a:lnTo>
                      <a:pt x="1176" y="1370"/>
                    </a:lnTo>
                    <a:close/>
                    <a:moveTo>
                      <a:pt x="1197" y="1359"/>
                    </a:moveTo>
                    <a:cubicBezTo>
                      <a:pt x="1193" y="1361"/>
                      <a:pt x="1190" y="1363"/>
                      <a:pt x="1186" y="1365"/>
                    </a:cubicBezTo>
                    <a:cubicBezTo>
                      <a:pt x="1188" y="1368"/>
                      <a:pt x="1188" y="1368"/>
                      <a:pt x="1188" y="1368"/>
                    </a:cubicBezTo>
                    <a:cubicBezTo>
                      <a:pt x="1192" y="1367"/>
                      <a:pt x="1195" y="1365"/>
                      <a:pt x="1199" y="1363"/>
                    </a:cubicBezTo>
                    <a:lnTo>
                      <a:pt x="1197" y="1359"/>
                    </a:lnTo>
                    <a:close/>
                    <a:moveTo>
                      <a:pt x="1218" y="1348"/>
                    </a:moveTo>
                    <a:cubicBezTo>
                      <a:pt x="1214" y="1350"/>
                      <a:pt x="1211" y="1352"/>
                      <a:pt x="1207" y="1354"/>
                    </a:cubicBezTo>
                    <a:cubicBezTo>
                      <a:pt x="1209" y="1357"/>
                      <a:pt x="1209" y="1357"/>
                      <a:pt x="1209" y="1357"/>
                    </a:cubicBezTo>
                    <a:cubicBezTo>
                      <a:pt x="1213" y="1355"/>
                      <a:pt x="1216" y="1353"/>
                      <a:pt x="1220" y="1351"/>
                    </a:cubicBezTo>
                    <a:lnTo>
                      <a:pt x="1218" y="1348"/>
                    </a:lnTo>
                    <a:close/>
                    <a:moveTo>
                      <a:pt x="1239" y="1336"/>
                    </a:moveTo>
                    <a:cubicBezTo>
                      <a:pt x="1235" y="1338"/>
                      <a:pt x="1232" y="1340"/>
                      <a:pt x="1228" y="1342"/>
                    </a:cubicBezTo>
                    <a:cubicBezTo>
                      <a:pt x="1230" y="1346"/>
                      <a:pt x="1230" y="1346"/>
                      <a:pt x="1230" y="1346"/>
                    </a:cubicBezTo>
                    <a:cubicBezTo>
                      <a:pt x="1234" y="1344"/>
                      <a:pt x="1237" y="1341"/>
                      <a:pt x="1241" y="1339"/>
                    </a:cubicBezTo>
                    <a:lnTo>
                      <a:pt x="1239" y="1336"/>
                    </a:lnTo>
                    <a:close/>
                    <a:moveTo>
                      <a:pt x="1259" y="1323"/>
                    </a:moveTo>
                    <a:cubicBezTo>
                      <a:pt x="1256" y="1326"/>
                      <a:pt x="1252" y="1328"/>
                      <a:pt x="1249" y="1330"/>
                    </a:cubicBezTo>
                    <a:cubicBezTo>
                      <a:pt x="1251" y="1333"/>
                      <a:pt x="1251" y="1333"/>
                      <a:pt x="1251" y="1333"/>
                    </a:cubicBezTo>
                    <a:cubicBezTo>
                      <a:pt x="1254" y="1331"/>
                      <a:pt x="1258" y="1329"/>
                      <a:pt x="1261" y="1327"/>
                    </a:cubicBezTo>
                    <a:lnTo>
                      <a:pt x="1259" y="1323"/>
                    </a:lnTo>
                    <a:close/>
                    <a:moveTo>
                      <a:pt x="1279" y="1310"/>
                    </a:moveTo>
                    <a:cubicBezTo>
                      <a:pt x="1276" y="1312"/>
                      <a:pt x="1272" y="1315"/>
                      <a:pt x="1269" y="1317"/>
                    </a:cubicBezTo>
                    <a:cubicBezTo>
                      <a:pt x="1271" y="1320"/>
                      <a:pt x="1271" y="1320"/>
                      <a:pt x="1271" y="1320"/>
                    </a:cubicBezTo>
                    <a:cubicBezTo>
                      <a:pt x="1275" y="1318"/>
                      <a:pt x="1278" y="1316"/>
                      <a:pt x="1281" y="1313"/>
                    </a:cubicBezTo>
                    <a:lnTo>
                      <a:pt x="1279" y="1310"/>
                    </a:lnTo>
                    <a:close/>
                    <a:moveTo>
                      <a:pt x="1298" y="1296"/>
                    </a:moveTo>
                    <a:cubicBezTo>
                      <a:pt x="1295" y="1299"/>
                      <a:pt x="1292" y="1301"/>
                      <a:pt x="1289" y="1303"/>
                    </a:cubicBezTo>
                    <a:cubicBezTo>
                      <a:pt x="1291" y="1307"/>
                      <a:pt x="1291" y="1307"/>
                      <a:pt x="1291" y="1307"/>
                    </a:cubicBezTo>
                    <a:cubicBezTo>
                      <a:pt x="1294" y="1304"/>
                      <a:pt x="1298" y="1302"/>
                      <a:pt x="1301" y="1300"/>
                    </a:cubicBezTo>
                    <a:lnTo>
                      <a:pt x="1298" y="1296"/>
                    </a:lnTo>
                    <a:close/>
                    <a:moveTo>
                      <a:pt x="1318" y="1282"/>
                    </a:moveTo>
                    <a:cubicBezTo>
                      <a:pt x="1314" y="1284"/>
                      <a:pt x="1311" y="1287"/>
                      <a:pt x="1308" y="1289"/>
                    </a:cubicBezTo>
                    <a:cubicBezTo>
                      <a:pt x="1311" y="1292"/>
                      <a:pt x="1311" y="1292"/>
                      <a:pt x="1311" y="1292"/>
                    </a:cubicBezTo>
                    <a:cubicBezTo>
                      <a:pt x="1314" y="1290"/>
                      <a:pt x="1317" y="1288"/>
                      <a:pt x="1320" y="1285"/>
                    </a:cubicBezTo>
                    <a:lnTo>
                      <a:pt x="1318" y="1282"/>
                    </a:lnTo>
                    <a:close/>
                    <a:moveTo>
                      <a:pt x="1336" y="1267"/>
                    </a:moveTo>
                    <a:cubicBezTo>
                      <a:pt x="1333" y="1270"/>
                      <a:pt x="1330" y="1272"/>
                      <a:pt x="1327" y="1275"/>
                    </a:cubicBezTo>
                    <a:cubicBezTo>
                      <a:pt x="1330" y="1278"/>
                      <a:pt x="1330" y="1278"/>
                      <a:pt x="1330" y="1278"/>
                    </a:cubicBezTo>
                    <a:cubicBezTo>
                      <a:pt x="1333" y="1275"/>
                      <a:pt x="1336" y="1273"/>
                      <a:pt x="1339" y="1270"/>
                    </a:cubicBezTo>
                    <a:lnTo>
                      <a:pt x="1336" y="1267"/>
                    </a:lnTo>
                    <a:close/>
                    <a:moveTo>
                      <a:pt x="1355" y="1252"/>
                    </a:moveTo>
                    <a:cubicBezTo>
                      <a:pt x="1352" y="1254"/>
                      <a:pt x="1349" y="1257"/>
                      <a:pt x="1345" y="1260"/>
                    </a:cubicBezTo>
                    <a:cubicBezTo>
                      <a:pt x="1348" y="1263"/>
                      <a:pt x="1348" y="1263"/>
                      <a:pt x="1348" y="1263"/>
                    </a:cubicBezTo>
                    <a:cubicBezTo>
                      <a:pt x="1351" y="1260"/>
                      <a:pt x="1354" y="1257"/>
                      <a:pt x="1357" y="1255"/>
                    </a:cubicBezTo>
                    <a:lnTo>
                      <a:pt x="1355" y="1252"/>
                    </a:lnTo>
                    <a:close/>
                    <a:moveTo>
                      <a:pt x="1372" y="1236"/>
                    </a:moveTo>
                    <a:cubicBezTo>
                      <a:pt x="1369" y="1239"/>
                      <a:pt x="1366" y="1241"/>
                      <a:pt x="1363" y="1244"/>
                    </a:cubicBezTo>
                    <a:cubicBezTo>
                      <a:pt x="1366" y="1247"/>
                      <a:pt x="1366" y="1247"/>
                      <a:pt x="1366" y="1247"/>
                    </a:cubicBezTo>
                    <a:cubicBezTo>
                      <a:pt x="1369" y="1244"/>
                      <a:pt x="1372" y="1242"/>
                      <a:pt x="1375" y="1239"/>
                    </a:cubicBezTo>
                    <a:lnTo>
                      <a:pt x="1372" y="1236"/>
                    </a:lnTo>
                    <a:close/>
                    <a:moveTo>
                      <a:pt x="1390" y="1219"/>
                    </a:moveTo>
                    <a:cubicBezTo>
                      <a:pt x="1387" y="1222"/>
                      <a:pt x="1384" y="1225"/>
                      <a:pt x="1381" y="1228"/>
                    </a:cubicBezTo>
                    <a:cubicBezTo>
                      <a:pt x="1384" y="1231"/>
                      <a:pt x="1384" y="1231"/>
                      <a:pt x="1384" y="1231"/>
                    </a:cubicBezTo>
                    <a:cubicBezTo>
                      <a:pt x="1387" y="1228"/>
                      <a:pt x="1390" y="1225"/>
                      <a:pt x="1392" y="1222"/>
                    </a:cubicBezTo>
                    <a:lnTo>
                      <a:pt x="1390" y="1219"/>
                    </a:lnTo>
                    <a:close/>
                    <a:moveTo>
                      <a:pt x="1406" y="1203"/>
                    </a:moveTo>
                    <a:cubicBezTo>
                      <a:pt x="1404" y="1205"/>
                      <a:pt x="1401" y="1208"/>
                      <a:pt x="1398" y="1211"/>
                    </a:cubicBezTo>
                    <a:cubicBezTo>
                      <a:pt x="1401" y="1214"/>
                      <a:pt x="1401" y="1214"/>
                      <a:pt x="1401" y="1214"/>
                    </a:cubicBezTo>
                    <a:cubicBezTo>
                      <a:pt x="1404" y="1211"/>
                      <a:pt x="1407" y="1208"/>
                      <a:pt x="1409" y="1205"/>
                    </a:cubicBezTo>
                    <a:lnTo>
                      <a:pt x="1406" y="1203"/>
                    </a:lnTo>
                    <a:close/>
                    <a:moveTo>
                      <a:pt x="1423" y="1185"/>
                    </a:moveTo>
                    <a:cubicBezTo>
                      <a:pt x="1420" y="1188"/>
                      <a:pt x="1417" y="1191"/>
                      <a:pt x="1415" y="1194"/>
                    </a:cubicBezTo>
                    <a:cubicBezTo>
                      <a:pt x="1418" y="1197"/>
                      <a:pt x="1418" y="1197"/>
                      <a:pt x="1418" y="1197"/>
                    </a:cubicBezTo>
                    <a:cubicBezTo>
                      <a:pt x="1420" y="1194"/>
                      <a:pt x="1423" y="1191"/>
                      <a:pt x="1426" y="1188"/>
                    </a:cubicBezTo>
                    <a:lnTo>
                      <a:pt x="1423" y="1185"/>
                    </a:lnTo>
                    <a:close/>
                    <a:moveTo>
                      <a:pt x="1439" y="1167"/>
                    </a:moveTo>
                    <a:cubicBezTo>
                      <a:pt x="1436" y="1170"/>
                      <a:pt x="1433" y="1173"/>
                      <a:pt x="1431" y="1176"/>
                    </a:cubicBezTo>
                    <a:cubicBezTo>
                      <a:pt x="1434" y="1179"/>
                      <a:pt x="1434" y="1179"/>
                      <a:pt x="1434" y="1179"/>
                    </a:cubicBezTo>
                    <a:cubicBezTo>
                      <a:pt x="1436" y="1176"/>
                      <a:pt x="1439" y="1173"/>
                      <a:pt x="1442" y="1170"/>
                    </a:cubicBezTo>
                    <a:lnTo>
                      <a:pt x="1439" y="1167"/>
                    </a:lnTo>
                    <a:close/>
                    <a:moveTo>
                      <a:pt x="1454" y="1149"/>
                    </a:moveTo>
                    <a:cubicBezTo>
                      <a:pt x="1451" y="1152"/>
                      <a:pt x="1449" y="1155"/>
                      <a:pt x="1446" y="1158"/>
                    </a:cubicBezTo>
                    <a:cubicBezTo>
                      <a:pt x="1449" y="1161"/>
                      <a:pt x="1449" y="1161"/>
                      <a:pt x="1449" y="1161"/>
                    </a:cubicBezTo>
                    <a:cubicBezTo>
                      <a:pt x="1452" y="1158"/>
                      <a:pt x="1454" y="1155"/>
                      <a:pt x="1457" y="1152"/>
                    </a:cubicBezTo>
                    <a:lnTo>
                      <a:pt x="1454" y="1149"/>
                    </a:lnTo>
                    <a:close/>
                    <a:moveTo>
                      <a:pt x="1469" y="1130"/>
                    </a:moveTo>
                    <a:cubicBezTo>
                      <a:pt x="1466" y="1134"/>
                      <a:pt x="1464" y="1137"/>
                      <a:pt x="1461" y="1140"/>
                    </a:cubicBezTo>
                    <a:cubicBezTo>
                      <a:pt x="1464" y="1142"/>
                      <a:pt x="1464" y="1142"/>
                      <a:pt x="1464" y="1142"/>
                    </a:cubicBezTo>
                    <a:cubicBezTo>
                      <a:pt x="1467" y="1139"/>
                      <a:pt x="1469" y="1136"/>
                      <a:pt x="1472" y="1133"/>
                    </a:cubicBezTo>
                    <a:lnTo>
                      <a:pt x="1469" y="1130"/>
                    </a:lnTo>
                    <a:close/>
                    <a:moveTo>
                      <a:pt x="1483" y="1111"/>
                    </a:moveTo>
                    <a:cubicBezTo>
                      <a:pt x="1480" y="1114"/>
                      <a:pt x="1478" y="1118"/>
                      <a:pt x="1476" y="1121"/>
                    </a:cubicBezTo>
                    <a:cubicBezTo>
                      <a:pt x="1479" y="1123"/>
                      <a:pt x="1479" y="1123"/>
                      <a:pt x="1479" y="1123"/>
                    </a:cubicBezTo>
                    <a:cubicBezTo>
                      <a:pt x="1481" y="1120"/>
                      <a:pt x="1484" y="1117"/>
                      <a:pt x="1486" y="1114"/>
                    </a:cubicBezTo>
                    <a:lnTo>
                      <a:pt x="1483" y="1111"/>
                    </a:lnTo>
                    <a:close/>
                    <a:moveTo>
                      <a:pt x="1496" y="1092"/>
                    </a:moveTo>
                    <a:cubicBezTo>
                      <a:pt x="1494" y="1095"/>
                      <a:pt x="1492" y="1098"/>
                      <a:pt x="1490" y="1102"/>
                    </a:cubicBezTo>
                    <a:cubicBezTo>
                      <a:pt x="1493" y="1104"/>
                      <a:pt x="1493" y="1104"/>
                      <a:pt x="1493" y="1104"/>
                    </a:cubicBezTo>
                    <a:cubicBezTo>
                      <a:pt x="1495" y="1101"/>
                      <a:pt x="1497" y="1097"/>
                      <a:pt x="1500" y="1094"/>
                    </a:cubicBezTo>
                    <a:lnTo>
                      <a:pt x="1496" y="1092"/>
                    </a:lnTo>
                    <a:close/>
                    <a:moveTo>
                      <a:pt x="1509" y="1072"/>
                    </a:moveTo>
                    <a:cubicBezTo>
                      <a:pt x="1507" y="1075"/>
                      <a:pt x="1505" y="1078"/>
                      <a:pt x="1503" y="1082"/>
                    </a:cubicBezTo>
                    <a:cubicBezTo>
                      <a:pt x="1506" y="1084"/>
                      <a:pt x="1506" y="1084"/>
                      <a:pt x="1506" y="1084"/>
                    </a:cubicBezTo>
                    <a:cubicBezTo>
                      <a:pt x="1508" y="1081"/>
                      <a:pt x="1510" y="1077"/>
                      <a:pt x="1513" y="1074"/>
                    </a:cubicBezTo>
                    <a:lnTo>
                      <a:pt x="1509" y="1072"/>
                    </a:lnTo>
                    <a:close/>
                    <a:moveTo>
                      <a:pt x="1522" y="1051"/>
                    </a:moveTo>
                    <a:cubicBezTo>
                      <a:pt x="1520" y="1055"/>
                      <a:pt x="1518" y="1058"/>
                      <a:pt x="1516" y="1062"/>
                    </a:cubicBezTo>
                    <a:cubicBezTo>
                      <a:pt x="1519" y="1064"/>
                      <a:pt x="1519" y="1064"/>
                      <a:pt x="1519" y="1064"/>
                    </a:cubicBezTo>
                    <a:cubicBezTo>
                      <a:pt x="1521" y="1060"/>
                      <a:pt x="1523" y="1057"/>
                      <a:pt x="1525" y="1053"/>
                    </a:cubicBezTo>
                    <a:lnTo>
                      <a:pt x="1522" y="1051"/>
                    </a:lnTo>
                    <a:close/>
                    <a:moveTo>
                      <a:pt x="1533" y="1031"/>
                    </a:moveTo>
                    <a:cubicBezTo>
                      <a:pt x="1532" y="1034"/>
                      <a:pt x="1530" y="1038"/>
                      <a:pt x="1528" y="1041"/>
                    </a:cubicBezTo>
                    <a:cubicBezTo>
                      <a:pt x="1531" y="1043"/>
                      <a:pt x="1531" y="1043"/>
                      <a:pt x="1531" y="1043"/>
                    </a:cubicBezTo>
                    <a:cubicBezTo>
                      <a:pt x="1533" y="1040"/>
                      <a:pt x="1535" y="1036"/>
                      <a:pt x="1537" y="1033"/>
                    </a:cubicBezTo>
                    <a:lnTo>
                      <a:pt x="1533" y="1031"/>
                    </a:lnTo>
                    <a:close/>
                    <a:moveTo>
                      <a:pt x="1545" y="1010"/>
                    </a:moveTo>
                    <a:cubicBezTo>
                      <a:pt x="1543" y="1013"/>
                      <a:pt x="1541" y="1017"/>
                      <a:pt x="1539" y="1020"/>
                    </a:cubicBezTo>
                    <a:cubicBezTo>
                      <a:pt x="1543" y="1022"/>
                      <a:pt x="1543" y="1022"/>
                      <a:pt x="1543" y="1022"/>
                    </a:cubicBezTo>
                    <a:cubicBezTo>
                      <a:pt x="1545" y="1019"/>
                      <a:pt x="1546" y="1015"/>
                      <a:pt x="1548" y="1012"/>
                    </a:cubicBezTo>
                    <a:lnTo>
                      <a:pt x="1545" y="1010"/>
                    </a:lnTo>
                    <a:close/>
                    <a:moveTo>
                      <a:pt x="1555" y="988"/>
                    </a:moveTo>
                    <a:cubicBezTo>
                      <a:pt x="1554" y="992"/>
                      <a:pt x="1552" y="995"/>
                      <a:pt x="1550" y="999"/>
                    </a:cubicBezTo>
                    <a:cubicBezTo>
                      <a:pt x="1554" y="1001"/>
                      <a:pt x="1554" y="1001"/>
                      <a:pt x="1554" y="1001"/>
                    </a:cubicBezTo>
                    <a:cubicBezTo>
                      <a:pt x="1555" y="997"/>
                      <a:pt x="1557" y="994"/>
                      <a:pt x="1559" y="990"/>
                    </a:cubicBezTo>
                    <a:lnTo>
                      <a:pt x="1555" y="988"/>
                    </a:lnTo>
                    <a:close/>
                    <a:moveTo>
                      <a:pt x="1565" y="967"/>
                    </a:moveTo>
                    <a:cubicBezTo>
                      <a:pt x="1564" y="970"/>
                      <a:pt x="1562" y="974"/>
                      <a:pt x="1560" y="978"/>
                    </a:cubicBezTo>
                    <a:cubicBezTo>
                      <a:pt x="1564" y="979"/>
                      <a:pt x="1564" y="979"/>
                      <a:pt x="1564" y="979"/>
                    </a:cubicBezTo>
                    <a:cubicBezTo>
                      <a:pt x="1566" y="976"/>
                      <a:pt x="1567" y="972"/>
                      <a:pt x="1569" y="968"/>
                    </a:cubicBezTo>
                    <a:lnTo>
                      <a:pt x="1565" y="967"/>
                    </a:lnTo>
                    <a:close/>
                    <a:moveTo>
                      <a:pt x="1574" y="945"/>
                    </a:moveTo>
                    <a:cubicBezTo>
                      <a:pt x="1573" y="948"/>
                      <a:pt x="1571" y="952"/>
                      <a:pt x="1570" y="956"/>
                    </a:cubicBezTo>
                    <a:cubicBezTo>
                      <a:pt x="1574" y="957"/>
                      <a:pt x="1574" y="957"/>
                      <a:pt x="1574" y="957"/>
                    </a:cubicBezTo>
                    <a:cubicBezTo>
                      <a:pt x="1575" y="954"/>
                      <a:pt x="1577" y="950"/>
                      <a:pt x="1578" y="946"/>
                    </a:cubicBezTo>
                    <a:lnTo>
                      <a:pt x="1574" y="945"/>
                    </a:lnTo>
                    <a:close/>
                    <a:moveTo>
                      <a:pt x="1583" y="923"/>
                    </a:moveTo>
                    <a:cubicBezTo>
                      <a:pt x="1582" y="926"/>
                      <a:pt x="1580" y="930"/>
                      <a:pt x="1579" y="934"/>
                    </a:cubicBezTo>
                    <a:cubicBezTo>
                      <a:pt x="1583" y="935"/>
                      <a:pt x="1583" y="935"/>
                      <a:pt x="1583" y="935"/>
                    </a:cubicBezTo>
                    <a:cubicBezTo>
                      <a:pt x="1584" y="931"/>
                      <a:pt x="1586" y="928"/>
                      <a:pt x="1587" y="924"/>
                    </a:cubicBezTo>
                    <a:lnTo>
                      <a:pt x="1583" y="923"/>
                    </a:lnTo>
                    <a:close/>
                    <a:moveTo>
                      <a:pt x="1591" y="900"/>
                    </a:moveTo>
                    <a:cubicBezTo>
                      <a:pt x="1590" y="904"/>
                      <a:pt x="1589" y="908"/>
                      <a:pt x="1587" y="911"/>
                    </a:cubicBezTo>
                    <a:cubicBezTo>
                      <a:pt x="1591" y="913"/>
                      <a:pt x="1591" y="913"/>
                      <a:pt x="1591" y="913"/>
                    </a:cubicBezTo>
                    <a:cubicBezTo>
                      <a:pt x="1592" y="909"/>
                      <a:pt x="1594" y="905"/>
                      <a:pt x="1595" y="901"/>
                    </a:cubicBezTo>
                    <a:lnTo>
                      <a:pt x="1591" y="900"/>
                    </a:lnTo>
                    <a:close/>
                    <a:moveTo>
                      <a:pt x="1599" y="877"/>
                    </a:moveTo>
                    <a:cubicBezTo>
                      <a:pt x="1597" y="881"/>
                      <a:pt x="1596" y="885"/>
                      <a:pt x="1595" y="889"/>
                    </a:cubicBezTo>
                    <a:cubicBezTo>
                      <a:pt x="1599" y="890"/>
                      <a:pt x="1599" y="890"/>
                      <a:pt x="1599" y="890"/>
                    </a:cubicBezTo>
                    <a:cubicBezTo>
                      <a:pt x="1600" y="886"/>
                      <a:pt x="1601" y="882"/>
                      <a:pt x="1602" y="879"/>
                    </a:cubicBezTo>
                    <a:lnTo>
                      <a:pt x="1599" y="877"/>
                    </a:lnTo>
                    <a:close/>
                    <a:moveTo>
                      <a:pt x="1605" y="854"/>
                    </a:moveTo>
                    <a:cubicBezTo>
                      <a:pt x="1604" y="858"/>
                      <a:pt x="1603" y="862"/>
                      <a:pt x="1602" y="866"/>
                    </a:cubicBezTo>
                    <a:cubicBezTo>
                      <a:pt x="1606" y="867"/>
                      <a:pt x="1606" y="867"/>
                      <a:pt x="1606" y="867"/>
                    </a:cubicBezTo>
                    <a:cubicBezTo>
                      <a:pt x="1607" y="863"/>
                      <a:pt x="1608" y="859"/>
                      <a:pt x="1609" y="856"/>
                    </a:cubicBezTo>
                    <a:lnTo>
                      <a:pt x="1605" y="854"/>
                    </a:lnTo>
                    <a:close/>
                    <a:moveTo>
                      <a:pt x="1611" y="831"/>
                    </a:moveTo>
                    <a:cubicBezTo>
                      <a:pt x="1610" y="835"/>
                      <a:pt x="1609" y="839"/>
                      <a:pt x="1608" y="843"/>
                    </a:cubicBezTo>
                    <a:cubicBezTo>
                      <a:pt x="1612" y="844"/>
                      <a:pt x="1612" y="844"/>
                      <a:pt x="1612" y="844"/>
                    </a:cubicBezTo>
                    <a:cubicBezTo>
                      <a:pt x="1613" y="840"/>
                      <a:pt x="1614" y="836"/>
                      <a:pt x="1615" y="832"/>
                    </a:cubicBezTo>
                    <a:lnTo>
                      <a:pt x="1611" y="831"/>
                    </a:lnTo>
                    <a:close/>
                    <a:moveTo>
                      <a:pt x="1617" y="808"/>
                    </a:moveTo>
                    <a:cubicBezTo>
                      <a:pt x="1616" y="812"/>
                      <a:pt x="1615" y="816"/>
                      <a:pt x="1614" y="820"/>
                    </a:cubicBezTo>
                    <a:cubicBezTo>
                      <a:pt x="1618" y="821"/>
                      <a:pt x="1618" y="821"/>
                      <a:pt x="1618" y="821"/>
                    </a:cubicBezTo>
                    <a:cubicBezTo>
                      <a:pt x="1619" y="817"/>
                      <a:pt x="1620" y="813"/>
                      <a:pt x="1621" y="809"/>
                    </a:cubicBezTo>
                    <a:lnTo>
                      <a:pt x="1617" y="808"/>
                    </a:lnTo>
                    <a:close/>
                    <a:moveTo>
                      <a:pt x="1621" y="785"/>
                    </a:moveTo>
                    <a:cubicBezTo>
                      <a:pt x="1621" y="789"/>
                      <a:pt x="1620" y="793"/>
                      <a:pt x="1619" y="796"/>
                    </a:cubicBezTo>
                    <a:cubicBezTo>
                      <a:pt x="1623" y="797"/>
                      <a:pt x="1623" y="797"/>
                      <a:pt x="1623" y="797"/>
                    </a:cubicBezTo>
                    <a:cubicBezTo>
                      <a:pt x="1624" y="793"/>
                      <a:pt x="1624" y="789"/>
                      <a:pt x="1625" y="785"/>
                    </a:cubicBezTo>
                    <a:lnTo>
                      <a:pt x="1621" y="785"/>
                    </a:lnTo>
                    <a:close/>
                    <a:moveTo>
                      <a:pt x="1625" y="761"/>
                    </a:moveTo>
                    <a:cubicBezTo>
                      <a:pt x="1625" y="765"/>
                      <a:pt x="1624" y="769"/>
                      <a:pt x="1623" y="773"/>
                    </a:cubicBezTo>
                    <a:cubicBezTo>
                      <a:pt x="1627" y="774"/>
                      <a:pt x="1627" y="774"/>
                      <a:pt x="1627" y="774"/>
                    </a:cubicBezTo>
                    <a:cubicBezTo>
                      <a:pt x="1628" y="770"/>
                      <a:pt x="1629" y="766"/>
                      <a:pt x="1629" y="762"/>
                    </a:cubicBezTo>
                    <a:lnTo>
                      <a:pt x="1625" y="761"/>
                    </a:lnTo>
                    <a:close/>
                    <a:moveTo>
                      <a:pt x="1629" y="738"/>
                    </a:moveTo>
                    <a:cubicBezTo>
                      <a:pt x="1628" y="742"/>
                      <a:pt x="1628" y="745"/>
                      <a:pt x="1627" y="749"/>
                    </a:cubicBezTo>
                    <a:cubicBezTo>
                      <a:pt x="1631" y="750"/>
                      <a:pt x="1631" y="750"/>
                      <a:pt x="1631" y="750"/>
                    </a:cubicBezTo>
                    <a:cubicBezTo>
                      <a:pt x="1632" y="746"/>
                      <a:pt x="1632" y="742"/>
                      <a:pt x="1633" y="738"/>
                    </a:cubicBezTo>
                    <a:lnTo>
                      <a:pt x="1629" y="738"/>
                    </a:lnTo>
                    <a:close/>
                    <a:moveTo>
                      <a:pt x="1631" y="714"/>
                    </a:moveTo>
                    <a:cubicBezTo>
                      <a:pt x="1631" y="718"/>
                      <a:pt x="1630" y="722"/>
                      <a:pt x="1630" y="726"/>
                    </a:cubicBezTo>
                    <a:cubicBezTo>
                      <a:pt x="1634" y="726"/>
                      <a:pt x="1634" y="726"/>
                      <a:pt x="1634" y="726"/>
                    </a:cubicBezTo>
                    <a:cubicBezTo>
                      <a:pt x="1634" y="722"/>
                      <a:pt x="1635" y="718"/>
                      <a:pt x="1635" y="714"/>
                    </a:cubicBezTo>
                    <a:lnTo>
                      <a:pt x="1631" y="714"/>
                    </a:lnTo>
                    <a:close/>
                    <a:moveTo>
                      <a:pt x="1633" y="690"/>
                    </a:moveTo>
                    <a:cubicBezTo>
                      <a:pt x="1633" y="694"/>
                      <a:pt x="1633" y="698"/>
                      <a:pt x="1632" y="702"/>
                    </a:cubicBezTo>
                    <a:cubicBezTo>
                      <a:pt x="1636" y="702"/>
                      <a:pt x="1636" y="702"/>
                      <a:pt x="1636" y="702"/>
                    </a:cubicBezTo>
                    <a:cubicBezTo>
                      <a:pt x="1637" y="698"/>
                      <a:pt x="1637" y="694"/>
                      <a:pt x="1637" y="690"/>
                    </a:cubicBezTo>
                    <a:lnTo>
                      <a:pt x="1633" y="690"/>
                    </a:lnTo>
                    <a:close/>
                    <a:moveTo>
                      <a:pt x="1634" y="666"/>
                    </a:moveTo>
                    <a:cubicBezTo>
                      <a:pt x="1634" y="670"/>
                      <a:pt x="1634" y="674"/>
                      <a:pt x="1634" y="678"/>
                    </a:cubicBezTo>
                    <a:cubicBezTo>
                      <a:pt x="1638" y="678"/>
                      <a:pt x="1638" y="678"/>
                      <a:pt x="1638" y="678"/>
                    </a:cubicBezTo>
                    <a:cubicBezTo>
                      <a:pt x="1638" y="674"/>
                      <a:pt x="1638" y="670"/>
                      <a:pt x="1638" y="666"/>
                    </a:cubicBezTo>
                    <a:lnTo>
                      <a:pt x="1634" y="666"/>
                    </a:lnTo>
                    <a:close/>
                    <a:moveTo>
                      <a:pt x="1635" y="642"/>
                    </a:moveTo>
                    <a:cubicBezTo>
                      <a:pt x="1635" y="646"/>
                      <a:pt x="1635" y="650"/>
                      <a:pt x="1635" y="654"/>
                    </a:cubicBezTo>
                    <a:cubicBezTo>
                      <a:pt x="1639" y="654"/>
                      <a:pt x="1639" y="654"/>
                      <a:pt x="1639" y="654"/>
                    </a:cubicBezTo>
                    <a:cubicBezTo>
                      <a:pt x="1639" y="650"/>
                      <a:pt x="1639" y="646"/>
                      <a:pt x="1639" y="642"/>
                    </a:cubicBezTo>
                    <a:lnTo>
                      <a:pt x="1635" y="642"/>
                    </a:lnTo>
                    <a:close/>
                    <a:moveTo>
                      <a:pt x="1635" y="619"/>
                    </a:moveTo>
                    <a:cubicBezTo>
                      <a:pt x="1635" y="622"/>
                      <a:pt x="1635" y="626"/>
                      <a:pt x="1635" y="630"/>
                    </a:cubicBezTo>
                    <a:cubicBezTo>
                      <a:pt x="1639" y="630"/>
                      <a:pt x="1639" y="630"/>
                      <a:pt x="1639" y="630"/>
                    </a:cubicBezTo>
                    <a:cubicBezTo>
                      <a:pt x="1639" y="626"/>
                      <a:pt x="1639" y="622"/>
                      <a:pt x="1639" y="618"/>
                    </a:cubicBezTo>
                    <a:lnTo>
                      <a:pt x="1635" y="619"/>
                    </a:lnTo>
                    <a:close/>
                    <a:moveTo>
                      <a:pt x="1634" y="595"/>
                    </a:moveTo>
                    <a:cubicBezTo>
                      <a:pt x="1634" y="599"/>
                      <a:pt x="1634" y="603"/>
                      <a:pt x="1634" y="607"/>
                    </a:cubicBezTo>
                    <a:cubicBezTo>
                      <a:pt x="1638" y="606"/>
                      <a:pt x="1638" y="606"/>
                      <a:pt x="1638" y="606"/>
                    </a:cubicBezTo>
                    <a:cubicBezTo>
                      <a:pt x="1638" y="602"/>
                      <a:pt x="1638" y="598"/>
                      <a:pt x="1638" y="594"/>
                    </a:cubicBezTo>
                    <a:lnTo>
                      <a:pt x="1634" y="595"/>
                    </a:lnTo>
                    <a:close/>
                    <a:moveTo>
                      <a:pt x="1632" y="571"/>
                    </a:moveTo>
                    <a:cubicBezTo>
                      <a:pt x="1633" y="575"/>
                      <a:pt x="1633" y="579"/>
                      <a:pt x="1633" y="583"/>
                    </a:cubicBezTo>
                    <a:cubicBezTo>
                      <a:pt x="1637" y="582"/>
                      <a:pt x="1637" y="582"/>
                      <a:pt x="1637" y="582"/>
                    </a:cubicBezTo>
                    <a:cubicBezTo>
                      <a:pt x="1637" y="578"/>
                      <a:pt x="1637" y="574"/>
                      <a:pt x="1636" y="570"/>
                    </a:cubicBezTo>
                    <a:lnTo>
                      <a:pt x="1632" y="571"/>
                    </a:lnTo>
                    <a:close/>
                    <a:moveTo>
                      <a:pt x="1630" y="547"/>
                    </a:moveTo>
                    <a:cubicBezTo>
                      <a:pt x="1631" y="551"/>
                      <a:pt x="1631" y="555"/>
                      <a:pt x="1631" y="559"/>
                    </a:cubicBezTo>
                    <a:cubicBezTo>
                      <a:pt x="1635" y="559"/>
                      <a:pt x="1635" y="559"/>
                      <a:pt x="1635" y="559"/>
                    </a:cubicBezTo>
                    <a:cubicBezTo>
                      <a:pt x="1635" y="555"/>
                      <a:pt x="1634" y="551"/>
                      <a:pt x="1634" y="547"/>
                    </a:cubicBezTo>
                    <a:lnTo>
                      <a:pt x="1630" y="547"/>
                    </a:lnTo>
                    <a:close/>
                    <a:moveTo>
                      <a:pt x="1627" y="523"/>
                    </a:moveTo>
                    <a:cubicBezTo>
                      <a:pt x="1628" y="527"/>
                      <a:pt x="1628" y="531"/>
                      <a:pt x="1629" y="535"/>
                    </a:cubicBezTo>
                    <a:cubicBezTo>
                      <a:pt x="1633" y="535"/>
                      <a:pt x="1633" y="535"/>
                      <a:pt x="1633" y="535"/>
                    </a:cubicBezTo>
                    <a:cubicBezTo>
                      <a:pt x="1632" y="531"/>
                      <a:pt x="1632" y="527"/>
                      <a:pt x="1631" y="523"/>
                    </a:cubicBezTo>
                    <a:lnTo>
                      <a:pt x="1627" y="523"/>
                    </a:lnTo>
                    <a:close/>
                    <a:moveTo>
                      <a:pt x="1623" y="500"/>
                    </a:moveTo>
                    <a:cubicBezTo>
                      <a:pt x="1624" y="504"/>
                      <a:pt x="1625" y="508"/>
                      <a:pt x="1625" y="512"/>
                    </a:cubicBezTo>
                    <a:cubicBezTo>
                      <a:pt x="1629" y="511"/>
                      <a:pt x="1629" y="511"/>
                      <a:pt x="1629" y="511"/>
                    </a:cubicBezTo>
                    <a:cubicBezTo>
                      <a:pt x="1629" y="507"/>
                      <a:pt x="1628" y="503"/>
                      <a:pt x="1627" y="499"/>
                    </a:cubicBezTo>
                    <a:cubicBezTo>
                      <a:pt x="1623" y="500"/>
                      <a:pt x="1623" y="500"/>
                      <a:pt x="1623" y="500"/>
                    </a:cubicBezTo>
                    <a:close/>
                    <a:moveTo>
                      <a:pt x="1619" y="476"/>
                    </a:moveTo>
                    <a:cubicBezTo>
                      <a:pt x="1620" y="480"/>
                      <a:pt x="1621" y="484"/>
                      <a:pt x="1621" y="488"/>
                    </a:cubicBezTo>
                    <a:cubicBezTo>
                      <a:pt x="1625" y="487"/>
                      <a:pt x="1625" y="487"/>
                      <a:pt x="1625" y="487"/>
                    </a:cubicBezTo>
                    <a:cubicBezTo>
                      <a:pt x="1625" y="483"/>
                      <a:pt x="1624" y="479"/>
                      <a:pt x="1623" y="475"/>
                    </a:cubicBezTo>
                    <a:lnTo>
                      <a:pt x="1619" y="476"/>
                    </a:lnTo>
                    <a:close/>
                    <a:moveTo>
                      <a:pt x="1614" y="453"/>
                    </a:moveTo>
                    <a:cubicBezTo>
                      <a:pt x="1615" y="457"/>
                      <a:pt x="1616" y="461"/>
                      <a:pt x="1617" y="465"/>
                    </a:cubicBezTo>
                    <a:cubicBezTo>
                      <a:pt x="1621" y="464"/>
                      <a:pt x="1621" y="464"/>
                      <a:pt x="1621" y="464"/>
                    </a:cubicBezTo>
                    <a:cubicBezTo>
                      <a:pt x="1620" y="460"/>
                      <a:pt x="1619" y="456"/>
                      <a:pt x="1618" y="452"/>
                    </a:cubicBezTo>
                    <a:lnTo>
                      <a:pt x="1614" y="453"/>
                    </a:lnTo>
                    <a:close/>
                    <a:moveTo>
                      <a:pt x="1608" y="430"/>
                    </a:moveTo>
                    <a:cubicBezTo>
                      <a:pt x="1609" y="434"/>
                      <a:pt x="1610" y="437"/>
                      <a:pt x="1611" y="441"/>
                    </a:cubicBezTo>
                    <a:cubicBezTo>
                      <a:pt x="1615" y="440"/>
                      <a:pt x="1615" y="440"/>
                      <a:pt x="1615" y="440"/>
                    </a:cubicBezTo>
                    <a:cubicBezTo>
                      <a:pt x="1614" y="436"/>
                      <a:pt x="1613" y="433"/>
                      <a:pt x="1612" y="429"/>
                    </a:cubicBezTo>
                    <a:lnTo>
                      <a:pt x="1608" y="430"/>
                    </a:lnTo>
                    <a:close/>
                    <a:moveTo>
                      <a:pt x="1602" y="407"/>
                    </a:moveTo>
                    <a:cubicBezTo>
                      <a:pt x="1603" y="410"/>
                      <a:pt x="1604" y="414"/>
                      <a:pt x="1605" y="418"/>
                    </a:cubicBezTo>
                    <a:cubicBezTo>
                      <a:pt x="1609" y="417"/>
                      <a:pt x="1609" y="417"/>
                      <a:pt x="1609" y="417"/>
                    </a:cubicBezTo>
                    <a:cubicBezTo>
                      <a:pt x="1608" y="413"/>
                      <a:pt x="1607" y="409"/>
                      <a:pt x="1606" y="406"/>
                    </a:cubicBezTo>
                    <a:lnTo>
                      <a:pt x="1602" y="407"/>
                    </a:lnTo>
                    <a:close/>
                    <a:moveTo>
                      <a:pt x="1595" y="384"/>
                    </a:moveTo>
                    <a:cubicBezTo>
                      <a:pt x="1596" y="388"/>
                      <a:pt x="1597" y="391"/>
                      <a:pt x="1599" y="395"/>
                    </a:cubicBezTo>
                    <a:cubicBezTo>
                      <a:pt x="1602" y="394"/>
                      <a:pt x="1602" y="394"/>
                      <a:pt x="1602" y="394"/>
                    </a:cubicBezTo>
                    <a:cubicBezTo>
                      <a:pt x="1601" y="390"/>
                      <a:pt x="1600" y="386"/>
                      <a:pt x="1599" y="383"/>
                    </a:cubicBezTo>
                    <a:lnTo>
                      <a:pt x="1595" y="384"/>
                    </a:lnTo>
                    <a:close/>
                    <a:moveTo>
                      <a:pt x="1587" y="361"/>
                    </a:moveTo>
                    <a:cubicBezTo>
                      <a:pt x="1589" y="365"/>
                      <a:pt x="1590" y="369"/>
                      <a:pt x="1591" y="373"/>
                    </a:cubicBezTo>
                    <a:cubicBezTo>
                      <a:pt x="1595" y="371"/>
                      <a:pt x="1595" y="371"/>
                      <a:pt x="1595" y="371"/>
                    </a:cubicBezTo>
                    <a:cubicBezTo>
                      <a:pt x="1594" y="367"/>
                      <a:pt x="1592" y="364"/>
                      <a:pt x="1591" y="360"/>
                    </a:cubicBezTo>
                    <a:lnTo>
                      <a:pt x="1587" y="361"/>
                    </a:lnTo>
                    <a:close/>
                    <a:moveTo>
                      <a:pt x="1579" y="339"/>
                    </a:moveTo>
                    <a:cubicBezTo>
                      <a:pt x="1580" y="343"/>
                      <a:pt x="1582" y="346"/>
                      <a:pt x="1583" y="350"/>
                    </a:cubicBezTo>
                    <a:cubicBezTo>
                      <a:pt x="1587" y="349"/>
                      <a:pt x="1587" y="349"/>
                      <a:pt x="1587" y="349"/>
                    </a:cubicBezTo>
                    <a:cubicBezTo>
                      <a:pt x="1585" y="345"/>
                      <a:pt x="1584" y="341"/>
                      <a:pt x="1583" y="337"/>
                    </a:cubicBezTo>
                    <a:lnTo>
                      <a:pt x="1579" y="339"/>
                    </a:lnTo>
                    <a:close/>
                    <a:moveTo>
                      <a:pt x="1570" y="317"/>
                    </a:moveTo>
                    <a:cubicBezTo>
                      <a:pt x="1571" y="320"/>
                      <a:pt x="1573" y="324"/>
                      <a:pt x="1574" y="328"/>
                    </a:cubicBezTo>
                    <a:cubicBezTo>
                      <a:pt x="1578" y="326"/>
                      <a:pt x="1578" y="326"/>
                      <a:pt x="1578" y="326"/>
                    </a:cubicBezTo>
                    <a:cubicBezTo>
                      <a:pt x="1577" y="323"/>
                      <a:pt x="1575" y="319"/>
                      <a:pt x="1573" y="315"/>
                    </a:cubicBezTo>
                    <a:lnTo>
                      <a:pt x="1570" y="317"/>
                    </a:lnTo>
                    <a:close/>
                    <a:moveTo>
                      <a:pt x="1560" y="295"/>
                    </a:moveTo>
                    <a:cubicBezTo>
                      <a:pt x="1562" y="299"/>
                      <a:pt x="1563" y="302"/>
                      <a:pt x="1565" y="306"/>
                    </a:cubicBezTo>
                    <a:cubicBezTo>
                      <a:pt x="1569" y="304"/>
                      <a:pt x="1569" y="304"/>
                      <a:pt x="1569" y="304"/>
                    </a:cubicBezTo>
                    <a:cubicBezTo>
                      <a:pt x="1567" y="300"/>
                      <a:pt x="1565" y="297"/>
                      <a:pt x="1564" y="293"/>
                    </a:cubicBezTo>
                    <a:lnTo>
                      <a:pt x="1560" y="295"/>
                    </a:lnTo>
                    <a:close/>
                    <a:moveTo>
                      <a:pt x="1550" y="273"/>
                    </a:moveTo>
                    <a:cubicBezTo>
                      <a:pt x="1552" y="277"/>
                      <a:pt x="1553" y="280"/>
                      <a:pt x="1555" y="284"/>
                    </a:cubicBezTo>
                    <a:cubicBezTo>
                      <a:pt x="1559" y="282"/>
                      <a:pt x="1559" y="282"/>
                      <a:pt x="1559" y="282"/>
                    </a:cubicBezTo>
                    <a:cubicBezTo>
                      <a:pt x="1557" y="279"/>
                      <a:pt x="1555" y="275"/>
                      <a:pt x="1553" y="272"/>
                    </a:cubicBezTo>
                    <a:lnTo>
                      <a:pt x="1550" y="273"/>
                    </a:lnTo>
                    <a:close/>
                    <a:moveTo>
                      <a:pt x="1539" y="252"/>
                    </a:moveTo>
                    <a:cubicBezTo>
                      <a:pt x="1541" y="256"/>
                      <a:pt x="1543" y="259"/>
                      <a:pt x="1544" y="263"/>
                    </a:cubicBezTo>
                    <a:cubicBezTo>
                      <a:pt x="1548" y="261"/>
                      <a:pt x="1548" y="261"/>
                      <a:pt x="1548" y="261"/>
                    </a:cubicBezTo>
                    <a:cubicBezTo>
                      <a:pt x="1546" y="257"/>
                      <a:pt x="1544" y="254"/>
                      <a:pt x="1542" y="250"/>
                    </a:cubicBezTo>
                    <a:lnTo>
                      <a:pt x="1539" y="252"/>
                    </a:lnTo>
                    <a:close/>
                    <a:moveTo>
                      <a:pt x="1527" y="231"/>
                    </a:moveTo>
                    <a:cubicBezTo>
                      <a:pt x="1529" y="235"/>
                      <a:pt x="1531" y="238"/>
                      <a:pt x="1533" y="242"/>
                    </a:cubicBezTo>
                    <a:cubicBezTo>
                      <a:pt x="1537" y="240"/>
                      <a:pt x="1537" y="240"/>
                      <a:pt x="1537" y="240"/>
                    </a:cubicBezTo>
                    <a:cubicBezTo>
                      <a:pt x="1535" y="236"/>
                      <a:pt x="1533" y="233"/>
                      <a:pt x="1531" y="229"/>
                    </a:cubicBezTo>
                    <a:lnTo>
                      <a:pt x="1527" y="231"/>
                    </a:lnTo>
                    <a:close/>
                    <a:moveTo>
                      <a:pt x="1515" y="211"/>
                    </a:moveTo>
                    <a:cubicBezTo>
                      <a:pt x="1517" y="214"/>
                      <a:pt x="1519" y="217"/>
                      <a:pt x="1521" y="221"/>
                    </a:cubicBezTo>
                    <a:cubicBezTo>
                      <a:pt x="1525" y="219"/>
                      <a:pt x="1525" y="219"/>
                      <a:pt x="1525" y="219"/>
                    </a:cubicBezTo>
                    <a:cubicBezTo>
                      <a:pt x="1523" y="215"/>
                      <a:pt x="1520" y="212"/>
                      <a:pt x="1518" y="209"/>
                    </a:cubicBezTo>
                    <a:lnTo>
                      <a:pt x="1515" y="211"/>
                    </a:lnTo>
                    <a:close/>
                    <a:moveTo>
                      <a:pt x="1502" y="190"/>
                    </a:moveTo>
                    <a:cubicBezTo>
                      <a:pt x="1504" y="194"/>
                      <a:pt x="1506" y="197"/>
                      <a:pt x="1509" y="200"/>
                    </a:cubicBezTo>
                    <a:cubicBezTo>
                      <a:pt x="1512" y="198"/>
                      <a:pt x="1512" y="198"/>
                      <a:pt x="1512" y="198"/>
                    </a:cubicBezTo>
                    <a:cubicBezTo>
                      <a:pt x="1510" y="195"/>
                      <a:pt x="1508" y="192"/>
                      <a:pt x="1505" y="188"/>
                    </a:cubicBezTo>
                    <a:lnTo>
                      <a:pt x="1502" y="190"/>
                    </a:lnTo>
                    <a:close/>
                    <a:moveTo>
                      <a:pt x="1489" y="171"/>
                    </a:moveTo>
                    <a:cubicBezTo>
                      <a:pt x="1491" y="174"/>
                      <a:pt x="1493" y="177"/>
                      <a:pt x="1496" y="180"/>
                    </a:cubicBezTo>
                    <a:cubicBezTo>
                      <a:pt x="1499" y="178"/>
                      <a:pt x="1499" y="178"/>
                      <a:pt x="1499" y="178"/>
                    </a:cubicBezTo>
                    <a:cubicBezTo>
                      <a:pt x="1497" y="175"/>
                      <a:pt x="1494" y="172"/>
                      <a:pt x="1492" y="168"/>
                    </a:cubicBezTo>
                    <a:lnTo>
                      <a:pt x="1489" y="171"/>
                    </a:lnTo>
                    <a:close/>
                    <a:moveTo>
                      <a:pt x="1475" y="151"/>
                    </a:moveTo>
                    <a:cubicBezTo>
                      <a:pt x="1477" y="154"/>
                      <a:pt x="1479" y="158"/>
                      <a:pt x="1482" y="161"/>
                    </a:cubicBezTo>
                    <a:cubicBezTo>
                      <a:pt x="1485" y="158"/>
                      <a:pt x="1485" y="158"/>
                      <a:pt x="1485" y="158"/>
                    </a:cubicBezTo>
                    <a:cubicBezTo>
                      <a:pt x="1483" y="155"/>
                      <a:pt x="1480" y="152"/>
                      <a:pt x="1478" y="149"/>
                    </a:cubicBezTo>
                    <a:lnTo>
                      <a:pt x="1475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07" name="Oval 1108"/>
              <p:cNvSpPr>
                <a:spLocks noChangeArrowheads="1"/>
              </p:cNvSpPr>
              <p:nvPr/>
            </p:nvSpPr>
            <p:spPr bwMode="auto">
              <a:xfrm>
                <a:off x="4953107" y="2597249"/>
                <a:ext cx="113748" cy="1159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08" name="Freeform 1111"/>
              <p:cNvSpPr>
                <a:spLocks/>
              </p:cNvSpPr>
              <p:nvPr/>
            </p:nvSpPr>
            <p:spPr bwMode="auto">
              <a:xfrm>
                <a:off x="7368889" y="2900576"/>
                <a:ext cx="98582" cy="105081"/>
              </a:xfrm>
              <a:custGeom>
                <a:avLst/>
                <a:gdLst>
                  <a:gd name="T0" fmla="*/ 15 w 91"/>
                  <a:gd name="T1" fmla="*/ 97 h 97"/>
                  <a:gd name="T2" fmla="*/ 0 w 91"/>
                  <a:gd name="T3" fmla="*/ 0 h 97"/>
                  <a:gd name="T4" fmla="*/ 91 w 91"/>
                  <a:gd name="T5" fmla="*/ 35 h 97"/>
                  <a:gd name="T6" fmla="*/ 15 w 91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" h="97">
                    <a:moveTo>
                      <a:pt x="15" y="97"/>
                    </a:moveTo>
                    <a:lnTo>
                      <a:pt x="0" y="0"/>
                    </a:lnTo>
                    <a:lnTo>
                      <a:pt x="91" y="35"/>
                    </a:lnTo>
                    <a:lnTo>
                      <a:pt x="15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46" name="Freeform 1112"/>
            <p:cNvSpPr>
              <a:spLocks/>
            </p:cNvSpPr>
            <p:nvPr/>
          </p:nvSpPr>
          <p:spPr bwMode="auto">
            <a:xfrm>
              <a:off x="5899920" y="3095572"/>
              <a:ext cx="316327" cy="166830"/>
            </a:xfrm>
            <a:custGeom>
              <a:avLst/>
              <a:gdLst>
                <a:gd name="T0" fmla="*/ 128 w 150"/>
                <a:gd name="T1" fmla="*/ 38 h 79"/>
                <a:gd name="T2" fmla="*/ 131 w 150"/>
                <a:gd name="T3" fmla="*/ 29 h 79"/>
                <a:gd name="T4" fmla="*/ 116 w 150"/>
                <a:gd name="T5" fmla="*/ 15 h 79"/>
                <a:gd name="T6" fmla="*/ 105 w 150"/>
                <a:gd name="T7" fmla="*/ 19 h 79"/>
                <a:gd name="T8" fmla="*/ 75 w 150"/>
                <a:gd name="T9" fmla="*/ 0 h 79"/>
                <a:gd name="T10" fmla="*/ 44 w 150"/>
                <a:gd name="T11" fmla="*/ 22 h 79"/>
                <a:gd name="T12" fmla="*/ 39 w 150"/>
                <a:gd name="T13" fmla="*/ 21 h 79"/>
                <a:gd name="T14" fmla="*/ 13 w 150"/>
                <a:gd name="T15" fmla="*/ 46 h 79"/>
                <a:gd name="T16" fmla="*/ 13 w 150"/>
                <a:gd name="T17" fmla="*/ 49 h 79"/>
                <a:gd name="T18" fmla="*/ 0 w 150"/>
                <a:gd name="T19" fmla="*/ 65 h 79"/>
                <a:gd name="T20" fmla="*/ 8 w 150"/>
                <a:gd name="T21" fmla="*/ 79 h 79"/>
                <a:gd name="T22" fmla="*/ 142 w 150"/>
                <a:gd name="T23" fmla="*/ 79 h 79"/>
                <a:gd name="T24" fmla="*/ 150 w 150"/>
                <a:gd name="T25" fmla="*/ 61 h 79"/>
                <a:gd name="T26" fmla="*/ 128 w 150"/>
                <a:gd name="T27" fmla="*/ 3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79">
                  <a:moveTo>
                    <a:pt x="128" y="38"/>
                  </a:moveTo>
                  <a:cubicBezTo>
                    <a:pt x="130" y="35"/>
                    <a:pt x="131" y="32"/>
                    <a:pt x="131" y="29"/>
                  </a:cubicBezTo>
                  <a:cubicBezTo>
                    <a:pt x="131" y="21"/>
                    <a:pt x="125" y="15"/>
                    <a:pt x="116" y="15"/>
                  </a:cubicBezTo>
                  <a:cubicBezTo>
                    <a:pt x="112" y="15"/>
                    <a:pt x="108" y="16"/>
                    <a:pt x="105" y="19"/>
                  </a:cubicBezTo>
                  <a:cubicBezTo>
                    <a:pt x="100" y="8"/>
                    <a:pt x="88" y="0"/>
                    <a:pt x="75" y="0"/>
                  </a:cubicBezTo>
                  <a:cubicBezTo>
                    <a:pt x="60" y="0"/>
                    <a:pt x="48" y="9"/>
                    <a:pt x="44" y="22"/>
                  </a:cubicBezTo>
                  <a:cubicBezTo>
                    <a:pt x="42" y="21"/>
                    <a:pt x="41" y="21"/>
                    <a:pt x="39" y="21"/>
                  </a:cubicBezTo>
                  <a:cubicBezTo>
                    <a:pt x="24" y="21"/>
                    <a:pt x="13" y="32"/>
                    <a:pt x="13" y="46"/>
                  </a:cubicBezTo>
                  <a:cubicBezTo>
                    <a:pt x="13" y="47"/>
                    <a:pt x="13" y="48"/>
                    <a:pt x="13" y="49"/>
                  </a:cubicBezTo>
                  <a:cubicBezTo>
                    <a:pt x="6" y="51"/>
                    <a:pt x="0" y="58"/>
                    <a:pt x="0" y="65"/>
                  </a:cubicBezTo>
                  <a:cubicBezTo>
                    <a:pt x="0" y="70"/>
                    <a:pt x="3" y="76"/>
                    <a:pt x="8" y="79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7" y="75"/>
                    <a:pt x="150" y="68"/>
                    <a:pt x="150" y="61"/>
                  </a:cubicBezTo>
                  <a:cubicBezTo>
                    <a:pt x="150" y="49"/>
                    <a:pt x="141" y="39"/>
                    <a:pt x="128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71804" y="2668748"/>
              <a:ext cx="252411" cy="233995"/>
              <a:chOff x="7471804" y="2668748"/>
              <a:chExt cx="252411" cy="233995"/>
            </a:xfrm>
            <a:solidFill>
              <a:schemeClr val="bg1">
                <a:lumMod val="95000"/>
              </a:schemeClr>
            </a:solidFill>
          </p:grpSpPr>
          <p:sp>
            <p:nvSpPr>
              <p:cNvPr id="303" name="Freeform 1113"/>
              <p:cNvSpPr>
                <a:spLocks/>
              </p:cNvSpPr>
              <p:nvPr/>
            </p:nvSpPr>
            <p:spPr bwMode="auto">
              <a:xfrm>
                <a:off x="7471804" y="2710997"/>
                <a:ext cx="172247" cy="157080"/>
              </a:xfrm>
              <a:custGeom>
                <a:avLst/>
                <a:gdLst>
                  <a:gd name="T0" fmla="*/ 71 w 82"/>
                  <a:gd name="T1" fmla="*/ 52 h 75"/>
                  <a:gd name="T2" fmla="*/ 82 w 82"/>
                  <a:gd name="T3" fmla="*/ 31 h 75"/>
                  <a:gd name="T4" fmla="*/ 71 w 82"/>
                  <a:gd name="T5" fmla="*/ 9 h 75"/>
                  <a:gd name="T6" fmla="*/ 42 w 82"/>
                  <a:gd name="T7" fmla="*/ 0 h 75"/>
                  <a:gd name="T8" fmla="*/ 14 w 82"/>
                  <a:gd name="T9" fmla="*/ 9 h 75"/>
                  <a:gd name="T10" fmla="*/ 2 w 82"/>
                  <a:gd name="T11" fmla="*/ 31 h 75"/>
                  <a:gd name="T12" fmla="*/ 13 w 82"/>
                  <a:gd name="T13" fmla="*/ 52 h 75"/>
                  <a:gd name="T14" fmla="*/ 13 w 82"/>
                  <a:gd name="T15" fmla="*/ 54 h 75"/>
                  <a:gd name="T16" fmla="*/ 10 w 82"/>
                  <a:gd name="T17" fmla="*/ 64 h 75"/>
                  <a:gd name="T18" fmla="*/ 0 w 82"/>
                  <a:gd name="T19" fmla="*/ 69 h 75"/>
                  <a:gd name="T20" fmla="*/ 8 w 82"/>
                  <a:gd name="T21" fmla="*/ 75 h 75"/>
                  <a:gd name="T22" fmla="*/ 21 w 82"/>
                  <a:gd name="T23" fmla="*/ 70 h 75"/>
                  <a:gd name="T24" fmla="*/ 27 w 82"/>
                  <a:gd name="T25" fmla="*/ 59 h 75"/>
                  <a:gd name="T26" fmla="*/ 42 w 82"/>
                  <a:gd name="T27" fmla="*/ 61 h 75"/>
                  <a:gd name="T28" fmla="*/ 71 w 82"/>
                  <a:gd name="T29" fmla="*/ 5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2" h="75">
                    <a:moveTo>
                      <a:pt x="71" y="52"/>
                    </a:moveTo>
                    <a:cubicBezTo>
                      <a:pt x="78" y="46"/>
                      <a:pt x="82" y="39"/>
                      <a:pt x="82" y="31"/>
                    </a:cubicBezTo>
                    <a:cubicBezTo>
                      <a:pt x="82" y="22"/>
                      <a:pt x="78" y="15"/>
                      <a:pt x="71" y="9"/>
                    </a:cubicBezTo>
                    <a:cubicBezTo>
                      <a:pt x="63" y="3"/>
                      <a:pt x="53" y="0"/>
                      <a:pt x="42" y="0"/>
                    </a:cubicBezTo>
                    <a:cubicBezTo>
                      <a:pt x="31" y="0"/>
                      <a:pt x="22" y="3"/>
                      <a:pt x="14" y="9"/>
                    </a:cubicBezTo>
                    <a:cubicBezTo>
                      <a:pt x="6" y="15"/>
                      <a:pt x="2" y="22"/>
                      <a:pt x="2" y="31"/>
                    </a:cubicBezTo>
                    <a:cubicBezTo>
                      <a:pt x="2" y="39"/>
                      <a:pt x="6" y="46"/>
                      <a:pt x="13" y="52"/>
                    </a:cubicBezTo>
                    <a:cubicBezTo>
                      <a:pt x="13" y="52"/>
                      <a:pt x="13" y="53"/>
                      <a:pt x="13" y="54"/>
                    </a:cubicBezTo>
                    <a:cubicBezTo>
                      <a:pt x="13" y="58"/>
                      <a:pt x="12" y="61"/>
                      <a:pt x="10" y="64"/>
                    </a:cubicBezTo>
                    <a:cubicBezTo>
                      <a:pt x="7" y="67"/>
                      <a:pt x="4" y="69"/>
                      <a:pt x="0" y="69"/>
                    </a:cubicBezTo>
                    <a:cubicBezTo>
                      <a:pt x="3" y="73"/>
                      <a:pt x="5" y="75"/>
                      <a:pt x="8" y="75"/>
                    </a:cubicBezTo>
                    <a:cubicBezTo>
                      <a:pt x="13" y="75"/>
                      <a:pt x="17" y="73"/>
                      <a:pt x="21" y="70"/>
                    </a:cubicBezTo>
                    <a:cubicBezTo>
                      <a:pt x="25" y="67"/>
                      <a:pt x="27" y="63"/>
                      <a:pt x="27" y="59"/>
                    </a:cubicBezTo>
                    <a:cubicBezTo>
                      <a:pt x="32" y="61"/>
                      <a:pt x="37" y="61"/>
                      <a:pt x="42" y="61"/>
                    </a:cubicBezTo>
                    <a:cubicBezTo>
                      <a:pt x="53" y="61"/>
                      <a:pt x="63" y="58"/>
                      <a:pt x="7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04" name="Freeform 1114"/>
              <p:cNvSpPr>
                <a:spLocks/>
              </p:cNvSpPr>
              <p:nvPr/>
            </p:nvSpPr>
            <p:spPr bwMode="auto">
              <a:xfrm>
                <a:off x="7556302" y="2798745"/>
                <a:ext cx="116998" cy="103998"/>
              </a:xfrm>
              <a:custGeom>
                <a:avLst/>
                <a:gdLst>
                  <a:gd name="T0" fmla="*/ 50 w 56"/>
                  <a:gd name="T1" fmla="*/ 42 h 49"/>
                  <a:gd name="T2" fmla="*/ 47 w 56"/>
                  <a:gd name="T3" fmla="*/ 34 h 49"/>
                  <a:gd name="T4" fmla="*/ 47 w 56"/>
                  <a:gd name="T5" fmla="*/ 33 h 49"/>
                  <a:gd name="T6" fmla="*/ 55 w 56"/>
                  <a:gd name="T7" fmla="*/ 19 h 49"/>
                  <a:gd name="T8" fmla="*/ 47 w 56"/>
                  <a:gd name="T9" fmla="*/ 4 h 49"/>
                  <a:gd name="T10" fmla="*/ 41 w 56"/>
                  <a:gd name="T11" fmla="*/ 0 h 49"/>
                  <a:gd name="T12" fmla="*/ 40 w 56"/>
                  <a:gd name="T13" fmla="*/ 1 h 49"/>
                  <a:gd name="T14" fmla="*/ 31 w 56"/>
                  <a:gd name="T15" fmla="*/ 11 h 49"/>
                  <a:gd name="T16" fmla="*/ 18 w 56"/>
                  <a:gd name="T17" fmla="*/ 18 h 49"/>
                  <a:gd name="T18" fmla="*/ 2 w 56"/>
                  <a:gd name="T19" fmla="*/ 20 h 49"/>
                  <a:gd name="T20" fmla="*/ 0 w 56"/>
                  <a:gd name="T21" fmla="*/ 20 h 49"/>
                  <a:gd name="T22" fmla="*/ 8 w 56"/>
                  <a:gd name="T23" fmla="*/ 33 h 49"/>
                  <a:gd name="T24" fmla="*/ 27 w 56"/>
                  <a:gd name="T25" fmla="*/ 40 h 49"/>
                  <a:gd name="T26" fmla="*/ 38 w 56"/>
                  <a:gd name="T27" fmla="*/ 38 h 49"/>
                  <a:gd name="T28" fmla="*/ 42 w 56"/>
                  <a:gd name="T29" fmla="*/ 46 h 49"/>
                  <a:gd name="T30" fmla="*/ 51 w 56"/>
                  <a:gd name="T31" fmla="*/ 49 h 49"/>
                  <a:gd name="T32" fmla="*/ 56 w 56"/>
                  <a:gd name="T33" fmla="*/ 45 h 49"/>
                  <a:gd name="T34" fmla="*/ 50 w 56"/>
                  <a:gd name="T35" fmla="*/ 4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49">
                    <a:moveTo>
                      <a:pt x="50" y="42"/>
                    </a:moveTo>
                    <a:cubicBezTo>
                      <a:pt x="48" y="40"/>
                      <a:pt x="47" y="37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52" y="29"/>
                      <a:pt x="55" y="24"/>
                      <a:pt x="55" y="19"/>
                    </a:cubicBezTo>
                    <a:cubicBezTo>
                      <a:pt x="55" y="13"/>
                      <a:pt x="52" y="8"/>
                      <a:pt x="47" y="4"/>
                    </a:cubicBezTo>
                    <a:cubicBezTo>
                      <a:pt x="45" y="2"/>
                      <a:pt x="43" y="1"/>
                      <a:pt x="41" y="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5"/>
                      <a:pt x="35" y="8"/>
                      <a:pt x="31" y="11"/>
                    </a:cubicBezTo>
                    <a:cubicBezTo>
                      <a:pt x="27" y="14"/>
                      <a:pt x="23" y="16"/>
                      <a:pt x="18" y="18"/>
                    </a:cubicBezTo>
                    <a:cubicBezTo>
                      <a:pt x="13" y="19"/>
                      <a:pt x="8" y="20"/>
                      <a:pt x="2" y="20"/>
                    </a:cubicBezTo>
                    <a:cubicBezTo>
                      <a:pt x="1" y="20"/>
                      <a:pt x="1" y="20"/>
                      <a:pt x="0" y="20"/>
                    </a:cubicBezTo>
                    <a:cubicBezTo>
                      <a:pt x="0" y="25"/>
                      <a:pt x="3" y="30"/>
                      <a:pt x="8" y="33"/>
                    </a:cubicBezTo>
                    <a:cubicBezTo>
                      <a:pt x="13" y="38"/>
                      <a:pt x="20" y="40"/>
                      <a:pt x="27" y="40"/>
                    </a:cubicBezTo>
                    <a:cubicBezTo>
                      <a:pt x="31" y="40"/>
                      <a:pt x="35" y="39"/>
                      <a:pt x="38" y="38"/>
                    </a:cubicBezTo>
                    <a:cubicBezTo>
                      <a:pt x="38" y="41"/>
                      <a:pt x="39" y="44"/>
                      <a:pt x="42" y="46"/>
                    </a:cubicBezTo>
                    <a:cubicBezTo>
                      <a:pt x="44" y="48"/>
                      <a:pt x="47" y="49"/>
                      <a:pt x="51" y="49"/>
                    </a:cubicBezTo>
                    <a:cubicBezTo>
                      <a:pt x="53" y="49"/>
                      <a:pt x="55" y="48"/>
                      <a:pt x="56" y="45"/>
                    </a:cubicBezTo>
                    <a:cubicBezTo>
                      <a:pt x="54" y="45"/>
                      <a:pt x="51" y="44"/>
                      <a:pt x="5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05" name="Freeform 1115"/>
              <p:cNvSpPr>
                <a:spLocks/>
              </p:cNvSpPr>
              <p:nvPr/>
            </p:nvSpPr>
            <p:spPr bwMode="auto">
              <a:xfrm>
                <a:off x="7556302" y="2668748"/>
                <a:ext cx="167913" cy="155997"/>
              </a:xfrm>
              <a:custGeom>
                <a:avLst/>
                <a:gdLst>
                  <a:gd name="T0" fmla="*/ 71 w 80"/>
                  <a:gd name="T1" fmla="*/ 64 h 74"/>
                  <a:gd name="T2" fmla="*/ 67 w 80"/>
                  <a:gd name="T3" fmla="*/ 53 h 74"/>
                  <a:gd name="T4" fmla="*/ 67 w 80"/>
                  <a:gd name="T5" fmla="*/ 51 h 74"/>
                  <a:gd name="T6" fmla="*/ 78 w 80"/>
                  <a:gd name="T7" fmla="*/ 31 h 74"/>
                  <a:gd name="T8" fmla="*/ 66 w 80"/>
                  <a:gd name="T9" fmla="*/ 9 h 74"/>
                  <a:gd name="T10" fmla="*/ 38 w 80"/>
                  <a:gd name="T11" fmla="*/ 0 h 74"/>
                  <a:gd name="T12" fmla="*/ 10 w 80"/>
                  <a:gd name="T13" fmla="*/ 9 h 74"/>
                  <a:gd name="T14" fmla="*/ 0 w 80"/>
                  <a:gd name="T15" fmla="*/ 19 h 74"/>
                  <a:gd name="T16" fmla="*/ 2 w 80"/>
                  <a:gd name="T17" fmla="*/ 19 h 74"/>
                  <a:gd name="T18" fmla="*/ 18 w 80"/>
                  <a:gd name="T19" fmla="*/ 22 h 74"/>
                  <a:gd name="T20" fmla="*/ 31 w 80"/>
                  <a:gd name="T21" fmla="*/ 29 h 74"/>
                  <a:gd name="T22" fmla="*/ 40 w 80"/>
                  <a:gd name="T23" fmla="*/ 39 h 74"/>
                  <a:gd name="T24" fmla="*/ 43 w 80"/>
                  <a:gd name="T25" fmla="*/ 51 h 74"/>
                  <a:gd name="T26" fmla="*/ 41 w 80"/>
                  <a:gd name="T27" fmla="*/ 61 h 74"/>
                  <a:gd name="T28" fmla="*/ 53 w 80"/>
                  <a:gd name="T29" fmla="*/ 59 h 74"/>
                  <a:gd name="T30" fmla="*/ 59 w 80"/>
                  <a:gd name="T31" fmla="*/ 70 h 74"/>
                  <a:gd name="T32" fmla="*/ 72 w 80"/>
                  <a:gd name="T33" fmla="*/ 74 h 74"/>
                  <a:gd name="T34" fmla="*/ 80 w 80"/>
                  <a:gd name="T35" fmla="*/ 69 h 74"/>
                  <a:gd name="T36" fmla="*/ 71 w 80"/>
                  <a:gd name="T37" fmla="*/ 6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" h="74">
                    <a:moveTo>
                      <a:pt x="71" y="64"/>
                    </a:moveTo>
                    <a:cubicBezTo>
                      <a:pt x="68" y="61"/>
                      <a:pt x="67" y="58"/>
                      <a:pt x="67" y="53"/>
                    </a:cubicBezTo>
                    <a:cubicBezTo>
                      <a:pt x="67" y="53"/>
                      <a:pt x="67" y="52"/>
                      <a:pt x="67" y="51"/>
                    </a:cubicBezTo>
                    <a:cubicBezTo>
                      <a:pt x="74" y="46"/>
                      <a:pt x="78" y="39"/>
                      <a:pt x="78" y="31"/>
                    </a:cubicBezTo>
                    <a:cubicBezTo>
                      <a:pt x="78" y="22"/>
                      <a:pt x="74" y="15"/>
                      <a:pt x="66" y="9"/>
                    </a:cubicBezTo>
                    <a:cubicBezTo>
                      <a:pt x="58" y="3"/>
                      <a:pt x="49" y="0"/>
                      <a:pt x="38" y="0"/>
                    </a:cubicBezTo>
                    <a:cubicBezTo>
                      <a:pt x="27" y="0"/>
                      <a:pt x="17" y="3"/>
                      <a:pt x="10" y="9"/>
                    </a:cubicBezTo>
                    <a:cubicBezTo>
                      <a:pt x="5" y="12"/>
                      <a:pt x="2" y="16"/>
                      <a:pt x="0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8" y="19"/>
                      <a:pt x="13" y="20"/>
                      <a:pt x="18" y="22"/>
                    </a:cubicBezTo>
                    <a:cubicBezTo>
                      <a:pt x="23" y="23"/>
                      <a:pt x="27" y="25"/>
                      <a:pt x="31" y="29"/>
                    </a:cubicBezTo>
                    <a:cubicBezTo>
                      <a:pt x="35" y="32"/>
                      <a:pt x="38" y="35"/>
                      <a:pt x="40" y="39"/>
                    </a:cubicBezTo>
                    <a:cubicBezTo>
                      <a:pt x="42" y="42"/>
                      <a:pt x="43" y="46"/>
                      <a:pt x="43" y="51"/>
                    </a:cubicBezTo>
                    <a:cubicBezTo>
                      <a:pt x="43" y="54"/>
                      <a:pt x="43" y="58"/>
                      <a:pt x="41" y="61"/>
                    </a:cubicBezTo>
                    <a:cubicBezTo>
                      <a:pt x="45" y="61"/>
                      <a:pt x="49" y="60"/>
                      <a:pt x="53" y="59"/>
                    </a:cubicBezTo>
                    <a:cubicBezTo>
                      <a:pt x="54" y="63"/>
                      <a:pt x="56" y="67"/>
                      <a:pt x="59" y="70"/>
                    </a:cubicBezTo>
                    <a:cubicBezTo>
                      <a:pt x="63" y="73"/>
                      <a:pt x="67" y="74"/>
                      <a:pt x="72" y="74"/>
                    </a:cubicBezTo>
                    <a:cubicBezTo>
                      <a:pt x="75" y="74"/>
                      <a:pt x="78" y="73"/>
                      <a:pt x="80" y="69"/>
                    </a:cubicBezTo>
                    <a:cubicBezTo>
                      <a:pt x="76" y="68"/>
                      <a:pt x="73" y="67"/>
                      <a:pt x="71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48" name="Oval 1116"/>
            <p:cNvSpPr>
              <a:spLocks noChangeArrowheads="1"/>
            </p:cNvSpPr>
            <p:nvPr/>
          </p:nvSpPr>
          <p:spPr bwMode="auto">
            <a:xfrm>
              <a:off x="7164143" y="4678289"/>
              <a:ext cx="743151" cy="7453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672320" y="3600395"/>
              <a:ext cx="342328" cy="439825"/>
              <a:chOff x="6672320" y="3600395"/>
              <a:chExt cx="342328" cy="439825"/>
            </a:xfrm>
          </p:grpSpPr>
          <p:sp>
            <p:nvSpPr>
              <p:cNvPr id="285" name="Rectangle 1117"/>
              <p:cNvSpPr>
                <a:spLocks noChangeArrowhead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86" name="Rectangle 1118"/>
              <p:cNvSpPr>
                <a:spLocks noChangeArrowhead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87" name="Line 1119"/>
              <p:cNvSpPr>
                <a:spLocks noChangeShapeType="1"/>
              </p:cNvSpPr>
              <p:nvPr/>
            </p:nvSpPr>
            <p:spPr bwMode="auto">
              <a:xfrm>
                <a:off x="7013564" y="393730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88" name="Line 1120"/>
              <p:cNvSpPr>
                <a:spLocks noChangeShapeType="1"/>
              </p:cNvSpPr>
              <p:nvPr/>
            </p:nvSpPr>
            <p:spPr bwMode="auto">
              <a:xfrm>
                <a:off x="7013564" y="393730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89" name="Freeform 1121"/>
              <p:cNvSpPr>
                <a:spLocks noEditPoints="1"/>
              </p:cNvSpPr>
              <p:nvPr/>
            </p:nvSpPr>
            <p:spPr bwMode="auto">
              <a:xfrm>
                <a:off x="6674487" y="3600395"/>
                <a:ext cx="340160" cy="341243"/>
              </a:xfrm>
              <a:custGeom>
                <a:avLst/>
                <a:gdLst>
                  <a:gd name="T0" fmla="*/ 313 w 314"/>
                  <a:gd name="T1" fmla="*/ 311 h 315"/>
                  <a:gd name="T2" fmla="*/ 307 w 314"/>
                  <a:gd name="T3" fmla="*/ 311 h 315"/>
                  <a:gd name="T4" fmla="*/ 309 w 314"/>
                  <a:gd name="T5" fmla="*/ 315 h 315"/>
                  <a:gd name="T6" fmla="*/ 313 w 314"/>
                  <a:gd name="T7" fmla="*/ 311 h 315"/>
                  <a:gd name="T8" fmla="*/ 313 w 314"/>
                  <a:gd name="T9" fmla="*/ 307 h 315"/>
                  <a:gd name="T10" fmla="*/ 313 w 314"/>
                  <a:gd name="T11" fmla="*/ 311 h 315"/>
                  <a:gd name="T12" fmla="*/ 314 w 314"/>
                  <a:gd name="T13" fmla="*/ 309 h 315"/>
                  <a:gd name="T14" fmla="*/ 313 w 314"/>
                  <a:gd name="T15" fmla="*/ 307 h 315"/>
                  <a:gd name="T16" fmla="*/ 6 w 314"/>
                  <a:gd name="T17" fmla="*/ 0 h 315"/>
                  <a:gd name="T18" fmla="*/ 0 w 314"/>
                  <a:gd name="T19" fmla="*/ 6 h 315"/>
                  <a:gd name="T20" fmla="*/ 4 w 314"/>
                  <a:gd name="T21" fmla="*/ 10 h 315"/>
                  <a:gd name="T22" fmla="*/ 4 w 314"/>
                  <a:gd name="T23" fmla="*/ 4 h 315"/>
                  <a:gd name="T24" fmla="*/ 10 w 314"/>
                  <a:gd name="T25" fmla="*/ 4 h 315"/>
                  <a:gd name="T26" fmla="*/ 6 w 314"/>
                  <a:gd name="T2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4" h="315">
                    <a:moveTo>
                      <a:pt x="313" y="311"/>
                    </a:moveTo>
                    <a:lnTo>
                      <a:pt x="307" y="311"/>
                    </a:lnTo>
                    <a:lnTo>
                      <a:pt x="309" y="315"/>
                    </a:lnTo>
                    <a:lnTo>
                      <a:pt x="313" y="311"/>
                    </a:lnTo>
                    <a:close/>
                    <a:moveTo>
                      <a:pt x="313" y="307"/>
                    </a:moveTo>
                    <a:lnTo>
                      <a:pt x="313" y="311"/>
                    </a:lnTo>
                    <a:lnTo>
                      <a:pt x="314" y="309"/>
                    </a:lnTo>
                    <a:lnTo>
                      <a:pt x="313" y="307"/>
                    </a:lnTo>
                    <a:close/>
                    <a:moveTo>
                      <a:pt x="6" y="0"/>
                    </a:moveTo>
                    <a:lnTo>
                      <a:pt x="0" y="6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10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0" name="Freeform 1122"/>
              <p:cNvSpPr>
                <a:spLocks noEditPoints="1"/>
              </p:cNvSpPr>
              <p:nvPr/>
            </p:nvSpPr>
            <p:spPr bwMode="auto">
              <a:xfrm>
                <a:off x="6674487" y="3600395"/>
                <a:ext cx="340160" cy="341243"/>
              </a:xfrm>
              <a:custGeom>
                <a:avLst/>
                <a:gdLst>
                  <a:gd name="T0" fmla="*/ 313 w 314"/>
                  <a:gd name="T1" fmla="*/ 311 h 315"/>
                  <a:gd name="T2" fmla="*/ 307 w 314"/>
                  <a:gd name="T3" fmla="*/ 311 h 315"/>
                  <a:gd name="T4" fmla="*/ 309 w 314"/>
                  <a:gd name="T5" fmla="*/ 315 h 315"/>
                  <a:gd name="T6" fmla="*/ 313 w 314"/>
                  <a:gd name="T7" fmla="*/ 311 h 315"/>
                  <a:gd name="T8" fmla="*/ 313 w 314"/>
                  <a:gd name="T9" fmla="*/ 307 h 315"/>
                  <a:gd name="T10" fmla="*/ 313 w 314"/>
                  <a:gd name="T11" fmla="*/ 311 h 315"/>
                  <a:gd name="T12" fmla="*/ 314 w 314"/>
                  <a:gd name="T13" fmla="*/ 309 h 315"/>
                  <a:gd name="T14" fmla="*/ 313 w 314"/>
                  <a:gd name="T15" fmla="*/ 307 h 315"/>
                  <a:gd name="T16" fmla="*/ 6 w 314"/>
                  <a:gd name="T17" fmla="*/ 0 h 315"/>
                  <a:gd name="T18" fmla="*/ 0 w 314"/>
                  <a:gd name="T19" fmla="*/ 6 h 315"/>
                  <a:gd name="T20" fmla="*/ 4 w 314"/>
                  <a:gd name="T21" fmla="*/ 10 h 315"/>
                  <a:gd name="T22" fmla="*/ 4 w 314"/>
                  <a:gd name="T23" fmla="*/ 4 h 315"/>
                  <a:gd name="T24" fmla="*/ 10 w 314"/>
                  <a:gd name="T25" fmla="*/ 4 h 315"/>
                  <a:gd name="T26" fmla="*/ 6 w 314"/>
                  <a:gd name="T2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4" h="315">
                    <a:moveTo>
                      <a:pt x="313" y="311"/>
                    </a:moveTo>
                    <a:lnTo>
                      <a:pt x="307" y="311"/>
                    </a:lnTo>
                    <a:lnTo>
                      <a:pt x="309" y="315"/>
                    </a:lnTo>
                    <a:lnTo>
                      <a:pt x="313" y="311"/>
                    </a:lnTo>
                    <a:moveTo>
                      <a:pt x="313" y="307"/>
                    </a:moveTo>
                    <a:lnTo>
                      <a:pt x="313" y="311"/>
                    </a:lnTo>
                    <a:lnTo>
                      <a:pt x="314" y="309"/>
                    </a:lnTo>
                    <a:lnTo>
                      <a:pt x="313" y="307"/>
                    </a:lnTo>
                    <a:moveTo>
                      <a:pt x="6" y="0"/>
                    </a:moveTo>
                    <a:lnTo>
                      <a:pt x="0" y="6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10" y="4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1" name="Freeform 1123"/>
              <p:cNvSpPr>
                <a:spLocks noEditPoint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custGeom>
                <a:avLst/>
                <a:gdLst>
                  <a:gd name="T0" fmla="*/ 159 w 309"/>
                  <a:gd name="T1" fmla="*/ 154 h 307"/>
                  <a:gd name="T2" fmla="*/ 153 w 309"/>
                  <a:gd name="T3" fmla="*/ 160 h 307"/>
                  <a:gd name="T4" fmla="*/ 303 w 309"/>
                  <a:gd name="T5" fmla="*/ 307 h 307"/>
                  <a:gd name="T6" fmla="*/ 309 w 309"/>
                  <a:gd name="T7" fmla="*/ 307 h 307"/>
                  <a:gd name="T8" fmla="*/ 309 w 309"/>
                  <a:gd name="T9" fmla="*/ 303 h 307"/>
                  <a:gd name="T10" fmla="*/ 159 w 309"/>
                  <a:gd name="T11" fmla="*/ 154 h 307"/>
                  <a:gd name="T12" fmla="*/ 6 w 309"/>
                  <a:gd name="T13" fmla="*/ 0 h 307"/>
                  <a:gd name="T14" fmla="*/ 0 w 309"/>
                  <a:gd name="T15" fmla="*/ 0 h 307"/>
                  <a:gd name="T16" fmla="*/ 0 w 309"/>
                  <a:gd name="T17" fmla="*/ 6 h 307"/>
                  <a:gd name="T18" fmla="*/ 147 w 309"/>
                  <a:gd name="T19" fmla="*/ 154 h 307"/>
                  <a:gd name="T20" fmla="*/ 153 w 309"/>
                  <a:gd name="T21" fmla="*/ 148 h 307"/>
                  <a:gd name="T22" fmla="*/ 6 w 309"/>
                  <a:gd name="T23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9" h="307">
                    <a:moveTo>
                      <a:pt x="159" y="154"/>
                    </a:moveTo>
                    <a:lnTo>
                      <a:pt x="153" y="160"/>
                    </a:lnTo>
                    <a:lnTo>
                      <a:pt x="303" y="307"/>
                    </a:lnTo>
                    <a:lnTo>
                      <a:pt x="309" y="307"/>
                    </a:lnTo>
                    <a:lnTo>
                      <a:pt x="309" y="303"/>
                    </a:lnTo>
                    <a:lnTo>
                      <a:pt x="159" y="154"/>
                    </a:lnTo>
                    <a:close/>
                    <a:moveTo>
                      <a:pt x="6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47" y="154"/>
                    </a:lnTo>
                    <a:lnTo>
                      <a:pt x="153" y="148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2" name="Freeform 1124"/>
              <p:cNvSpPr>
                <a:spLocks noEditPoint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custGeom>
                <a:avLst/>
                <a:gdLst>
                  <a:gd name="T0" fmla="*/ 159 w 309"/>
                  <a:gd name="T1" fmla="*/ 154 h 307"/>
                  <a:gd name="T2" fmla="*/ 153 w 309"/>
                  <a:gd name="T3" fmla="*/ 160 h 307"/>
                  <a:gd name="T4" fmla="*/ 303 w 309"/>
                  <a:gd name="T5" fmla="*/ 307 h 307"/>
                  <a:gd name="T6" fmla="*/ 309 w 309"/>
                  <a:gd name="T7" fmla="*/ 307 h 307"/>
                  <a:gd name="T8" fmla="*/ 309 w 309"/>
                  <a:gd name="T9" fmla="*/ 303 h 307"/>
                  <a:gd name="T10" fmla="*/ 159 w 309"/>
                  <a:gd name="T11" fmla="*/ 154 h 307"/>
                  <a:gd name="T12" fmla="*/ 6 w 309"/>
                  <a:gd name="T13" fmla="*/ 0 h 307"/>
                  <a:gd name="T14" fmla="*/ 0 w 309"/>
                  <a:gd name="T15" fmla="*/ 0 h 307"/>
                  <a:gd name="T16" fmla="*/ 0 w 309"/>
                  <a:gd name="T17" fmla="*/ 6 h 307"/>
                  <a:gd name="T18" fmla="*/ 147 w 309"/>
                  <a:gd name="T19" fmla="*/ 154 h 307"/>
                  <a:gd name="T20" fmla="*/ 153 w 309"/>
                  <a:gd name="T21" fmla="*/ 148 h 307"/>
                  <a:gd name="T22" fmla="*/ 6 w 309"/>
                  <a:gd name="T23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9" h="307">
                    <a:moveTo>
                      <a:pt x="159" y="154"/>
                    </a:moveTo>
                    <a:lnTo>
                      <a:pt x="153" y="160"/>
                    </a:lnTo>
                    <a:lnTo>
                      <a:pt x="303" y="307"/>
                    </a:lnTo>
                    <a:lnTo>
                      <a:pt x="309" y="307"/>
                    </a:lnTo>
                    <a:lnTo>
                      <a:pt x="309" y="303"/>
                    </a:lnTo>
                    <a:lnTo>
                      <a:pt x="159" y="154"/>
                    </a:lnTo>
                    <a:moveTo>
                      <a:pt x="6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47" y="154"/>
                    </a:lnTo>
                    <a:lnTo>
                      <a:pt x="153" y="148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3" name="Rectangle 1125"/>
              <p:cNvSpPr>
                <a:spLocks noChangeArrowheads="1"/>
              </p:cNvSpPr>
              <p:nvPr/>
            </p:nvSpPr>
            <p:spPr bwMode="auto">
              <a:xfrm>
                <a:off x="7013564" y="3604728"/>
                <a:ext cx="1084" cy="1084"/>
              </a:xfrm>
              <a:prstGeom prst="rect">
                <a:avLst/>
              </a:prstGeom>
              <a:solidFill>
                <a:srgbClr val="00B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4" name="Freeform 1126"/>
              <p:cNvSpPr>
                <a:spLocks/>
              </p:cNvSpPr>
              <p:nvPr/>
            </p:nvSpPr>
            <p:spPr bwMode="auto">
              <a:xfrm>
                <a:off x="7013564" y="36047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5" name="Freeform 1127"/>
              <p:cNvSpPr>
                <a:spLocks noEditPoints="1"/>
              </p:cNvSpPr>
              <p:nvPr/>
            </p:nvSpPr>
            <p:spPr bwMode="auto">
              <a:xfrm>
                <a:off x="6674487" y="3600395"/>
                <a:ext cx="340160" cy="341243"/>
              </a:xfrm>
              <a:custGeom>
                <a:avLst/>
                <a:gdLst>
                  <a:gd name="T0" fmla="*/ 4 w 314"/>
                  <a:gd name="T1" fmla="*/ 307 h 315"/>
                  <a:gd name="T2" fmla="*/ 0 w 314"/>
                  <a:gd name="T3" fmla="*/ 309 h 315"/>
                  <a:gd name="T4" fmla="*/ 6 w 314"/>
                  <a:gd name="T5" fmla="*/ 315 h 315"/>
                  <a:gd name="T6" fmla="*/ 10 w 314"/>
                  <a:gd name="T7" fmla="*/ 311 h 315"/>
                  <a:gd name="T8" fmla="*/ 4 w 314"/>
                  <a:gd name="T9" fmla="*/ 311 h 315"/>
                  <a:gd name="T10" fmla="*/ 4 w 314"/>
                  <a:gd name="T11" fmla="*/ 307 h 315"/>
                  <a:gd name="T12" fmla="*/ 313 w 314"/>
                  <a:gd name="T13" fmla="*/ 4 h 315"/>
                  <a:gd name="T14" fmla="*/ 313 w 314"/>
                  <a:gd name="T15" fmla="*/ 10 h 315"/>
                  <a:gd name="T16" fmla="*/ 314 w 314"/>
                  <a:gd name="T17" fmla="*/ 6 h 315"/>
                  <a:gd name="T18" fmla="*/ 313 w 314"/>
                  <a:gd name="T19" fmla="*/ 4 h 315"/>
                  <a:gd name="T20" fmla="*/ 309 w 314"/>
                  <a:gd name="T21" fmla="*/ 0 h 315"/>
                  <a:gd name="T22" fmla="*/ 309 w 314"/>
                  <a:gd name="T23" fmla="*/ 0 h 315"/>
                  <a:gd name="T24" fmla="*/ 307 w 314"/>
                  <a:gd name="T25" fmla="*/ 4 h 315"/>
                  <a:gd name="T26" fmla="*/ 313 w 314"/>
                  <a:gd name="T27" fmla="*/ 4 h 315"/>
                  <a:gd name="T28" fmla="*/ 309 w 314"/>
                  <a:gd name="T29" fmla="*/ 0 h 315"/>
                  <a:gd name="T30" fmla="*/ 313 w 314"/>
                  <a:gd name="T31" fmla="*/ 4 h 315"/>
                  <a:gd name="T32" fmla="*/ 309 w 314"/>
                  <a:gd name="T33" fmla="*/ 0 h 315"/>
                  <a:gd name="T34" fmla="*/ 313 w 314"/>
                  <a:gd name="T35" fmla="*/ 4 h 315"/>
                  <a:gd name="T36" fmla="*/ 309 w 314"/>
                  <a:gd name="T3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4" h="315">
                    <a:moveTo>
                      <a:pt x="4" y="307"/>
                    </a:moveTo>
                    <a:lnTo>
                      <a:pt x="0" y="309"/>
                    </a:lnTo>
                    <a:lnTo>
                      <a:pt x="6" y="315"/>
                    </a:lnTo>
                    <a:lnTo>
                      <a:pt x="10" y="311"/>
                    </a:lnTo>
                    <a:lnTo>
                      <a:pt x="4" y="311"/>
                    </a:lnTo>
                    <a:lnTo>
                      <a:pt x="4" y="307"/>
                    </a:lnTo>
                    <a:close/>
                    <a:moveTo>
                      <a:pt x="313" y="4"/>
                    </a:moveTo>
                    <a:lnTo>
                      <a:pt x="313" y="10"/>
                    </a:lnTo>
                    <a:lnTo>
                      <a:pt x="314" y="6"/>
                    </a:lnTo>
                    <a:lnTo>
                      <a:pt x="313" y="4"/>
                    </a:lnTo>
                    <a:close/>
                    <a:moveTo>
                      <a:pt x="309" y="0"/>
                    </a:moveTo>
                    <a:lnTo>
                      <a:pt x="309" y="0"/>
                    </a:lnTo>
                    <a:lnTo>
                      <a:pt x="307" y="4"/>
                    </a:lnTo>
                    <a:lnTo>
                      <a:pt x="313" y="4"/>
                    </a:lnTo>
                    <a:lnTo>
                      <a:pt x="309" y="0"/>
                    </a:lnTo>
                    <a:lnTo>
                      <a:pt x="313" y="4"/>
                    </a:lnTo>
                    <a:lnTo>
                      <a:pt x="309" y="0"/>
                    </a:lnTo>
                    <a:lnTo>
                      <a:pt x="313" y="4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6" name="Freeform 1128"/>
              <p:cNvSpPr>
                <a:spLocks noEditPoints="1"/>
              </p:cNvSpPr>
              <p:nvPr/>
            </p:nvSpPr>
            <p:spPr bwMode="auto">
              <a:xfrm>
                <a:off x="6674487" y="3600395"/>
                <a:ext cx="340160" cy="341243"/>
              </a:xfrm>
              <a:custGeom>
                <a:avLst/>
                <a:gdLst>
                  <a:gd name="T0" fmla="*/ 4 w 314"/>
                  <a:gd name="T1" fmla="*/ 307 h 315"/>
                  <a:gd name="T2" fmla="*/ 0 w 314"/>
                  <a:gd name="T3" fmla="*/ 309 h 315"/>
                  <a:gd name="T4" fmla="*/ 6 w 314"/>
                  <a:gd name="T5" fmla="*/ 315 h 315"/>
                  <a:gd name="T6" fmla="*/ 10 w 314"/>
                  <a:gd name="T7" fmla="*/ 311 h 315"/>
                  <a:gd name="T8" fmla="*/ 4 w 314"/>
                  <a:gd name="T9" fmla="*/ 311 h 315"/>
                  <a:gd name="T10" fmla="*/ 4 w 314"/>
                  <a:gd name="T11" fmla="*/ 307 h 315"/>
                  <a:gd name="T12" fmla="*/ 313 w 314"/>
                  <a:gd name="T13" fmla="*/ 4 h 315"/>
                  <a:gd name="T14" fmla="*/ 313 w 314"/>
                  <a:gd name="T15" fmla="*/ 10 h 315"/>
                  <a:gd name="T16" fmla="*/ 314 w 314"/>
                  <a:gd name="T17" fmla="*/ 6 h 315"/>
                  <a:gd name="T18" fmla="*/ 313 w 314"/>
                  <a:gd name="T19" fmla="*/ 4 h 315"/>
                  <a:gd name="T20" fmla="*/ 309 w 314"/>
                  <a:gd name="T21" fmla="*/ 0 h 315"/>
                  <a:gd name="T22" fmla="*/ 309 w 314"/>
                  <a:gd name="T23" fmla="*/ 0 h 315"/>
                  <a:gd name="T24" fmla="*/ 307 w 314"/>
                  <a:gd name="T25" fmla="*/ 4 h 315"/>
                  <a:gd name="T26" fmla="*/ 313 w 314"/>
                  <a:gd name="T27" fmla="*/ 4 h 315"/>
                  <a:gd name="T28" fmla="*/ 309 w 314"/>
                  <a:gd name="T29" fmla="*/ 0 h 315"/>
                  <a:gd name="T30" fmla="*/ 313 w 314"/>
                  <a:gd name="T31" fmla="*/ 4 h 315"/>
                  <a:gd name="T32" fmla="*/ 309 w 314"/>
                  <a:gd name="T33" fmla="*/ 0 h 315"/>
                  <a:gd name="T34" fmla="*/ 313 w 314"/>
                  <a:gd name="T35" fmla="*/ 4 h 315"/>
                  <a:gd name="T36" fmla="*/ 309 w 314"/>
                  <a:gd name="T3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4" h="315">
                    <a:moveTo>
                      <a:pt x="4" y="307"/>
                    </a:moveTo>
                    <a:lnTo>
                      <a:pt x="0" y="309"/>
                    </a:lnTo>
                    <a:lnTo>
                      <a:pt x="6" y="315"/>
                    </a:lnTo>
                    <a:lnTo>
                      <a:pt x="10" y="311"/>
                    </a:lnTo>
                    <a:lnTo>
                      <a:pt x="4" y="311"/>
                    </a:lnTo>
                    <a:lnTo>
                      <a:pt x="4" y="307"/>
                    </a:lnTo>
                    <a:moveTo>
                      <a:pt x="313" y="4"/>
                    </a:moveTo>
                    <a:lnTo>
                      <a:pt x="313" y="10"/>
                    </a:lnTo>
                    <a:lnTo>
                      <a:pt x="314" y="6"/>
                    </a:lnTo>
                    <a:lnTo>
                      <a:pt x="313" y="4"/>
                    </a:lnTo>
                    <a:moveTo>
                      <a:pt x="309" y="0"/>
                    </a:moveTo>
                    <a:lnTo>
                      <a:pt x="309" y="0"/>
                    </a:lnTo>
                    <a:lnTo>
                      <a:pt x="307" y="4"/>
                    </a:lnTo>
                    <a:lnTo>
                      <a:pt x="313" y="4"/>
                    </a:lnTo>
                    <a:lnTo>
                      <a:pt x="309" y="0"/>
                    </a:lnTo>
                    <a:lnTo>
                      <a:pt x="313" y="4"/>
                    </a:lnTo>
                    <a:lnTo>
                      <a:pt x="309" y="0"/>
                    </a:lnTo>
                    <a:lnTo>
                      <a:pt x="313" y="4"/>
                    </a:lnTo>
                    <a:lnTo>
                      <a:pt x="3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7" name="Freeform 1129"/>
              <p:cNvSpPr>
                <a:spLocks noEditPoint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custGeom>
                <a:avLst/>
                <a:gdLst>
                  <a:gd name="T0" fmla="*/ 147 w 309"/>
                  <a:gd name="T1" fmla="*/ 154 h 307"/>
                  <a:gd name="T2" fmla="*/ 0 w 309"/>
                  <a:gd name="T3" fmla="*/ 303 h 307"/>
                  <a:gd name="T4" fmla="*/ 0 w 309"/>
                  <a:gd name="T5" fmla="*/ 307 h 307"/>
                  <a:gd name="T6" fmla="*/ 6 w 309"/>
                  <a:gd name="T7" fmla="*/ 307 h 307"/>
                  <a:gd name="T8" fmla="*/ 153 w 309"/>
                  <a:gd name="T9" fmla="*/ 160 h 307"/>
                  <a:gd name="T10" fmla="*/ 147 w 309"/>
                  <a:gd name="T11" fmla="*/ 154 h 307"/>
                  <a:gd name="T12" fmla="*/ 309 w 309"/>
                  <a:gd name="T13" fmla="*/ 0 h 307"/>
                  <a:gd name="T14" fmla="*/ 303 w 309"/>
                  <a:gd name="T15" fmla="*/ 0 h 307"/>
                  <a:gd name="T16" fmla="*/ 153 w 309"/>
                  <a:gd name="T17" fmla="*/ 148 h 307"/>
                  <a:gd name="T18" fmla="*/ 159 w 309"/>
                  <a:gd name="T19" fmla="*/ 154 h 307"/>
                  <a:gd name="T20" fmla="*/ 309 w 309"/>
                  <a:gd name="T21" fmla="*/ 6 h 307"/>
                  <a:gd name="T22" fmla="*/ 309 w 309"/>
                  <a:gd name="T23" fmla="*/ 0 h 307"/>
                  <a:gd name="T24" fmla="*/ 309 w 309"/>
                  <a:gd name="T25" fmla="*/ 0 h 307"/>
                  <a:gd name="T26" fmla="*/ 309 w 309"/>
                  <a:gd name="T27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9" h="307">
                    <a:moveTo>
                      <a:pt x="147" y="154"/>
                    </a:moveTo>
                    <a:lnTo>
                      <a:pt x="0" y="303"/>
                    </a:lnTo>
                    <a:lnTo>
                      <a:pt x="0" y="307"/>
                    </a:lnTo>
                    <a:lnTo>
                      <a:pt x="6" y="307"/>
                    </a:lnTo>
                    <a:lnTo>
                      <a:pt x="153" y="160"/>
                    </a:lnTo>
                    <a:lnTo>
                      <a:pt x="147" y="154"/>
                    </a:lnTo>
                    <a:close/>
                    <a:moveTo>
                      <a:pt x="309" y="0"/>
                    </a:moveTo>
                    <a:lnTo>
                      <a:pt x="303" y="0"/>
                    </a:lnTo>
                    <a:lnTo>
                      <a:pt x="153" y="148"/>
                    </a:lnTo>
                    <a:lnTo>
                      <a:pt x="159" y="154"/>
                    </a:lnTo>
                    <a:lnTo>
                      <a:pt x="309" y="6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8" name="Freeform 1130"/>
              <p:cNvSpPr>
                <a:spLocks noEditPoint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custGeom>
                <a:avLst/>
                <a:gdLst>
                  <a:gd name="T0" fmla="*/ 147 w 309"/>
                  <a:gd name="T1" fmla="*/ 154 h 307"/>
                  <a:gd name="T2" fmla="*/ 0 w 309"/>
                  <a:gd name="T3" fmla="*/ 303 h 307"/>
                  <a:gd name="T4" fmla="*/ 0 w 309"/>
                  <a:gd name="T5" fmla="*/ 307 h 307"/>
                  <a:gd name="T6" fmla="*/ 6 w 309"/>
                  <a:gd name="T7" fmla="*/ 307 h 307"/>
                  <a:gd name="T8" fmla="*/ 153 w 309"/>
                  <a:gd name="T9" fmla="*/ 160 h 307"/>
                  <a:gd name="T10" fmla="*/ 147 w 309"/>
                  <a:gd name="T11" fmla="*/ 154 h 307"/>
                  <a:gd name="T12" fmla="*/ 309 w 309"/>
                  <a:gd name="T13" fmla="*/ 0 h 307"/>
                  <a:gd name="T14" fmla="*/ 303 w 309"/>
                  <a:gd name="T15" fmla="*/ 0 h 307"/>
                  <a:gd name="T16" fmla="*/ 153 w 309"/>
                  <a:gd name="T17" fmla="*/ 148 h 307"/>
                  <a:gd name="T18" fmla="*/ 159 w 309"/>
                  <a:gd name="T19" fmla="*/ 154 h 307"/>
                  <a:gd name="T20" fmla="*/ 309 w 309"/>
                  <a:gd name="T21" fmla="*/ 6 h 307"/>
                  <a:gd name="T22" fmla="*/ 309 w 309"/>
                  <a:gd name="T23" fmla="*/ 0 h 307"/>
                  <a:gd name="T24" fmla="*/ 309 w 309"/>
                  <a:gd name="T25" fmla="*/ 0 h 307"/>
                  <a:gd name="T26" fmla="*/ 309 w 309"/>
                  <a:gd name="T27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9" h="307">
                    <a:moveTo>
                      <a:pt x="147" y="154"/>
                    </a:moveTo>
                    <a:lnTo>
                      <a:pt x="0" y="303"/>
                    </a:lnTo>
                    <a:lnTo>
                      <a:pt x="0" y="307"/>
                    </a:lnTo>
                    <a:lnTo>
                      <a:pt x="6" y="307"/>
                    </a:lnTo>
                    <a:lnTo>
                      <a:pt x="153" y="160"/>
                    </a:lnTo>
                    <a:lnTo>
                      <a:pt x="147" y="154"/>
                    </a:lnTo>
                    <a:moveTo>
                      <a:pt x="309" y="0"/>
                    </a:moveTo>
                    <a:lnTo>
                      <a:pt x="303" y="0"/>
                    </a:lnTo>
                    <a:lnTo>
                      <a:pt x="153" y="148"/>
                    </a:lnTo>
                    <a:lnTo>
                      <a:pt x="159" y="154"/>
                    </a:lnTo>
                    <a:lnTo>
                      <a:pt x="309" y="6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9" name="Freeform 1131"/>
              <p:cNvSpPr>
                <a:spLocks/>
              </p:cNvSpPr>
              <p:nvPr/>
            </p:nvSpPr>
            <p:spPr bwMode="auto">
              <a:xfrm>
                <a:off x="6838067" y="3765058"/>
                <a:ext cx="13000" cy="13000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0" y="6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E2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00" name="Freeform 1132"/>
              <p:cNvSpPr>
                <a:spLocks/>
              </p:cNvSpPr>
              <p:nvPr/>
            </p:nvSpPr>
            <p:spPr bwMode="auto">
              <a:xfrm>
                <a:off x="6838067" y="3765058"/>
                <a:ext cx="13000" cy="13000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0" y="6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01" name="Freeform 1133"/>
              <p:cNvSpPr>
                <a:spLocks/>
              </p:cNvSpPr>
              <p:nvPr/>
            </p:nvSpPr>
            <p:spPr bwMode="auto">
              <a:xfrm>
                <a:off x="6672320" y="3729309"/>
                <a:ext cx="270828" cy="310910"/>
              </a:xfrm>
              <a:custGeom>
                <a:avLst/>
                <a:gdLst>
                  <a:gd name="T0" fmla="*/ 129 w 129"/>
                  <a:gd name="T1" fmla="*/ 35 h 148"/>
                  <a:gd name="T2" fmla="*/ 118 w 129"/>
                  <a:gd name="T3" fmla="*/ 24 h 148"/>
                  <a:gd name="T4" fmla="*/ 116 w 129"/>
                  <a:gd name="T5" fmla="*/ 24 h 148"/>
                  <a:gd name="T6" fmla="*/ 105 w 129"/>
                  <a:gd name="T7" fmla="*/ 35 h 148"/>
                  <a:gd name="T8" fmla="*/ 105 w 129"/>
                  <a:gd name="T9" fmla="*/ 61 h 148"/>
                  <a:gd name="T10" fmla="*/ 105 w 129"/>
                  <a:gd name="T11" fmla="*/ 21 h 148"/>
                  <a:gd name="T12" fmla="*/ 93 w 129"/>
                  <a:gd name="T13" fmla="*/ 12 h 148"/>
                  <a:gd name="T14" fmla="*/ 91 w 129"/>
                  <a:gd name="T15" fmla="*/ 12 h 148"/>
                  <a:gd name="T16" fmla="*/ 81 w 129"/>
                  <a:gd name="T17" fmla="*/ 21 h 148"/>
                  <a:gd name="T18" fmla="*/ 81 w 129"/>
                  <a:gd name="T19" fmla="*/ 61 h 148"/>
                  <a:gd name="T20" fmla="*/ 81 w 129"/>
                  <a:gd name="T21" fmla="*/ 11 h 148"/>
                  <a:gd name="T22" fmla="*/ 68 w 129"/>
                  <a:gd name="T23" fmla="*/ 0 h 148"/>
                  <a:gd name="T24" fmla="*/ 66 w 129"/>
                  <a:gd name="T25" fmla="*/ 0 h 148"/>
                  <a:gd name="T26" fmla="*/ 57 w 129"/>
                  <a:gd name="T27" fmla="*/ 11 h 148"/>
                  <a:gd name="T28" fmla="*/ 57 w 129"/>
                  <a:gd name="T29" fmla="*/ 60 h 148"/>
                  <a:gd name="T30" fmla="*/ 53 w 129"/>
                  <a:gd name="T31" fmla="*/ 60 h 148"/>
                  <a:gd name="T32" fmla="*/ 53 w 129"/>
                  <a:gd name="T33" fmla="*/ 25 h 148"/>
                  <a:gd name="T34" fmla="*/ 43 w 129"/>
                  <a:gd name="T35" fmla="*/ 12 h 148"/>
                  <a:gd name="T36" fmla="*/ 41 w 129"/>
                  <a:gd name="T37" fmla="*/ 12 h 148"/>
                  <a:gd name="T38" fmla="*/ 33 w 129"/>
                  <a:gd name="T39" fmla="*/ 25 h 148"/>
                  <a:gd name="T40" fmla="*/ 33 w 129"/>
                  <a:gd name="T41" fmla="*/ 61 h 148"/>
                  <a:gd name="T42" fmla="*/ 33 w 129"/>
                  <a:gd name="T43" fmla="*/ 91 h 148"/>
                  <a:gd name="T44" fmla="*/ 0 w 129"/>
                  <a:gd name="T45" fmla="*/ 87 h 148"/>
                  <a:gd name="T46" fmla="*/ 16 w 129"/>
                  <a:gd name="T47" fmla="*/ 112 h 148"/>
                  <a:gd name="T48" fmla="*/ 75 w 129"/>
                  <a:gd name="T49" fmla="*/ 148 h 148"/>
                  <a:gd name="T50" fmla="*/ 84 w 129"/>
                  <a:gd name="T51" fmla="*/ 148 h 148"/>
                  <a:gd name="T52" fmla="*/ 129 w 129"/>
                  <a:gd name="T53" fmla="*/ 103 h 148"/>
                  <a:gd name="T54" fmla="*/ 129 w 129"/>
                  <a:gd name="T55" fmla="*/ 65 h 148"/>
                  <a:gd name="T56" fmla="*/ 129 w 129"/>
                  <a:gd name="T57" fmla="*/ 3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148">
                    <a:moveTo>
                      <a:pt x="129" y="35"/>
                    </a:moveTo>
                    <a:cubicBezTo>
                      <a:pt x="129" y="29"/>
                      <a:pt x="124" y="24"/>
                      <a:pt x="118" y="24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0" y="24"/>
                      <a:pt x="105" y="29"/>
                      <a:pt x="105" y="35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21"/>
                      <a:pt x="105" y="21"/>
                      <a:pt x="105" y="21"/>
                    </a:cubicBezTo>
                    <a:cubicBezTo>
                      <a:pt x="105" y="15"/>
                      <a:pt x="99" y="12"/>
                      <a:pt x="93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85" y="12"/>
                      <a:pt x="81" y="15"/>
                      <a:pt x="81" y="2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5"/>
                      <a:pt x="74" y="0"/>
                      <a:pt x="68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0" y="0"/>
                      <a:pt x="57" y="5"/>
                      <a:pt x="57" y="11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19"/>
                      <a:pt x="49" y="12"/>
                      <a:pt x="43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5" y="12"/>
                      <a:pt x="33" y="19"/>
                      <a:pt x="33" y="2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25" y="82"/>
                      <a:pt x="10" y="80"/>
                      <a:pt x="0" y="87"/>
                    </a:cubicBezTo>
                    <a:cubicBezTo>
                      <a:pt x="16" y="112"/>
                      <a:pt x="16" y="112"/>
                      <a:pt x="16" y="112"/>
                    </a:cubicBezTo>
                    <a:cubicBezTo>
                      <a:pt x="33" y="137"/>
                      <a:pt x="71" y="148"/>
                      <a:pt x="75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109" y="148"/>
                      <a:pt x="129" y="128"/>
                      <a:pt x="129" y="103"/>
                    </a:cubicBezTo>
                    <a:cubicBezTo>
                      <a:pt x="129" y="65"/>
                      <a:pt x="129" y="65"/>
                      <a:pt x="129" y="65"/>
                    </a:cubicBezTo>
                    <a:lnTo>
                      <a:pt x="129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02" name="Freeform 1134"/>
              <p:cNvSpPr>
                <a:spLocks/>
              </p:cNvSpPr>
              <p:nvPr/>
            </p:nvSpPr>
            <p:spPr bwMode="auto">
              <a:xfrm>
                <a:off x="6826150" y="3731476"/>
                <a:ext cx="116998" cy="308744"/>
              </a:xfrm>
              <a:custGeom>
                <a:avLst/>
                <a:gdLst>
                  <a:gd name="T0" fmla="*/ 45 w 56"/>
                  <a:gd name="T1" fmla="*/ 23 h 147"/>
                  <a:gd name="T2" fmla="*/ 43 w 56"/>
                  <a:gd name="T3" fmla="*/ 23 h 147"/>
                  <a:gd name="T4" fmla="*/ 32 w 56"/>
                  <a:gd name="T5" fmla="*/ 34 h 147"/>
                  <a:gd name="T6" fmla="*/ 32 w 56"/>
                  <a:gd name="T7" fmla="*/ 20 h 147"/>
                  <a:gd name="T8" fmla="*/ 20 w 56"/>
                  <a:gd name="T9" fmla="*/ 11 h 147"/>
                  <a:gd name="T10" fmla="*/ 18 w 56"/>
                  <a:gd name="T11" fmla="*/ 11 h 147"/>
                  <a:gd name="T12" fmla="*/ 8 w 56"/>
                  <a:gd name="T13" fmla="*/ 20 h 147"/>
                  <a:gd name="T14" fmla="*/ 8 w 56"/>
                  <a:gd name="T15" fmla="*/ 9 h 147"/>
                  <a:gd name="T16" fmla="*/ 0 w 56"/>
                  <a:gd name="T17" fmla="*/ 0 h 147"/>
                  <a:gd name="T18" fmla="*/ 0 w 56"/>
                  <a:gd name="T19" fmla="*/ 147 h 147"/>
                  <a:gd name="T20" fmla="*/ 2 w 56"/>
                  <a:gd name="T21" fmla="*/ 147 h 147"/>
                  <a:gd name="T22" fmla="*/ 11 w 56"/>
                  <a:gd name="T23" fmla="*/ 147 h 147"/>
                  <a:gd name="T24" fmla="*/ 56 w 56"/>
                  <a:gd name="T25" fmla="*/ 101 h 147"/>
                  <a:gd name="T26" fmla="*/ 56 w 56"/>
                  <a:gd name="T27" fmla="*/ 63 h 147"/>
                  <a:gd name="T28" fmla="*/ 56 w 56"/>
                  <a:gd name="T29" fmla="*/ 34 h 147"/>
                  <a:gd name="T30" fmla="*/ 45 w 56"/>
                  <a:gd name="T31" fmla="*/ 2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147">
                    <a:moveTo>
                      <a:pt x="45" y="23"/>
                    </a:moveTo>
                    <a:cubicBezTo>
                      <a:pt x="43" y="23"/>
                      <a:pt x="43" y="23"/>
                      <a:pt x="43" y="23"/>
                    </a:cubicBezTo>
                    <a:cubicBezTo>
                      <a:pt x="37" y="23"/>
                      <a:pt x="32" y="28"/>
                      <a:pt x="32" y="34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14"/>
                      <a:pt x="26" y="11"/>
                      <a:pt x="20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2" y="11"/>
                      <a:pt x="8" y="14"/>
                      <a:pt x="8" y="2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5"/>
                      <a:pt x="4" y="1"/>
                      <a:pt x="0" y="0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1" y="147"/>
                      <a:pt x="2" y="147"/>
                    </a:cubicBezTo>
                    <a:cubicBezTo>
                      <a:pt x="11" y="147"/>
                      <a:pt x="11" y="147"/>
                      <a:pt x="11" y="147"/>
                    </a:cubicBezTo>
                    <a:cubicBezTo>
                      <a:pt x="36" y="147"/>
                      <a:pt x="56" y="126"/>
                      <a:pt x="56" y="101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28"/>
                      <a:pt x="51" y="23"/>
                      <a:pt x="45" y="2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350577" y="2940659"/>
              <a:ext cx="348826" cy="440908"/>
              <a:chOff x="6350577" y="2940659"/>
              <a:chExt cx="348826" cy="440908"/>
            </a:xfrm>
          </p:grpSpPr>
          <p:sp>
            <p:nvSpPr>
              <p:cNvPr id="280" name="Freeform 1135"/>
              <p:cNvSpPr>
                <a:spLocks/>
              </p:cNvSpPr>
              <p:nvPr/>
            </p:nvSpPr>
            <p:spPr bwMode="auto">
              <a:xfrm>
                <a:off x="6350577" y="2940659"/>
                <a:ext cx="348826" cy="440908"/>
              </a:xfrm>
              <a:custGeom>
                <a:avLst/>
                <a:gdLst>
                  <a:gd name="T0" fmla="*/ 166 w 166"/>
                  <a:gd name="T1" fmla="*/ 203 h 210"/>
                  <a:gd name="T2" fmla="*/ 160 w 166"/>
                  <a:gd name="T3" fmla="*/ 210 h 210"/>
                  <a:gd name="T4" fmla="*/ 6 w 166"/>
                  <a:gd name="T5" fmla="*/ 210 h 210"/>
                  <a:gd name="T6" fmla="*/ 0 w 166"/>
                  <a:gd name="T7" fmla="*/ 203 h 210"/>
                  <a:gd name="T8" fmla="*/ 0 w 166"/>
                  <a:gd name="T9" fmla="*/ 6 h 210"/>
                  <a:gd name="T10" fmla="*/ 6 w 166"/>
                  <a:gd name="T11" fmla="*/ 0 h 210"/>
                  <a:gd name="T12" fmla="*/ 160 w 166"/>
                  <a:gd name="T13" fmla="*/ 0 h 210"/>
                  <a:gd name="T14" fmla="*/ 166 w 166"/>
                  <a:gd name="T15" fmla="*/ 6 h 210"/>
                  <a:gd name="T16" fmla="*/ 166 w 166"/>
                  <a:gd name="T17" fmla="*/ 20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210">
                    <a:moveTo>
                      <a:pt x="166" y="203"/>
                    </a:moveTo>
                    <a:cubicBezTo>
                      <a:pt x="166" y="207"/>
                      <a:pt x="164" y="210"/>
                      <a:pt x="160" y="210"/>
                    </a:cubicBezTo>
                    <a:cubicBezTo>
                      <a:pt x="6" y="210"/>
                      <a:pt x="6" y="210"/>
                      <a:pt x="6" y="210"/>
                    </a:cubicBezTo>
                    <a:cubicBezTo>
                      <a:pt x="2" y="210"/>
                      <a:pt x="0" y="207"/>
                      <a:pt x="0" y="20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4" y="0"/>
                      <a:pt x="166" y="3"/>
                      <a:pt x="166" y="6"/>
                    </a:cubicBezTo>
                    <a:lnTo>
                      <a:pt x="166" y="20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81" name="Rectangle 1136"/>
              <p:cNvSpPr>
                <a:spLocks noChangeArrowheads="1"/>
              </p:cNvSpPr>
              <p:nvPr/>
            </p:nvSpPr>
            <p:spPr bwMode="auto">
              <a:xfrm>
                <a:off x="6379827" y="2979658"/>
                <a:ext cx="290327" cy="3585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82" name="Oval 1137"/>
              <p:cNvSpPr>
                <a:spLocks noChangeArrowheads="1"/>
              </p:cNvSpPr>
              <p:nvPr/>
            </p:nvSpPr>
            <p:spPr bwMode="auto">
              <a:xfrm>
                <a:off x="6518490" y="2954742"/>
                <a:ext cx="13000" cy="10833"/>
              </a:xfrm>
              <a:prstGeom prst="ellipse">
                <a:avLst/>
              </a:pr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83" name="Oval 1138"/>
              <p:cNvSpPr>
                <a:spLocks noChangeArrowheads="1"/>
              </p:cNvSpPr>
              <p:nvPr/>
            </p:nvSpPr>
            <p:spPr bwMode="auto">
              <a:xfrm>
                <a:off x="6514157" y="3347984"/>
                <a:ext cx="21666" cy="21666"/>
              </a:xfrm>
              <a:prstGeom prst="ellipse">
                <a:avLst/>
              </a:pr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84" name="Oval 1139"/>
              <p:cNvSpPr>
                <a:spLocks noChangeArrowheads="1"/>
              </p:cNvSpPr>
              <p:nvPr/>
            </p:nvSpPr>
            <p:spPr bwMode="auto">
              <a:xfrm>
                <a:off x="6518490" y="3352317"/>
                <a:ext cx="13000" cy="10833"/>
              </a:xfrm>
              <a:prstGeom prst="ellipse">
                <a:avLst/>
              </a:prstGeom>
              <a:solidFill>
                <a:srgbClr val="2C3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986689" y="3336067"/>
              <a:ext cx="358577" cy="629404"/>
              <a:chOff x="4986689" y="3336067"/>
              <a:chExt cx="358577" cy="629404"/>
            </a:xfrm>
          </p:grpSpPr>
          <p:sp>
            <p:nvSpPr>
              <p:cNvPr id="272" name="Freeform 1140"/>
              <p:cNvSpPr>
                <a:spLocks/>
              </p:cNvSpPr>
              <p:nvPr/>
            </p:nvSpPr>
            <p:spPr bwMode="auto">
              <a:xfrm>
                <a:off x="4986689" y="3336067"/>
                <a:ext cx="278411" cy="399742"/>
              </a:xfrm>
              <a:custGeom>
                <a:avLst/>
                <a:gdLst>
                  <a:gd name="T0" fmla="*/ 71 w 132"/>
                  <a:gd name="T1" fmla="*/ 190 h 190"/>
                  <a:gd name="T2" fmla="*/ 62 w 132"/>
                  <a:gd name="T3" fmla="*/ 190 h 190"/>
                  <a:gd name="T4" fmla="*/ 0 w 132"/>
                  <a:gd name="T5" fmla="*/ 128 h 190"/>
                  <a:gd name="T6" fmla="*/ 0 w 132"/>
                  <a:gd name="T7" fmla="*/ 62 h 190"/>
                  <a:gd name="T8" fmla="*/ 62 w 132"/>
                  <a:gd name="T9" fmla="*/ 0 h 190"/>
                  <a:gd name="T10" fmla="*/ 71 w 132"/>
                  <a:gd name="T11" fmla="*/ 0 h 190"/>
                  <a:gd name="T12" fmla="*/ 132 w 132"/>
                  <a:gd name="T13" fmla="*/ 62 h 190"/>
                  <a:gd name="T14" fmla="*/ 132 w 132"/>
                  <a:gd name="T15" fmla="*/ 128 h 190"/>
                  <a:gd name="T16" fmla="*/ 71 w 132"/>
                  <a:gd name="T17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190">
                    <a:moveTo>
                      <a:pt x="71" y="190"/>
                    </a:moveTo>
                    <a:cubicBezTo>
                      <a:pt x="62" y="190"/>
                      <a:pt x="62" y="190"/>
                      <a:pt x="62" y="190"/>
                    </a:cubicBezTo>
                    <a:cubicBezTo>
                      <a:pt x="28" y="190"/>
                      <a:pt x="0" y="163"/>
                      <a:pt x="0" y="128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5" y="0"/>
                      <a:pt x="132" y="28"/>
                      <a:pt x="132" y="62"/>
                    </a:cubicBezTo>
                    <a:cubicBezTo>
                      <a:pt x="132" y="128"/>
                      <a:pt x="132" y="128"/>
                      <a:pt x="132" y="128"/>
                    </a:cubicBezTo>
                    <a:cubicBezTo>
                      <a:pt x="132" y="163"/>
                      <a:pt x="105" y="190"/>
                      <a:pt x="71" y="19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3" name="Freeform 272"/>
              <p:cNvSpPr>
                <a:spLocks noChangeArrowheads="1"/>
              </p:cNvSpPr>
              <p:nvPr/>
            </p:nvSpPr>
            <p:spPr bwMode="auto">
              <a:xfrm>
                <a:off x="4988178" y="3336067"/>
                <a:ext cx="141509" cy="115915"/>
              </a:xfrm>
              <a:custGeom>
                <a:avLst/>
                <a:gdLst>
                  <a:gd name="connsiteX0" fmla="*/ 189450 w 207370"/>
                  <a:gd name="connsiteY0" fmla="*/ 0 h 169863"/>
                  <a:gd name="connsiteX1" fmla="*/ 205532 w 207370"/>
                  <a:gd name="connsiteY1" fmla="*/ 0 h 169863"/>
                  <a:gd name="connsiteX2" fmla="*/ 207370 w 207370"/>
                  <a:gd name="connsiteY2" fmla="*/ 0 h 169863"/>
                  <a:gd name="connsiteX3" fmla="*/ 207370 w 207370"/>
                  <a:gd name="connsiteY3" fmla="*/ 169863 h 169863"/>
                  <a:gd name="connsiteX4" fmla="*/ 0 w 207370"/>
                  <a:gd name="connsiteY4" fmla="*/ 169863 h 169863"/>
                  <a:gd name="connsiteX5" fmla="*/ 1743 w 207370"/>
                  <a:gd name="connsiteY5" fmla="*/ 152842 h 169863"/>
                  <a:gd name="connsiteX6" fmla="*/ 189450 w 207370"/>
                  <a:gd name="connsiteY6" fmla="*/ 0 h 16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370" h="169863">
                    <a:moveTo>
                      <a:pt x="189450" y="0"/>
                    </a:moveTo>
                    <a:lnTo>
                      <a:pt x="205532" y="0"/>
                    </a:lnTo>
                    <a:lnTo>
                      <a:pt x="207370" y="0"/>
                    </a:lnTo>
                    <a:lnTo>
                      <a:pt x="207370" y="169863"/>
                    </a:lnTo>
                    <a:lnTo>
                      <a:pt x="0" y="169863"/>
                    </a:lnTo>
                    <a:lnTo>
                      <a:pt x="1743" y="152842"/>
                    </a:lnTo>
                    <a:cubicBezTo>
                      <a:pt x="19745" y="66094"/>
                      <a:pt x="97498" y="0"/>
                      <a:pt x="189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4" name="Freeform 1145"/>
              <p:cNvSpPr>
                <a:spLocks/>
              </p:cNvSpPr>
              <p:nvPr/>
            </p:nvSpPr>
            <p:spPr bwMode="auto">
              <a:xfrm>
                <a:off x="5231517" y="3640478"/>
                <a:ext cx="58499" cy="77998"/>
              </a:xfrm>
              <a:custGeom>
                <a:avLst/>
                <a:gdLst>
                  <a:gd name="T0" fmla="*/ 28 w 28"/>
                  <a:gd name="T1" fmla="*/ 34 h 37"/>
                  <a:gd name="T2" fmla="*/ 14 w 28"/>
                  <a:gd name="T3" fmla="*/ 37 h 37"/>
                  <a:gd name="T4" fmla="*/ 0 w 28"/>
                  <a:gd name="T5" fmla="*/ 34 h 37"/>
                  <a:gd name="T6" fmla="*/ 5 w 28"/>
                  <a:gd name="T7" fmla="*/ 4 h 37"/>
                  <a:gd name="T8" fmla="*/ 14 w 28"/>
                  <a:gd name="T9" fmla="*/ 0 h 37"/>
                  <a:gd name="T10" fmla="*/ 23 w 28"/>
                  <a:gd name="T11" fmla="*/ 4 h 37"/>
                  <a:gd name="T12" fmla="*/ 28 w 28"/>
                  <a:gd name="T13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7">
                    <a:moveTo>
                      <a:pt x="28" y="34"/>
                    </a:moveTo>
                    <a:cubicBezTo>
                      <a:pt x="28" y="36"/>
                      <a:pt x="20" y="37"/>
                      <a:pt x="14" y="37"/>
                    </a:cubicBezTo>
                    <a:cubicBezTo>
                      <a:pt x="8" y="37"/>
                      <a:pt x="0" y="36"/>
                      <a:pt x="0" y="3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8" y="0"/>
                      <a:pt x="14" y="0"/>
                    </a:cubicBezTo>
                    <a:cubicBezTo>
                      <a:pt x="20" y="0"/>
                      <a:pt x="23" y="2"/>
                      <a:pt x="23" y="4"/>
                    </a:cubicBezTo>
                    <a:lnTo>
                      <a:pt x="28" y="34"/>
                    </a:lnTo>
                    <a:close/>
                  </a:path>
                </a:pathLst>
              </a:custGeom>
              <a:solidFill>
                <a:srgbClr val="FFB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5" name="Freeform 1146"/>
              <p:cNvSpPr>
                <a:spLocks/>
              </p:cNvSpPr>
              <p:nvPr/>
            </p:nvSpPr>
            <p:spPr bwMode="auto">
              <a:xfrm>
                <a:off x="5292183" y="3670810"/>
                <a:ext cx="53083" cy="47666"/>
              </a:xfrm>
              <a:custGeom>
                <a:avLst/>
                <a:gdLst>
                  <a:gd name="T0" fmla="*/ 25 w 25"/>
                  <a:gd name="T1" fmla="*/ 21 h 23"/>
                  <a:gd name="T2" fmla="*/ 13 w 25"/>
                  <a:gd name="T3" fmla="*/ 23 h 23"/>
                  <a:gd name="T4" fmla="*/ 0 w 25"/>
                  <a:gd name="T5" fmla="*/ 21 h 23"/>
                  <a:gd name="T6" fmla="*/ 5 w 25"/>
                  <a:gd name="T7" fmla="*/ 3 h 23"/>
                  <a:gd name="T8" fmla="*/ 13 w 25"/>
                  <a:gd name="T9" fmla="*/ 0 h 23"/>
                  <a:gd name="T10" fmla="*/ 20 w 25"/>
                  <a:gd name="T11" fmla="*/ 3 h 23"/>
                  <a:gd name="T12" fmla="*/ 25 w 25"/>
                  <a:gd name="T13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3">
                    <a:moveTo>
                      <a:pt x="25" y="21"/>
                    </a:moveTo>
                    <a:cubicBezTo>
                      <a:pt x="25" y="22"/>
                      <a:pt x="19" y="23"/>
                      <a:pt x="13" y="23"/>
                    </a:cubicBezTo>
                    <a:cubicBezTo>
                      <a:pt x="7" y="23"/>
                      <a:pt x="0" y="22"/>
                      <a:pt x="0" y="2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1"/>
                      <a:pt x="7" y="0"/>
                      <a:pt x="13" y="0"/>
                    </a:cubicBezTo>
                    <a:cubicBezTo>
                      <a:pt x="19" y="0"/>
                      <a:pt x="19" y="1"/>
                      <a:pt x="20" y="3"/>
                    </a:cubicBezTo>
                    <a:lnTo>
                      <a:pt x="25" y="21"/>
                    </a:lnTo>
                    <a:close/>
                  </a:path>
                </a:pathLst>
              </a:custGeom>
              <a:solidFill>
                <a:srgbClr val="FFB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6" name="Freeform 275"/>
              <p:cNvSpPr>
                <a:spLocks/>
              </p:cNvSpPr>
              <p:nvPr/>
            </p:nvSpPr>
            <p:spPr bwMode="auto">
              <a:xfrm>
                <a:off x="5016611" y="3506147"/>
                <a:ext cx="328655" cy="406242"/>
              </a:xfrm>
              <a:custGeom>
                <a:avLst/>
                <a:gdLst>
                  <a:gd name="connsiteX0" fmla="*/ 113599 w 328655"/>
                  <a:gd name="connsiteY0" fmla="*/ 0 h 406242"/>
                  <a:gd name="connsiteX1" fmla="*/ 137021 w 328655"/>
                  <a:gd name="connsiteY1" fmla="*/ 23125 h 406242"/>
                  <a:gd name="connsiteX2" fmla="*/ 143266 w 328655"/>
                  <a:gd name="connsiteY2" fmla="*/ 191639 h 406242"/>
                  <a:gd name="connsiteX3" fmla="*/ 150340 w 328655"/>
                  <a:gd name="connsiteY3" fmla="*/ 191639 h 406242"/>
                  <a:gd name="connsiteX4" fmla="*/ 154976 w 328655"/>
                  <a:gd name="connsiteY4" fmla="*/ 154072 h 406242"/>
                  <a:gd name="connsiteX5" fmla="*/ 159465 w 328655"/>
                  <a:gd name="connsiteY5" fmla="*/ 117698 h 406242"/>
                  <a:gd name="connsiteX6" fmla="*/ 178616 w 328655"/>
                  <a:gd name="connsiteY6" fmla="*/ 105081 h 406242"/>
                  <a:gd name="connsiteX7" fmla="*/ 197768 w 328655"/>
                  <a:gd name="connsiteY7" fmla="*/ 117698 h 406242"/>
                  <a:gd name="connsiteX8" fmla="*/ 206892 w 328655"/>
                  <a:gd name="connsiteY8" fmla="*/ 191639 h 406242"/>
                  <a:gd name="connsiteX9" fmla="*/ 213566 w 328655"/>
                  <a:gd name="connsiteY9" fmla="*/ 191639 h 406242"/>
                  <a:gd name="connsiteX10" fmla="*/ 220991 w 328655"/>
                  <a:gd name="connsiteY10" fmla="*/ 191639 h 406242"/>
                  <a:gd name="connsiteX11" fmla="*/ 275879 w 328655"/>
                  <a:gd name="connsiteY11" fmla="*/ 195847 h 406242"/>
                  <a:gd name="connsiteX12" fmla="*/ 328655 w 328655"/>
                  <a:gd name="connsiteY12" fmla="*/ 206367 h 406242"/>
                  <a:gd name="connsiteX13" fmla="*/ 328655 w 328655"/>
                  <a:gd name="connsiteY13" fmla="*/ 359955 h 406242"/>
                  <a:gd name="connsiteX14" fmla="*/ 280101 w 328655"/>
                  <a:gd name="connsiteY14" fmla="*/ 406242 h 406242"/>
                  <a:gd name="connsiteX15" fmla="*/ 132326 w 328655"/>
                  <a:gd name="connsiteY15" fmla="*/ 406242 h 406242"/>
                  <a:gd name="connsiteX16" fmla="*/ 85717 w 328655"/>
                  <a:gd name="connsiteY16" fmla="*/ 377839 h 406242"/>
                  <a:gd name="connsiteX17" fmla="*/ 82615 w 328655"/>
                  <a:gd name="connsiteY17" fmla="*/ 364166 h 406242"/>
                  <a:gd name="connsiteX18" fmla="*/ 82128 w 328655"/>
                  <a:gd name="connsiteY18" fmla="*/ 364186 h 406242"/>
                  <a:gd name="connsiteX19" fmla="*/ 25375 w 328655"/>
                  <a:gd name="connsiteY19" fmla="*/ 284313 h 406242"/>
                  <a:gd name="connsiteX20" fmla="*/ 2253 w 328655"/>
                  <a:gd name="connsiteY20" fmla="*/ 246478 h 406242"/>
                  <a:gd name="connsiteX21" fmla="*/ 8559 w 328655"/>
                  <a:gd name="connsiteY21" fmla="*/ 240172 h 406242"/>
                  <a:gd name="connsiteX22" fmla="*/ 52700 w 328655"/>
                  <a:gd name="connsiteY22" fmla="*/ 246478 h 406242"/>
                  <a:gd name="connsiteX23" fmla="*/ 81660 w 328655"/>
                  <a:gd name="connsiteY23" fmla="*/ 277046 h 406242"/>
                  <a:gd name="connsiteX24" fmla="*/ 81660 w 328655"/>
                  <a:gd name="connsiteY24" fmla="*/ 254133 h 406242"/>
                  <a:gd name="connsiteX25" fmla="*/ 81660 w 328655"/>
                  <a:gd name="connsiteY25" fmla="*/ 199792 h 406242"/>
                  <a:gd name="connsiteX26" fmla="*/ 81660 w 328655"/>
                  <a:gd name="connsiteY26" fmla="*/ 195511 h 406242"/>
                  <a:gd name="connsiteX27" fmla="*/ 81660 w 328655"/>
                  <a:gd name="connsiteY27" fmla="*/ 179772 h 406242"/>
                  <a:gd name="connsiteX28" fmla="*/ 81660 w 328655"/>
                  <a:gd name="connsiteY28" fmla="*/ 176912 h 406242"/>
                  <a:gd name="connsiteX29" fmla="*/ 82683 w 328655"/>
                  <a:gd name="connsiteY29" fmla="*/ 174806 h 406242"/>
                  <a:gd name="connsiteX30" fmla="*/ 84472 w 328655"/>
                  <a:gd name="connsiteY30" fmla="*/ 138610 h 406242"/>
                  <a:gd name="connsiteX31" fmla="*/ 90177 w 328655"/>
                  <a:gd name="connsiteY31" fmla="*/ 23125 h 406242"/>
                  <a:gd name="connsiteX32" fmla="*/ 113599 w 328655"/>
                  <a:gd name="connsiteY32" fmla="*/ 0 h 406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28655" h="406242">
                    <a:moveTo>
                      <a:pt x="113599" y="0"/>
                    </a:moveTo>
                    <a:cubicBezTo>
                      <a:pt x="126375" y="0"/>
                      <a:pt x="137021" y="10511"/>
                      <a:pt x="137021" y="23125"/>
                    </a:cubicBezTo>
                    <a:lnTo>
                      <a:pt x="143266" y="191639"/>
                    </a:lnTo>
                    <a:lnTo>
                      <a:pt x="150340" y="191639"/>
                    </a:lnTo>
                    <a:lnTo>
                      <a:pt x="154976" y="154072"/>
                    </a:lnTo>
                    <a:cubicBezTo>
                      <a:pt x="159465" y="117698"/>
                      <a:pt x="159465" y="117698"/>
                      <a:pt x="159465" y="117698"/>
                    </a:cubicBezTo>
                    <a:cubicBezTo>
                      <a:pt x="159465" y="111390"/>
                      <a:pt x="165849" y="105081"/>
                      <a:pt x="178616" y="105081"/>
                    </a:cubicBezTo>
                    <a:cubicBezTo>
                      <a:pt x="191384" y="105081"/>
                      <a:pt x="197768" y="111390"/>
                      <a:pt x="197768" y="117698"/>
                    </a:cubicBezTo>
                    <a:lnTo>
                      <a:pt x="206892" y="191639"/>
                    </a:lnTo>
                    <a:lnTo>
                      <a:pt x="213566" y="191639"/>
                    </a:lnTo>
                    <a:cubicBezTo>
                      <a:pt x="220991" y="191639"/>
                      <a:pt x="220991" y="191639"/>
                      <a:pt x="220991" y="191639"/>
                    </a:cubicBezTo>
                    <a:cubicBezTo>
                      <a:pt x="233657" y="191639"/>
                      <a:pt x="254768" y="197951"/>
                      <a:pt x="275879" y="195847"/>
                    </a:cubicBezTo>
                    <a:cubicBezTo>
                      <a:pt x="301211" y="195847"/>
                      <a:pt x="324433" y="191639"/>
                      <a:pt x="328655" y="206367"/>
                    </a:cubicBezTo>
                    <a:lnTo>
                      <a:pt x="328655" y="359955"/>
                    </a:lnTo>
                    <a:cubicBezTo>
                      <a:pt x="328655" y="385203"/>
                      <a:pt x="307545" y="406242"/>
                      <a:pt x="280101" y="406242"/>
                    </a:cubicBezTo>
                    <a:cubicBezTo>
                      <a:pt x="132326" y="406242"/>
                      <a:pt x="132326" y="406242"/>
                      <a:pt x="132326" y="406242"/>
                    </a:cubicBezTo>
                    <a:cubicBezTo>
                      <a:pt x="111743" y="406242"/>
                      <a:pt x="93535" y="394407"/>
                      <a:pt x="85717" y="377839"/>
                    </a:cubicBezTo>
                    <a:lnTo>
                      <a:pt x="82615" y="364166"/>
                    </a:lnTo>
                    <a:lnTo>
                      <a:pt x="82128" y="364186"/>
                    </a:lnTo>
                    <a:cubicBezTo>
                      <a:pt x="25375" y="284313"/>
                      <a:pt x="25375" y="284313"/>
                      <a:pt x="25375" y="284313"/>
                    </a:cubicBezTo>
                    <a:cubicBezTo>
                      <a:pt x="21171" y="278007"/>
                      <a:pt x="-8256" y="252783"/>
                      <a:pt x="2253" y="246478"/>
                    </a:cubicBezTo>
                    <a:cubicBezTo>
                      <a:pt x="2253" y="246478"/>
                      <a:pt x="2253" y="244376"/>
                      <a:pt x="8559" y="240172"/>
                    </a:cubicBezTo>
                    <a:cubicBezTo>
                      <a:pt x="23273" y="229662"/>
                      <a:pt x="48496" y="240172"/>
                      <a:pt x="52700" y="246478"/>
                    </a:cubicBezTo>
                    <a:lnTo>
                      <a:pt x="81660" y="277046"/>
                    </a:lnTo>
                    <a:lnTo>
                      <a:pt x="81660" y="254133"/>
                    </a:lnTo>
                    <a:cubicBezTo>
                      <a:pt x="81660" y="228393"/>
                      <a:pt x="81660" y="211232"/>
                      <a:pt x="81660" y="199792"/>
                    </a:cubicBezTo>
                    <a:lnTo>
                      <a:pt x="81660" y="195511"/>
                    </a:lnTo>
                    <a:lnTo>
                      <a:pt x="81660" y="179772"/>
                    </a:lnTo>
                    <a:cubicBezTo>
                      <a:pt x="81660" y="176912"/>
                      <a:pt x="81660" y="176912"/>
                      <a:pt x="81660" y="176912"/>
                    </a:cubicBezTo>
                    <a:lnTo>
                      <a:pt x="82683" y="174806"/>
                    </a:lnTo>
                    <a:lnTo>
                      <a:pt x="84472" y="138610"/>
                    </a:lnTo>
                    <a:cubicBezTo>
                      <a:pt x="90177" y="23125"/>
                      <a:pt x="90177" y="23125"/>
                      <a:pt x="90177" y="23125"/>
                    </a:cubicBezTo>
                    <a:cubicBezTo>
                      <a:pt x="90177" y="10511"/>
                      <a:pt x="100824" y="0"/>
                      <a:pt x="1135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7" name="Freeform 1148"/>
              <p:cNvSpPr>
                <a:spLocks/>
              </p:cNvSpPr>
              <p:nvPr/>
            </p:nvSpPr>
            <p:spPr bwMode="auto">
              <a:xfrm>
                <a:off x="5225017" y="3640478"/>
                <a:ext cx="120248" cy="271911"/>
              </a:xfrm>
              <a:custGeom>
                <a:avLst/>
                <a:gdLst>
                  <a:gd name="T0" fmla="*/ 57 w 57"/>
                  <a:gd name="T1" fmla="*/ 35 h 129"/>
                  <a:gd name="T2" fmla="*/ 57 w 57"/>
                  <a:gd name="T3" fmla="*/ 35 h 129"/>
                  <a:gd name="T4" fmla="*/ 57 w 57"/>
                  <a:gd name="T5" fmla="*/ 34 h 129"/>
                  <a:gd name="T6" fmla="*/ 56 w 57"/>
                  <a:gd name="T7" fmla="*/ 32 h 129"/>
                  <a:gd name="T8" fmla="*/ 52 w 57"/>
                  <a:gd name="T9" fmla="*/ 17 h 129"/>
                  <a:gd name="T10" fmla="*/ 45 w 57"/>
                  <a:gd name="T11" fmla="*/ 14 h 129"/>
                  <a:gd name="T12" fmla="*/ 37 w 57"/>
                  <a:gd name="T13" fmla="*/ 17 h 129"/>
                  <a:gd name="T14" fmla="*/ 34 w 57"/>
                  <a:gd name="T15" fmla="*/ 29 h 129"/>
                  <a:gd name="T16" fmla="*/ 32 w 57"/>
                  <a:gd name="T17" fmla="*/ 29 h 129"/>
                  <a:gd name="T18" fmla="*/ 31 w 57"/>
                  <a:gd name="T19" fmla="*/ 29 h 129"/>
                  <a:gd name="T20" fmla="*/ 26 w 57"/>
                  <a:gd name="T21" fmla="*/ 4 h 129"/>
                  <a:gd name="T22" fmla="*/ 17 w 57"/>
                  <a:gd name="T23" fmla="*/ 0 h 129"/>
                  <a:gd name="T24" fmla="*/ 8 w 57"/>
                  <a:gd name="T25" fmla="*/ 4 h 129"/>
                  <a:gd name="T26" fmla="*/ 4 w 57"/>
                  <a:gd name="T27" fmla="*/ 27 h 129"/>
                  <a:gd name="T28" fmla="*/ 0 w 57"/>
                  <a:gd name="T29" fmla="*/ 27 h 129"/>
                  <a:gd name="T30" fmla="*/ 0 w 57"/>
                  <a:gd name="T31" fmla="*/ 129 h 129"/>
                  <a:gd name="T32" fmla="*/ 34 w 57"/>
                  <a:gd name="T33" fmla="*/ 129 h 129"/>
                  <a:gd name="T34" fmla="*/ 57 w 57"/>
                  <a:gd name="T35" fmla="*/ 107 h 129"/>
                  <a:gd name="T36" fmla="*/ 57 w 57"/>
                  <a:gd name="T37" fmla="*/ 3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129">
                    <a:moveTo>
                      <a:pt x="57" y="35"/>
                    </a:moveTo>
                    <a:cubicBezTo>
                      <a:pt x="57" y="35"/>
                      <a:pt x="57" y="35"/>
                      <a:pt x="57" y="3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33"/>
                      <a:pt x="56" y="33"/>
                      <a:pt x="56" y="32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1" y="15"/>
                      <a:pt x="51" y="14"/>
                      <a:pt x="45" y="14"/>
                    </a:cubicBezTo>
                    <a:cubicBezTo>
                      <a:pt x="39" y="14"/>
                      <a:pt x="38" y="15"/>
                      <a:pt x="37" y="17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3" y="29"/>
                      <a:pt x="32" y="29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3" y="0"/>
                      <a:pt x="17" y="0"/>
                    </a:cubicBezTo>
                    <a:cubicBezTo>
                      <a:pt x="11" y="0"/>
                      <a:pt x="8" y="2"/>
                      <a:pt x="8" y="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4" y="129"/>
                      <a:pt x="34" y="129"/>
                      <a:pt x="34" y="129"/>
                    </a:cubicBezTo>
                    <a:cubicBezTo>
                      <a:pt x="47" y="129"/>
                      <a:pt x="57" y="119"/>
                      <a:pt x="57" y="107"/>
                    </a:cubicBezTo>
                    <a:lnTo>
                      <a:pt x="57" y="3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8" name="Freeform 1149"/>
              <p:cNvSpPr>
                <a:spLocks/>
              </p:cNvSpPr>
              <p:nvPr/>
            </p:nvSpPr>
            <p:spPr bwMode="auto">
              <a:xfrm>
                <a:off x="5106937" y="3891806"/>
                <a:ext cx="231828" cy="20583"/>
              </a:xfrm>
              <a:custGeom>
                <a:avLst/>
                <a:gdLst>
                  <a:gd name="T0" fmla="*/ 110 w 110"/>
                  <a:gd name="T1" fmla="*/ 5 h 10"/>
                  <a:gd name="T2" fmla="*/ 103 w 110"/>
                  <a:gd name="T3" fmla="*/ 10 h 10"/>
                  <a:gd name="T4" fmla="*/ 6 w 110"/>
                  <a:gd name="T5" fmla="*/ 10 h 10"/>
                  <a:gd name="T6" fmla="*/ 1 w 110"/>
                  <a:gd name="T7" fmla="*/ 5 h 10"/>
                  <a:gd name="T8" fmla="*/ 6 w 110"/>
                  <a:gd name="T9" fmla="*/ 0 h 10"/>
                  <a:gd name="T10" fmla="*/ 103 w 110"/>
                  <a:gd name="T11" fmla="*/ 0 h 10"/>
                  <a:gd name="T12" fmla="*/ 110 w 1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">
                    <a:moveTo>
                      <a:pt x="110" y="5"/>
                    </a:moveTo>
                    <a:cubicBezTo>
                      <a:pt x="110" y="8"/>
                      <a:pt x="109" y="10"/>
                      <a:pt x="103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0" y="10"/>
                      <a:pt x="1" y="8"/>
                      <a:pt x="1" y="5"/>
                    </a:cubicBezTo>
                    <a:cubicBezTo>
                      <a:pt x="1" y="3"/>
                      <a:pt x="0" y="0"/>
                      <a:pt x="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9" y="0"/>
                      <a:pt x="110" y="3"/>
                      <a:pt x="11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9" name="Freeform 1150"/>
              <p:cNvSpPr>
                <a:spLocks/>
              </p:cNvSpPr>
              <p:nvPr/>
            </p:nvSpPr>
            <p:spPr bwMode="auto">
              <a:xfrm>
                <a:off x="5106937" y="3901555"/>
                <a:ext cx="231828" cy="63916"/>
              </a:xfrm>
              <a:custGeom>
                <a:avLst/>
                <a:gdLst>
                  <a:gd name="T0" fmla="*/ 110 w 110"/>
                  <a:gd name="T1" fmla="*/ 7 h 30"/>
                  <a:gd name="T2" fmla="*/ 103 w 110"/>
                  <a:gd name="T3" fmla="*/ 30 h 30"/>
                  <a:gd name="T4" fmla="*/ 6 w 110"/>
                  <a:gd name="T5" fmla="*/ 30 h 30"/>
                  <a:gd name="T6" fmla="*/ 1 w 110"/>
                  <a:gd name="T7" fmla="*/ 7 h 30"/>
                  <a:gd name="T8" fmla="*/ 6 w 110"/>
                  <a:gd name="T9" fmla="*/ 5 h 30"/>
                  <a:gd name="T10" fmla="*/ 103 w 110"/>
                  <a:gd name="T11" fmla="*/ 5 h 30"/>
                  <a:gd name="T12" fmla="*/ 110 w 110"/>
                  <a:gd name="T13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0">
                    <a:moveTo>
                      <a:pt x="110" y="7"/>
                    </a:moveTo>
                    <a:cubicBezTo>
                      <a:pt x="110" y="14"/>
                      <a:pt x="109" y="30"/>
                      <a:pt x="103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0" y="30"/>
                      <a:pt x="1" y="14"/>
                      <a:pt x="1" y="7"/>
                    </a:cubicBezTo>
                    <a:cubicBezTo>
                      <a:pt x="1" y="0"/>
                      <a:pt x="0" y="5"/>
                      <a:pt x="6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10" y="0"/>
                      <a:pt x="11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260767" y="4078135"/>
              <a:ext cx="332576" cy="465824"/>
              <a:chOff x="5260767" y="4078135"/>
              <a:chExt cx="332576" cy="465824"/>
            </a:xfrm>
          </p:grpSpPr>
          <p:sp>
            <p:nvSpPr>
              <p:cNvPr id="262" name="Freeform 1151"/>
              <p:cNvSpPr>
                <a:spLocks/>
              </p:cNvSpPr>
              <p:nvPr/>
            </p:nvSpPr>
            <p:spPr bwMode="auto">
              <a:xfrm>
                <a:off x="5441680" y="4318630"/>
                <a:ext cx="118081" cy="174413"/>
              </a:xfrm>
              <a:custGeom>
                <a:avLst/>
                <a:gdLst>
                  <a:gd name="T0" fmla="*/ 109 w 109"/>
                  <a:gd name="T1" fmla="*/ 147 h 161"/>
                  <a:gd name="T2" fmla="*/ 81 w 109"/>
                  <a:gd name="T3" fmla="*/ 161 h 161"/>
                  <a:gd name="T4" fmla="*/ 0 w 109"/>
                  <a:gd name="T5" fmla="*/ 15 h 161"/>
                  <a:gd name="T6" fmla="*/ 27 w 109"/>
                  <a:gd name="T7" fmla="*/ 0 h 161"/>
                  <a:gd name="T8" fmla="*/ 109 w 109"/>
                  <a:gd name="T9" fmla="*/ 14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61">
                    <a:moveTo>
                      <a:pt x="109" y="147"/>
                    </a:moveTo>
                    <a:lnTo>
                      <a:pt x="81" y="161"/>
                    </a:lnTo>
                    <a:lnTo>
                      <a:pt x="0" y="15"/>
                    </a:lnTo>
                    <a:lnTo>
                      <a:pt x="27" y="0"/>
                    </a:lnTo>
                    <a:lnTo>
                      <a:pt x="109" y="147"/>
                    </a:lnTo>
                    <a:close/>
                  </a:path>
                </a:pathLst>
              </a:custGeom>
              <a:solidFill>
                <a:srgbClr val="5A6C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3" name="Freeform 1152"/>
              <p:cNvSpPr>
                <a:spLocks/>
              </p:cNvSpPr>
              <p:nvPr/>
            </p:nvSpPr>
            <p:spPr bwMode="auto">
              <a:xfrm>
                <a:off x="5441680" y="4318630"/>
                <a:ext cx="118081" cy="174413"/>
              </a:xfrm>
              <a:custGeom>
                <a:avLst/>
                <a:gdLst>
                  <a:gd name="T0" fmla="*/ 109 w 109"/>
                  <a:gd name="T1" fmla="*/ 147 h 161"/>
                  <a:gd name="T2" fmla="*/ 81 w 109"/>
                  <a:gd name="T3" fmla="*/ 161 h 161"/>
                  <a:gd name="T4" fmla="*/ 0 w 109"/>
                  <a:gd name="T5" fmla="*/ 15 h 161"/>
                  <a:gd name="T6" fmla="*/ 27 w 109"/>
                  <a:gd name="T7" fmla="*/ 0 h 161"/>
                  <a:gd name="T8" fmla="*/ 109 w 109"/>
                  <a:gd name="T9" fmla="*/ 14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61">
                    <a:moveTo>
                      <a:pt x="109" y="147"/>
                    </a:moveTo>
                    <a:lnTo>
                      <a:pt x="81" y="161"/>
                    </a:lnTo>
                    <a:lnTo>
                      <a:pt x="0" y="15"/>
                    </a:lnTo>
                    <a:lnTo>
                      <a:pt x="27" y="0"/>
                    </a:lnTo>
                    <a:lnTo>
                      <a:pt x="109" y="14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4" name="Freeform 1153"/>
              <p:cNvSpPr>
                <a:spLocks/>
              </p:cNvSpPr>
              <p:nvPr/>
            </p:nvSpPr>
            <p:spPr bwMode="auto">
              <a:xfrm>
                <a:off x="5441680" y="4327297"/>
                <a:ext cx="102915" cy="165747"/>
              </a:xfrm>
              <a:custGeom>
                <a:avLst/>
                <a:gdLst>
                  <a:gd name="T0" fmla="*/ 95 w 95"/>
                  <a:gd name="T1" fmla="*/ 145 h 153"/>
                  <a:gd name="T2" fmla="*/ 81 w 95"/>
                  <a:gd name="T3" fmla="*/ 153 h 153"/>
                  <a:gd name="T4" fmla="*/ 0 w 95"/>
                  <a:gd name="T5" fmla="*/ 7 h 153"/>
                  <a:gd name="T6" fmla="*/ 13 w 95"/>
                  <a:gd name="T7" fmla="*/ 0 h 153"/>
                  <a:gd name="T8" fmla="*/ 95 w 95"/>
                  <a:gd name="T9" fmla="*/ 14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3">
                    <a:moveTo>
                      <a:pt x="95" y="145"/>
                    </a:moveTo>
                    <a:lnTo>
                      <a:pt x="81" y="153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95" y="145"/>
                    </a:lnTo>
                    <a:close/>
                  </a:path>
                </a:pathLst>
              </a:custGeom>
              <a:solidFill>
                <a:srgbClr val="5A6C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5" name="Freeform 1154"/>
              <p:cNvSpPr>
                <a:spLocks/>
              </p:cNvSpPr>
              <p:nvPr/>
            </p:nvSpPr>
            <p:spPr bwMode="auto">
              <a:xfrm>
                <a:off x="5441680" y="4327297"/>
                <a:ext cx="102915" cy="165747"/>
              </a:xfrm>
              <a:custGeom>
                <a:avLst/>
                <a:gdLst>
                  <a:gd name="T0" fmla="*/ 95 w 95"/>
                  <a:gd name="T1" fmla="*/ 145 h 153"/>
                  <a:gd name="T2" fmla="*/ 81 w 95"/>
                  <a:gd name="T3" fmla="*/ 153 h 153"/>
                  <a:gd name="T4" fmla="*/ 0 w 95"/>
                  <a:gd name="T5" fmla="*/ 7 h 153"/>
                  <a:gd name="T6" fmla="*/ 13 w 95"/>
                  <a:gd name="T7" fmla="*/ 0 h 153"/>
                  <a:gd name="T8" fmla="*/ 95 w 95"/>
                  <a:gd name="T9" fmla="*/ 14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3">
                    <a:moveTo>
                      <a:pt x="95" y="145"/>
                    </a:moveTo>
                    <a:lnTo>
                      <a:pt x="81" y="153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95" y="1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6" name="Freeform 1155"/>
              <p:cNvSpPr>
                <a:spLocks/>
              </p:cNvSpPr>
              <p:nvPr/>
            </p:nvSpPr>
            <p:spPr bwMode="auto">
              <a:xfrm>
                <a:off x="5265100" y="4113884"/>
                <a:ext cx="272994" cy="244828"/>
              </a:xfrm>
              <a:custGeom>
                <a:avLst/>
                <a:gdLst>
                  <a:gd name="T0" fmla="*/ 66 w 130"/>
                  <a:gd name="T1" fmla="*/ 0 h 116"/>
                  <a:gd name="T2" fmla="*/ 38 w 130"/>
                  <a:gd name="T3" fmla="*/ 7 h 116"/>
                  <a:gd name="T4" fmla="*/ 15 w 130"/>
                  <a:gd name="T5" fmla="*/ 86 h 116"/>
                  <a:gd name="T6" fmla="*/ 66 w 130"/>
                  <a:gd name="T7" fmla="*/ 116 h 116"/>
                  <a:gd name="T8" fmla="*/ 88 w 130"/>
                  <a:gd name="T9" fmla="*/ 111 h 116"/>
                  <a:gd name="T10" fmla="*/ 84 w 130"/>
                  <a:gd name="T11" fmla="*/ 105 h 116"/>
                  <a:gd name="T12" fmla="*/ 98 w 130"/>
                  <a:gd name="T13" fmla="*/ 97 h 116"/>
                  <a:gd name="T14" fmla="*/ 102 w 130"/>
                  <a:gd name="T15" fmla="*/ 103 h 116"/>
                  <a:gd name="T16" fmla="*/ 116 w 130"/>
                  <a:gd name="T17" fmla="*/ 30 h 116"/>
                  <a:gd name="T18" fmla="*/ 66 w 130"/>
                  <a:gd name="T1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16">
                    <a:moveTo>
                      <a:pt x="66" y="0"/>
                    </a:moveTo>
                    <a:cubicBezTo>
                      <a:pt x="56" y="0"/>
                      <a:pt x="46" y="2"/>
                      <a:pt x="38" y="7"/>
                    </a:cubicBezTo>
                    <a:cubicBezTo>
                      <a:pt x="10" y="23"/>
                      <a:pt x="0" y="58"/>
                      <a:pt x="15" y="86"/>
                    </a:cubicBezTo>
                    <a:cubicBezTo>
                      <a:pt x="26" y="105"/>
                      <a:pt x="45" y="116"/>
                      <a:pt x="66" y="116"/>
                    </a:cubicBezTo>
                    <a:cubicBezTo>
                      <a:pt x="73" y="116"/>
                      <a:pt x="81" y="114"/>
                      <a:pt x="88" y="111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98" y="97"/>
                      <a:pt x="98" y="97"/>
                      <a:pt x="98" y="97"/>
                    </a:cubicBezTo>
                    <a:cubicBezTo>
                      <a:pt x="102" y="103"/>
                      <a:pt x="102" y="103"/>
                      <a:pt x="102" y="103"/>
                    </a:cubicBezTo>
                    <a:cubicBezTo>
                      <a:pt x="123" y="86"/>
                      <a:pt x="130" y="55"/>
                      <a:pt x="116" y="30"/>
                    </a:cubicBezTo>
                    <a:cubicBezTo>
                      <a:pt x="106" y="11"/>
                      <a:pt x="86" y="0"/>
                      <a:pt x="66" y="0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7" name="Freeform 1156"/>
              <p:cNvSpPr>
                <a:spLocks/>
              </p:cNvSpPr>
              <p:nvPr/>
            </p:nvSpPr>
            <p:spPr bwMode="auto">
              <a:xfrm>
                <a:off x="5441680" y="4318630"/>
                <a:ext cx="37916" cy="22750"/>
              </a:xfrm>
              <a:custGeom>
                <a:avLst/>
                <a:gdLst>
                  <a:gd name="T0" fmla="*/ 14 w 18"/>
                  <a:gd name="T1" fmla="*/ 0 h 11"/>
                  <a:gd name="T2" fmla="*/ 0 w 18"/>
                  <a:gd name="T3" fmla="*/ 8 h 11"/>
                  <a:gd name="T4" fmla="*/ 7 w 18"/>
                  <a:gd name="T5" fmla="*/ 4 h 11"/>
                  <a:gd name="T6" fmla="*/ 11 w 18"/>
                  <a:gd name="T7" fmla="*/ 11 h 11"/>
                  <a:gd name="T8" fmla="*/ 18 w 18"/>
                  <a:gd name="T9" fmla="*/ 6 h 11"/>
                  <a:gd name="T10" fmla="*/ 14 w 1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1">
                    <a:moveTo>
                      <a:pt x="14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6" y="8"/>
                      <a:pt x="18" y="6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7FA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8" name="Freeform 1157"/>
              <p:cNvSpPr>
                <a:spLocks/>
              </p:cNvSpPr>
              <p:nvPr/>
            </p:nvSpPr>
            <p:spPr bwMode="auto">
              <a:xfrm>
                <a:off x="5441680" y="4327297"/>
                <a:ext cx="22750" cy="20583"/>
              </a:xfrm>
              <a:custGeom>
                <a:avLst/>
                <a:gdLst>
                  <a:gd name="T0" fmla="*/ 7 w 11"/>
                  <a:gd name="T1" fmla="*/ 0 h 10"/>
                  <a:gd name="T2" fmla="*/ 0 w 11"/>
                  <a:gd name="T3" fmla="*/ 4 h 10"/>
                  <a:gd name="T4" fmla="*/ 4 w 11"/>
                  <a:gd name="T5" fmla="*/ 10 h 10"/>
                  <a:gd name="T6" fmla="*/ 10 w 11"/>
                  <a:gd name="T7" fmla="*/ 7 h 10"/>
                  <a:gd name="T8" fmla="*/ 11 w 11"/>
                  <a:gd name="T9" fmla="*/ 7 h 10"/>
                  <a:gd name="T10" fmla="*/ 7 w 11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7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9"/>
                      <a:pt x="8" y="8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7FA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9" name="Freeform 1158"/>
              <p:cNvSpPr>
                <a:spLocks noEditPoints="1"/>
              </p:cNvSpPr>
              <p:nvPr/>
            </p:nvSpPr>
            <p:spPr bwMode="auto">
              <a:xfrm>
                <a:off x="5260767" y="4078135"/>
                <a:ext cx="283827" cy="314160"/>
              </a:xfrm>
              <a:custGeom>
                <a:avLst/>
                <a:gdLst>
                  <a:gd name="T0" fmla="*/ 130 w 135"/>
                  <a:gd name="T1" fmla="*/ 93 h 149"/>
                  <a:gd name="T2" fmla="*/ 99 w 135"/>
                  <a:gd name="T3" fmla="*/ 132 h 149"/>
                  <a:gd name="T4" fmla="*/ 11 w 135"/>
                  <a:gd name="T5" fmla="*/ 107 h 149"/>
                  <a:gd name="T6" fmla="*/ 5 w 135"/>
                  <a:gd name="T7" fmla="*/ 57 h 149"/>
                  <a:gd name="T8" fmla="*/ 36 w 135"/>
                  <a:gd name="T9" fmla="*/ 18 h 149"/>
                  <a:gd name="T10" fmla="*/ 125 w 135"/>
                  <a:gd name="T11" fmla="*/ 43 h 149"/>
                  <a:gd name="T12" fmla="*/ 130 w 135"/>
                  <a:gd name="T13" fmla="*/ 93 h 149"/>
                  <a:gd name="T14" fmla="*/ 19 w 135"/>
                  <a:gd name="T15" fmla="*/ 61 h 149"/>
                  <a:gd name="T16" fmla="*/ 24 w 135"/>
                  <a:gd name="T17" fmla="*/ 99 h 149"/>
                  <a:gd name="T18" fmla="*/ 92 w 135"/>
                  <a:gd name="T19" fmla="*/ 119 h 149"/>
                  <a:gd name="T20" fmla="*/ 116 w 135"/>
                  <a:gd name="T21" fmla="*/ 89 h 149"/>
                  <a:gd name="T22" fmla="*/ 112 w 135"/>
                  <a:gd name="T23" fmla="*/ 50 h 149"/>
                  <a:gd name="T24" fmla="*/ 43 w 135"/>
                  <a:gd name="T25" fmla="*/ 31 h 149"/>
                  <a:gd name="T26" fmla="*/ 19 w 135"/>
                  <a:gd name="T27" fmla="*/ 6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49">
                    <a:moveTo>
                      <a:pt x="130" y="93"/>
                    </a:moveTo>
                    <a:cubicBezTo>
                      <a:pt x="126" y="110"/>
                      <a:pt x="115" y="123"/>
                      <a:pt x="99" y="132"/>
                    </a:cubicBezTo>
                    <a:cubicBezTo>
                      <a:pt x="68" y="149"/>
                      <a:pt x="28" y="138"/>
                      <a:pt x="11" y="107"/>
                    </a:cubicBezTo>
                    <a:cubicBezTo>
                      <a:pt x="2" y="91"/>
                      <a:pt x="0" y="74"/>
                      <a:pt x="5" y="57"/>
                    </a:cubicBezTo>
                    <a:cubicBezTo>
                      <a:pt x="10" y="40"/>
                      <a:pt x="21" y="26"/>
                      <a:pt x="36" y="18"/>
                    </a:cubicBezTo>
                    <a:cubicBezTo>
                      <a:pt x="67" y="0"/>
                      <a:pt x="107" y="12"/>
                      <a:pt x="125" y="43"/>
                    </a:cubicBezTo>
                    <a:cubicBezTo>
                      <a:pt x="133" y="58"/>
                      <a:pt x="135" y="76"/>
                      <a:pt x="130" y="93"/>
                    </a:cubicBezTo>
                    <a:close/>
                    <a:moveTo>
                      <a:pt x="19" y="61"/>
                    </a:moveTo>
                    <a:cubicBezTo>
                      <a:pt x="16" y="74"/>
                      <a:pt x="17" y="88"/>
                      <a:pt x="24" y="99"/>
                    </a:cubicBezTo>
                    <a:cubicBezTo>
                      <a:pt x="37" y="124"/>
                      <a:pt x="68" y="132"/>
                      <a:pt x="92" y="119"/>
                    </a:cubicBezTo>
                    <a:cubicBezTo>
                      <a:pt x="104" y="112"/>
                      <a:pt x="112" y="102"/>
                      <a:pt x="116" y="89"/>
                    </a:cubicBezTo>
                    <a:cubicBezTo>
                      <a:pt x="120" y="76"/>
                      <a:pt x="118" y="62"/>
                      <a:pt x="112" y="50"/>
                    </a:cubicBezTo>
                    <a:cubicBezTo>
                      <a:pt x="98" y="26"/>
                      <a:pt x="67" y="17"/>
                      <a:pt x="43" y="31"/>
                    </a:cubicBezTo>
                    <a:cubicBezTo>
                      <a:pt x="31" y="37"/>
                      <a:pt x="23" y="48"/>
                      <a:pt x="19" y="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0" name="Freeform 1159"/>
              <p:cNvSpPr>
                <a:spLocks/>
              </p:cNvSpPr>
              <p:nvPr/>
            </p:nvSpPr>
            <p:spPr bwMode="auto">
              <a:xfrm>
                <a:off x="5462263" y="4383629"/>
                <a:ext cx="111581" cy="160330"/>
              </a:xfrm>
              <a:custGeom>
                <a:avLst/>
                <a:gdLst>
                  <a:gd name="T0" fmla="*/ 0 w 53"/>
                  <a:gd name="T1" fmla="*/ 7 h 76"/>
                  <a:gd name="T2" fmla="*/ 33 w 53"/>
                  <a:gd name="T3" fmla="*/ 67 h 76"/>
                  <a:gd name="T4" fmla="*/ 52 w 53"/>
                  <a:gd name="T5" fmla="*/ 72 h 76"/>
                  <a:gd name="T6" fmla="*/ 53 w 53"/>
                  <a:gd name="T7" fmla="*/ 72 h 76"/>
                  <a:gd name="T8" fmla="*/ 12 w 53"/>
                  <a:gd name="T9" fmla="*/ 0 h 76"/>
                  <a:gd name="T10" fmla="*/ 0 w 53"/>
                  <a:gd name="T11" fmla="*/ 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76">
                    <a:moveTo>
                      <a:pt x="0" y="7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7" y="74"/>
                      <a:pt x="45" y="76"/>
                      <a:pt x="52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1" name="Freeform 1160"/>
              <p:cNvSpPr>
                <a:spLocks/>
              </p:cNvSpPr>
              <p:nvPr/>
            </p:nvSpPr>
            <p:spPr bwMode="auto">
              <a:xfrm>
                <a:off x="5488262" y="4368462"/>
                <a:ext cx="105081" cy="166830"/>
              </a:xfrm>
              <a:custGeom>
                <a:avLst/>
                <a:gdLst>
                  <a:gd name="T0" fmla="*/ 0 w 50"/>
                  <a:gd name="T1" fmla="*/ 7 h 79"/>
                  <a:gd name="T2" fmla="*/ 41 w 50"/>
                  <a:gd name="T3" fmla="*/ 79 h 79"/>
                  <a:gd name="T4" fmla="*/ 41 w 50"/>
                  <a:gd name="T5" fmla="*/ 79 h 79"/>
                  <a:gd name="T6" fmla="*/ 46 w 50"/>
                  <a:gd name="T7" fmla="*/ 60 h 79"/>
                  <a:gd name="T8" fmla="*/ 13 w 50"/>
                  <a:gd name="T9" fmla="*/ 0 h 79"/>
                  <a:gd name="T10" fmla="*/ 0 w 50"/>
                  <a:gd name="T11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9">
                    <a:moveTo>
                      <a:pt x="0" y="7"/>
                    </a:move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8" y="75"/>
                      <a:pt x="50" y="67"/>
                      <a:pt x="46" y="6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529323" y="4859202"/>
              <a:ext cx="536239" cy="183080"/>
              <a:chOff x="6529323" y="4859202"/>
              <a:chExt cx="536239" cy="183080"/>
            </a:xfrm>
          </p:grpSpPr>
          <p:sp>
            <p:nvSpPr>
              <p:cNvPr id="212" name="Rectangle 1161"/>
              <p:cNvSpPr>
                <a:spLocks noChangeArrowheads="1"/>
              </p:cNvSpPr>
              <p:nvPr/>
            </p:nvSpPr>
            <p:spPr bwMode="auto">
              <a:xfrm>
                <a:off x="6529323" y="4859202"/>
                <a:ext cx="536239" cy="183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13" name="Rectangle 1162"/>
              <p:cNvSpPr>
                <a:spLocks noChangeArrowheads="1"/>
              </p:cNvSpPr>
              <p:nvPr/>
            </p:nvSpPr>
            <p:spPr bwMode="auto">
              <a:xfrm>
                <a:off x="6545573" y="4872202"/>
                <a:ext cx="501573" cy="15491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14" name="Rectangle 1163"/>
              <p:cNvSpPr>
                <a:spLocks noChangeArrowheads="1"/>
              </p:cNvSpPr>
              <p:nvPr/>
            </p:nvSpPr>
            <p:spPr bwMode="auto">
              <a:xfrm>
                <a:off x="6562906" y="4881952"/>
                <a:ext cx="35750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15" name="Freeform 1164"/>
              <p:cNvSpPr>
                <a:spLocks noEditPoints="1"/>
              </p:cNvSpPr>
              <p:nvPr/>
            </p:nvSpPr>
            <p:spPr bwMode="auto">
              <a:xfrm>
                <a:off x="6560740" y="4879785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2 h 37"/>
                  <a:gd name="T12" fmla="*/ 31 w 37"/>
                  <a:gd name="T13" fmla="*/ 32 h 37"/>
                  <a:gd name="T14" fmla="*/ 31 w 37"/>
                  <a:gd name="T15" fmla="*/ 4 h 37"/>
                  <a:gd name="T16" fmla="*/ 4 w 37"/>
                  <a:gd name="T17" fmla="*/ 4 h 37"/>
                  <a:gd name="T18" fmla="*/ 4 w 37"/>
                  <a:gd name="T1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2"/>
                    </a:moveTo>
                    <a:lnTo>
                      <a:pt x="31" y="32"/>
                    </a:lnTo>
                    <a:lnTo>
                      <a:pt x="31" y="4"/>
                    </a:lnTo>
                    <a:lnTo>
                      <a:pt x="4" y="4"/>
                    </a:lnTo>
                    <a:lnTo>
                      <a:pt x="4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16" name="Rectangle 1165"/>
              <p:cNvSpPr>
                <a:spLocks noChangeArrowheads="1"/>
              </p:cNvSpPr>
              <p:nvPr/>
            </p:nvSpPr>
            <p:spPr bwMode="auto">
              <a:xfrm>
                <a:off x="6617072" y="4881952"/>
                <a:ext cx="34666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17" name="Freeform 1166"/>
              <p:cNvSpPr>
                <a:spLocks noEditPoints="1"/>
              </p:cNvSpPr>
              <p:nvPr/>
            </p:nvSpPr>
            <p:spPr bwMode="auto">
              <a:xfrm>
                <a:off x="6614905" y="4879785"/>
                <a:ext cx="37916" cy="40083"/>
              </a:xfrm>
              <a:custGeom>
                <a:avLst/>
                <a:gdLst>
                  <a:gd name="T0" fmla="*/ 35 w 35"/>
                  <a:gd name="T1" fmla="*/ 37 h 37"/>
                  <a:gd name="T2" fmla="*/ 0 w 35"/>
                  <a:gd name="T3" fmla="*/ 37 h 37"/>
                  <a:gd name="T4" fmla="*/ 0 w 35"/>
                  <a:gd name="T5" fmla="*/ 0 h 37"/>
                  <a:gd name="T6" fmla="*/ 35 w 35"/>
                  <a:gd name="T7" fmla="*/ 0 h 37"/>
                  <a:gd name="T8" fmla="*/ 35 w 35"/>
                  <a:gd name="T9" fmla="*/ 37 h 37"/>
                  <a:gd name="T10" fmla="*/ 4 w 35"/>
                  <a:gd name="T11" fmla="*/ 32 h 37"/>
                  <a:gd name="T12" fmla="*/ 32 w 35"/>
                  <a:gd name="T13" fmla="*/ 32 h 37"/>
                  <a:gd name="T14" fmla="*/ 32 w 35"/>
                  <a:gd name="T15" fmla="*/ 4 h 37"/>
                  <a:gd name="T16" fmla="*/ 4 w 35"/>
                  <a:gd name="T17" fmla="*/ 4 h 37"/>
                  <a:gd name="T18" fmla="*/ 4 w 35"/>
                  <a:gd name="T1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7">
                    <a:moveTo>
                      <a:pt x="35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37"/>
                    </a:lnTo>
                    <a:close/>
                    <a:moveTo>
                      <a:pt x="4" y="32"/>
                    </a:moveTo>
                    <a:lnTo>
                      <a:pt x="32" y="32"/>
                    </a:lnTo>
                    <a:lnTo>
                      <a:pt x="32" y="4"/>
                    </a:lnTo>
                    <a:lnTo>
                      <a:pt x="4" y="4"/>
                    </a:lnTo>
                    <a:lnTo>
                      <a:pt x="4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18" name="Rectangle 1167"/>
              <p:cNvSpPr>
                <a:spLocks noChangeArrowheads="1"/>
              </p:cNvSpPr>
              <p:nvPr/>
            </p:nvSpPr>
            <p:spPr bwMode="auto">
              <a:xfrm>
                <a:off x="6670154" y="4881952"/>
                <a:ext cx="35750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19" name="Freeform 1168"/>
              <p:cNvSpPr>
                <a:spLocks noEditPoints="1"/>
              </p:cNvSpPr>
              <p:nvPr/>
            </p:nvSpPr>
            <p:spPr bwMode="auto">
              <a:xfrm>
                <a:off x="6667987" y="4879785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6 w 37"/>
                  <a:gd name="T11" fmla="*/ 32 h 37"/>
                  <a:gd name="T12" fmla="*/ 33 w 37"/>
                  <a:gd name="T13" fmla="*/ 32 h 37"/>
                  <a:gd name="T14" fmla="*/ 33 w 37"/>
                  <a:gd name="T15" fmla="*/ 4 h 37"/>
                  <a:gd name="T16" fmla="*/ 6 w 37"/>
                  <a:gd name="T17" fmla="*/ 4 h 37"/>
                  <a:gd name="T18" fmla="*/ 6 w 37"/>
                  <a:gd name="T1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6" y="32"/>
                    </a:moveTo>
                    <a:lnTo>
                      <a:pt x="33" y="32"/>
                    </a:lnTo>
                    <a:lnTo>
                      <a:pt x="33" y="4"/>
                    </a:lnTo>
                    <a:lnTo>
                      <a:pt x="6" y="4"/>
                    </a:lnTo>
                    <a:lnTo>
                      <a:pt x="6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0" name="Rectangle 1169"/>
              <p:cNvSpPr>
                <a:spLocks noChangeArrowheads="1"/>
              </p:cNvSpPr>
              <p:nvPr/>
            </p:nvSpPr>
            <p:spPr bwMode="auto">
              <a:xfrm>
                <a:off x="6724319" y="4881952"/>
                <a:ext cx="35750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1" name="Freeform 1170"/>
              <p:cNvSpPr>
                <a:spLocks noEditPoints="1"/>
              </p:cNvSpPr>
              <p:nvPr/>
            </p:nvSpPr>
            <p:spPr bwMode="auto">
              <a:xfrm>
                <a:off x="6723236" y="4879785"/>
                <a:ext cx="38999" cy="40083"/>
              </a:xfrm>
              <a:custGeom>
                <a:avLst/>
                <a:gdLst>
                  <a:gd name="T0" fmla="*/ 36 w 36"/>
                  <a:gd name="T1" fmla="*/ 37 h 37"/>
                  <a:gd name="T2" fmla="*/ 0 w 36"/>
                  <a:gd name="T3" fmla="*/ 37 h 37"/>
                  <a:gd name="T4" fmla="*/ 0 w 36"/>
                  <a:gd name="T5" fmla="*/ 0 h 37"/>
                  <a:gd name="T6" fmla="*/ 36 w 36"/>
                  <a:gd name="T7" fmla="*/ 0 h 37"/>
                  <a:gd name="T8" fmla="*/ 36 w 36"/>
                  <a:gd name="T9" fmla="*/ 37 h 37"/>
                  <a:gd name="T10" fmla="*/ 3 w 36"/>
                  <a:gd name="T11" fmla="*/ 32 h 37"/>
                  <a:gd name="T12" fmla="*/ 33 w 36"/>
                  <a:gd name="T13" fmla="*/ 32 h 37"/>
                  <a:gd name="T14" fmla="*/ 33 w 36"/>
                  <a:gd name="T15" fmla="*/ 4 h 37"/>
                  <a:gd name="T16" fmla="*/ 3 w 36"/>
                  <a:gd name="T17" fmla="*/ 4 h 37"/>
                  <a:gd name="T18" fmla="*/ 3 w 36"/>
                  <a:gd name="T1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7">
                    <a:moveTo>
                      <a:pt x="36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37"/>
                    </a:lnTo>
                    <a:close/>
                    <a:moveTo>
                      <a:pt x="3" y="32"/>
                    </a:moveTo>
                    <a:lnTo>
                      <a:pt x="33" y="32"/>
                    </a:lnTo>
                    <a:lnTo>
                      <a:pt x="33" y="4"/>
                    </a:lnTo>
                    <a:lnTo>
                      <a:pt x="3" y="4"/>
                    </a:lnTo>
                    <a:lnTo>
                      <a:pt x="3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2" name="Rectangle 1171"/>
              <p:cNvSpPr>
                <a:spLocks noChangeArrowheads="1"/>
              </p:cNvSpPr>
              <p:nvPr/>
            </p:nvSpPr>
            <p:spPr bwMode="auto">
              <a:xfrm>
                <a:off x="6779568" y="4881952"/>
                <a:ext cx="35750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3" name="Freeform 1172"/>
              <p:cNvSpPr>
                <a:spLocks noEditPoints="1"/>
              </p:cNvSpPr>
              <p:nvPr/>
            </p:nvSpPr>
            <p:spPr bwMode="auto">
              <a:xfrm>
                <a:off x="6777402" y="4879785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2 h 37"/>
                  <a:gd name="T12" fmla="*/ 31 w 37"/>
                  <a:gd name="T13" fmla="*/ 32 h 37"/>
                  <a:gd name="T14" fmla="*/ 31 w 37"/>
                  <a:gd name="T15" fmla="*/ 4 h 37"/>
                  <a:gd name="T16" fmla="*/ 4 w 37"/>
                  <a:gd name="T17" fmla="*/ 4 h 37"/>
                  <a:gd name="T18" fmla="*/ 4 w 37"/>
                  <a:gd name="T1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2"/>
                    </a:moveTo>
                    <a:lnTo>
                      <a:pt x="31" y="32"/>
                    </a:lnTo>
                    <a:lnTo>
                      <a:pt x="31" y="4"/>
                    </a:lnTo>
                    <a:lnTo>
                      <a:pt x="4" y="4"/>
                    </a:lnTo>
                    <a:lnTo>
                      <a:pt x="4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4" name="Rectangle 1173"/>
              <p:cNvSpPr>
                <a:spLocks noChangeArrowheads="1"/>
              </p:cNvSpPr>
              <p:nvPr/>
            </p:nvSpPr>
            <p:spPr bwMode="auto">
              <a:xfrm>
                <a:off x="6833734" y="4881952"/>
                <a:ext cx="34666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5" name="Freeform 1174"/>
              <p:cNvSpPr>
                <a:spLocks noEditPoints="1"/>
              </p:cNvSpPr>
              <p:nvPr/>
            </p:nvSpPr>
            <p:spPr bwMode="auto">
              <a:xfrm>
                <a:off x="6832650" y="4879785"/>
                <a:ext cx="36833" cy="40083"/>
              </a:xfrm>
              <a:custGeom>
                <a:avLst/>
                <a:gdLst>
                  <a:gd name="T0" fmla="*/ 34 w 34"/>
                  <a:gd name="T1" fmla="*/ 37 h 37"/>
                  <a:gd name="T2" fmla="*/ 0 w 34"/>
                  <a:gd name="T3" fmla="*/ 37 h 37"/>
                  <a:gd name="T4" fmla="*/ 0 w 34"/>
                  <a:gd name="T5" fmla="*/ 0 h 37"/>
                  <a:gd name="T6" fmla="*/ 34 w 34"/>
                  <a:gd name="T7" fmla="*/ 0 h 37"/>
                  <a:gd name="T8" fmla="*/ 34 w 34"/>
                  <a:gd name="T9" fmla="*/ 37 h 37"/>
                  <a:gd name="T10" fmla="*/ 3 w 34"/>
                  <a:gd name="T11" fmla="*/ 32 h 37"/>
                  <a:gd name="T12" fmla="*/ 31 w 34"/>
                  <a:gd name="T13" fmla="*/ 32 h 37"/>
                  <a:gd name="T14" fmla="*/ 31 w 34"/>
                  <a:gd name="T15" fmla="*/ 4 h 37"/>
                  <a:gd name="T16" fmla="*/ 3 w 34"/>
                  <a:gd name="T17" fmla="*/ 4 h 37"/>
                  <a:gd name="T18" fmla="*/ 3 w 34"/>
                  <a:gd name="T1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7">
                    <a:moveTo>
                      <a:pt x="34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37"/>
                    </a:lnTo>
                    <a:close/>
                    <a:moveTo>
                      <a:pt x="3" y="32"/>
                    </a:moveTo>
                    <a:lnTo>
                      <a:pt x="31" y="32"/>
                    </a:lnTo>
                    <a:lnTo>
                      <a:pt x="31" y="4"/>
                    </a:lnTo>
                    <a:lnTo>
                      <a:pt x="3" y="4"/>
                    </a:lnTo>
                    <a:lnTo>
                      <a:pt x="3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6" name="Rectangle 1175"/>
              <p:cNvSpPr>
                <a:spLocks noChangeArrowheads="1"/>
              </p:cNvSpPr>
              <p:nvPr/>
            </p:nvSpPr>
            <p:spPr bwMode="auto">
              <a:xfrm>
                <a:off x="6893316" y="4881952"/>
                <a:ext cx="33583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7" name="Freeform 1176"/>
              <p:cNvSpPr>
                <a:spLocks noEditPoints="1"/>
              </p:cNvSpPr>
              <p:nvPr/>
            </p:nvSpPr>
            <p:spPr bwMode="auto">
              <a:xfrm>
                <a:off x="6891149" y="4879785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2 h 37"/>
                  <a:gd name="T12" fmla="*/ 31 w 37"/>
                  <a:gd name="T13" fmla="*/ 32 h 37"/>
                  <a:gd name="T14" fmla="*/ 31 w 37"/>
                  <a:gd name="T15" fmla="*/ 4 h 37"/>
                  <a:gd name="T16" fmla="*/ 4 w 37"/>
                  <a:gd name="T17" fmla="*/ 4 h 37"/>
                  <a:gd name="T18" fmla="*/ 4 w 37"/>
                  <a:gd name="T1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2"/>
                    </a:moveTo>
                    <a:lnTo>
                      <a:pt x="31" y="32"/>
                    </a:lnTo>
                    <a:lnTo>
                      <a:pt x="31" y="4"/>
                    </a:lnTo>
                    <a:lnTo>
                      <a:pt x="4" y="4"/>
                    </a:lnTo>
                    <a:lnTo>
                      <a:pt x="4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8" name="Rectangle 1177"/>
              <p:cNvSpPr>
                <a:spLocks noChangeArrowheads="1"/>
              </p:cNvSpPr>
              <p:nvPr/>
            </p:nvSpPr>
            <p:spPr bwMode="auto">
              <a:xfrm>
                <a:off x="6945315" y="4881952"/>
                <a:ext cx="33583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9" name="Freeform 1178"/>
              <p:cNvSpPr>
                <a:spLocks noEditPoints="1"/>
              </p:cNvSpPr>
              <p:nvPr/>
            </p:nvSpPr>
            <p:spPr bwMode="auto">
              <a:xfrm>
                <a:off x="6943148" y="4879785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2 h 37"/>
                  <a:gd name="T12" fmla="*/ 32 w 37"/>
                  <a:gd name="T13" fmla="*/ 32 h 37"/>
                  <a:gd name="T14" fmla="*/ 32 w 37"/>
                  <a:gd name="T15" fmla="*/ 4 h 37"/>
                  <a:gd name="T16" fmla="*/ 4 w 37"/>
                  <a:gd name="T17" fmla="*/ 4 h 37"/>
                  <a:gd name="T18" fmla="*/ 4 w 37"/>
                  <a:gd name="T1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2"/>
                    </a:moveTo>
                    <a:lnTo>
                      <a:pt x="32" y="32"/>
                    </a:lnTo>
                    <a:lnTo>
                      <a:pt x="32" y="4"/>
                    </a:lnTo>
                    <a:lnTo>
                      <a:pt x="4" y="4"/>
                    </a:lnTo>
                    <a:lnTo>
                      <a:pt x="4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0" name="Rectangle 1179"/>
              <p:cNvSpPr>
                <a:spLocks noChangeArrowheads="1"/>
              </p:cNvSpPr>
              <p:nvPr/>
            </p:nvSpPr>
            <p:spPr bwMode="auto">
              <a:xfrm>
                <a:off x="6994064" y="4881952"/>
                <a:ext cx="35750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1" name="Freeform 1180"/>
              <p:cNvSpPr>
                <a:spLocks noEditPoints="1"/>
              </p:cNvSpPr>
              <p:nvPr/>
            </p:nvSpPr>
            <p:spPr bwMode="auto">
              <a:xfrm>
                <a:off x="6991897" y="4879785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2 h 37"/>
                  <a:gd name="T12" fmla="*/ 33 w 37"/>
                  <a:gd name="T13" fmla="*/ 32 h 37"/>
                  <a:gd name="T14" fmla="*/ 33 w 37"/>
                  <a:gd name="T15" fmla="*/ 4 h 37"/>
                  <a:gd name="T16" fmla="*/ 4 w 37"/>
                  <a:gd name="T17" fmla="*/ 4 h 37"/>
                  <a:gd name="T18" fmla="*/ 4 w 37"/>
                  <a:gd name="T1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2"/>
                    </a:moveTo>
                    <a:lnTo>
                      <a:pt x="33" y="32"/>
                    </a:lnTo>
                    <a:lnTo>
                      <a:pt x="33" y="4"/>
                    </a:lnTo>
                    <a:lnTo>
                      <a:pt x="4" y="4"/>
                    </a:lnTo>
                    <a:lnTo>
                      <a:pt x="4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2" name="Rectangle 1181"/>
              <p:cNvSpPr>
                <a:spLocks noChangeArrowheads="1"/>
              </p:cNvSpPr>
              <p:nvPr/>
            </p:nvSpPr>
            <p:spPr bwMode="auto">
              <a:xfrm>
                <a:off x="6893316" y="4928534"/>
                <a:ext cx="33583" cy="33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3" name="Freeform 1182"/>
              <p:cNvSpPr>
                <a:spLocks noEditPoints="1"/>
              </p:cNvSpPr>
              <p:nvPr/>
            </p:nvSpPr>
            <p:spPr bwMode="auto">
              <a:xfrm>
                <a:off x="6891149" y="4926367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1 h 37"/>
                  <a:gd name="T12" fmla="*/ 31 w 37"/>
                  <a:gd name="T13" fmla="*/ 31 h 37"/>
                  <a:gd name="T14" fmla="*/ 31 w 37"/>
                  <a:gd name="T15" fmla="*/ 4 h 37"/>
                  <a:gd name="T16" fmla="*/ 4 w 37"/>
                  <a:gd name="T17" fmla="*/ 4 h 37"/>
                  <a:gd name="T18" fmla="*/ 4 w 37"/>
                  <a:gd name="T1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1"/>
                    </a:moveTo>
                    <a:lnTo>
                      <a:pt x="31" y="31"/>
                    </a:lnTo>
                    <a:lnTo>
                      <a:pt x="31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4" name="Rectangle 1183"/>
              <p:cNvSpPr>
                <a:spLocks noChangeArrowheads="1"/>
              </p:cNvSpPr>
              <p:nvPr/>
            </p:nvSpPr>
            <p:spPr bwMode="auto">
              <a:xfrm>
                <a:off x="6945315" y="4928534"/>
                <a:ext cx="33583" cy="33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5" name="Freeform 1184"/>
              <p:cNvSpPr>
                <a:spLocks noEditPoints="1"/>
              </p:cNvSpPr>
              <p:nvPr/>
            </p:nvSpPr>
            <p:spPr bwMode="auto">
              <a:xfrm>
                <a:off x="6943148" y="4926367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1 h 37"/>
                  <a:gd name="T12" fmla="*/ 32 w 37"/>
                  <a:gd name="T13" fmla="*/ 31 h 37"/>
                  <a:gd name="T14" fmla="*/ 32 w 37"/>
                  <a:gd name="T15" fmla="*/ 4 h 37"/>
                  <a:gd name="T16" fmla="*/ 4 w 37"/>
                  <a:gd name="T17" fmla="*/ 4 h 37"/>
                  <a:gd name="T18" fmla="*/ 4 w 37"/>
                  <a:gd name="T1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1"/>
                    </a:moveTo>
                    <a:lnTo>
                      <a:pt x="32" y="31"/>
                    </a:lnTo>
                    <a:lnTo>
                      <a:pt x="32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6" name="Rectangle 1185"/>
              <p:cNvSpPr>
                <a:spLocks noChangeArrowheads="1"/>
              </p:cNvSpPr>
              <p:nvPr/>
            </p:nvSpPr>
            <p:spPr bwMode="auto">
              <a:xfrm>
                <a:off x="6994064" y="4928534"/>
                <a:ext cx="35750" cy="33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7" name="Freeform 1186"/>
              <p:cNvSpPr>
                <a:spLocks noEditPoints="1"/>
              </p:cNvSpPr>
              <p:nvPr/>
            </p:nvSpPr>
            <p:spPr bwMode="auto">
              <a:xfrm>
                <a:off x="6991897" y="4926367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1 h 37"/>
                  <a:gd name="T12" fmla="*/ 33 w 37"/>
                  <a:gd name="T13" fmla="*/ 31 h 37"/>
                  <a:gd name="T14" fmla="*/ 33 w 37"/>
                  <a:gd name="T15" fmla="*/ 4 h 37"/>
                  <a:gd name="T16" fmla="*/ 4 w 37"/>
                  <a:gd name="T17" fmla="*/ 4 h 37"/>
                  <a:gd name="T18" fmla="*/ 4 w 37"/>
                  <a:gd name="T1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1"/>
                    </a:moveTo>
                    <a:lnTo>
                      <a:pt x="33" y="31"/>
                    </a:lnTo>
                    <a:lnTo>
                      <a:pt x="33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8" name="Rectangle 1187"/>
              <p:cNvSpPr>
                <a:spLocks noChangeArrowheads="1"/>
              </p:cNvSpPr>
              <p:nvPr/>
            </p:nvSpPr>
            <p:spPr bwMode="auto">
              <a:xfrm>
                <a:off x="6947481" y="4981616"/>
                <a:ext cx="35750" cy="33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9" name="Freeform 1188"/>
              <p:cNvSpPr>
                <a:spLocks noEditPoints="1"/>
              </p:cNvSpPr>
              <p:nvPr/>
            </p:nvSpPr>
            <p:spPr bwMode="auto">
              <a:xfrm>
                <a:off x="6945315" y="4979450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1 h 37"/>
                  <a:gd name="T12" fmla="*/ 33 w 37"/>
                  <a:gd name="T13" fmla="*/ 31 h 37"/>
                  <a:gd name="T14" fmla="*/ 33 w 37"/>
                  <a:gd name="T15" fmla="*/ 4 h 37"/>
                  <a:gd name="T16" fmla="*/ 4 w 37"/>
                  <a:gd name="T17" fmla="*/ 4 h 37"/>
                  <a:gd name="T18" fmla="*/ 4 w 37"/>
                  <a:gd name="T1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1"/>
                    </a:moveTo>
                    <a:lnTo>
                      <a:pt x="33" y="31"/>
                    </a:lnTo>
                    <a:lnTo>
                      <a:pt x="33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0" name="Rectangle 1189"/>
              <p:cNvSpPr>
                <a:spLocks noChangeArrowheads="1"/>
              </p:cNvSpPr>
              <p:nvPr/>
            </p:nvSpPr>
            <p:spPr bwMode="auto">
              <a:xfrm>
                <a:off x="6998397" y="4981616"/>
                <a:ext cx="33583" cy="33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1" name="Freeform 1190"/>
              <p:cNvSpPr>
                <a:spLocks noEditPoints="1"/>
              </p:cNvSpPr>
              <p:nvPr/>
            </p:nvSpPr>
            <p:spPr bwMode="auto">
              <a:xfrm>
                <a:off x="6996231" y="4979450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1 h 37"/>
                  <a:gd name="T12" fmla="*/ 31 w 37"/>
                  <a:gd name="T13" fmla="*/ 31 h 37"/>
                  <a:gd name="T14" fmla="*/ 31 w 37"/>
                  <a:gd name="T15" fmla="*/ 4 h 37"/>
                  <a:gd name="T16" fmla="*/ 4 w 37"/>
                  <a:gd name="T17" fmla="*/ 4 h 37"/>
                  <a:gd name="T18" fmla="*/ 4 w 37"/>
                  <a:gd name="T1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1"/>
                    </a:moveTo>
                    <a:lnTo>
                      <a:pt x="31" y="31"/>
                    </a:lnTo>
                    <a:lnTo>
                      <a:pt x="31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2" name="Rectangle 1191"/>
              <p:cNvSpPr>
                <a:spLocks noChangeArrowheads="1"/>
              </p:cNvSpPr>
              <p:nvPr/>
            </p:nvSpPr>
            <p:spPr bwMode="auto">
              <a:xfrm>
                <a:off x="6562906" y="4930700"/>
                <a:ext cx="35750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3" name="Freeform 1192"/>
              <p:cNvSpPr>
                <a:spLocks noEditPoints="1"/>
              </p:cNvSpPr>
              <p:nvPr/>
            </p:nvSpPr>
            <p:spPr bwMode="auto">
              <a:xfrm>
                <a:off x="6560740" y="4928534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3 h 37"/>
                  <a:gd name="T12" fmla="*/ 31 w 37"/>
                  <a:gd name="T13" fmla="*/ 33 h 37"/>
                  <a:gd name="T14" fmla="*/ 31 w 37"/>
                  <a:gd name="T15" fmla="*/ 4 h 37"/>
                  <a:gd name="T16" fmla="*/ 4 w 37"/>
                  <a:gd name="T17" fmla="*/ 4 h 37"/>
                  <a:gd name="T18" fmla="*/ 4 w 37"/>
                  <a:gd name="T19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3"/>
                    </a:moveTo>
                    <a:lnTo>
                      <a:pt x="31" y="33"/>
                    </a:lnTo>
                    <a:lnTo>
                      <a:pt x="31" y="4"/>
                    </a:lnTo>
                    <a:lnTo>
                      <a:pt x="4" y="4"/>
                    </a:lnTo>
                    <a:lnTo>
                      <a:pt x="4" y="3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4" name="Rectangle 1193"/>
              <p:cNvSpPr>
                <a:spLocks noChangeArrowheads="1"/>
              </p:cNvSpPr>
              <p:nvPr/>
            </p:nvSpPr>
            <p:spPr bwMode="auto">
              <a:xfrm>
                <a:off x="6617072" y="4930700"/>
                <a:ext cx="34666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5" name="Freeform 1194"/>
              <p:cNvSpPr>
                <a:spLocks noEditPoints="1"/>
              </p:cNvSpPr>
              <p:nvPr/>
            </p:nvSpPr>
            <p:spPr bwMode="auto">
              <a:xfrm>
                <a:off x="6614905" y="4928534"/>
                <a:ext cx="37916" cy="40083"/>
              </a:xfrm>
              <a:custGeom>
                <a:avLst/>
                <a:gdLst>
                  <a:gd name="T0" fmla="*/ 35 w 35"/>
                  <a:gd name="T1" fmla="*/ 37 h 37"/>
                  <a:gd name="T2" fmla="*/ 0 w 35"/>
                  <a:gd name="T3" fmla="*/ 37 h 37"/>
                  <a:gd name="T4" fmla="*/ 0 w 35"/>
                  <a:gd name="T5" fmla="*/ 0 h 37"/>
                  <a:gd name="T6" fmla="*/ 35 w 35"/>
                  <a:gd name="T7" fmla="*/ 0 h 37"/>
                  <a:gd name="T8" fmla="*/ 35 w 35"/>
                  <a:gd name="T9" fmla="*/ 37 h 37"/>
                  <a:gd name="T10" fmla="*/ 4 w 35"/>
                  <a:gd name="T11" fmla="*/ 33 h 37"/>
                  <a:gd name="T12" fmla="*/ 32 w 35"/>
                  <a:gd name="T13" fmla="*/ 33 h 37"/>
                  <a:gd name="T14" fmla="*/ 32 w 35"/>
                  <a:gd name="T15" fmla="*/ 4 h 37"/>
                  <a:gd name="T16" fmla="*/ 4 w 35"/>
                  <a:gd name="T17" fmla="*/ 4 h 37"/>
                  <a:gd name="T18" fmla="*/ 4 w 35"/>
                  <a:gd name="T19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7">
                    <a:moveTo>
                      <a:pt x="35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37"/>
                    </a:lnTo>
                    <a:close/>
                    <a:moveTo>
                      <a:pt x="4" y="33"/>
                    </a:moveTo>
                    <a:lnTo>
                      <a:pt x="32" y="33"/>
                    </a:lnTo>
                    <a:lnTo>
                      <a:pt x="32" y="4"/>
                    </a:lnTo>
                    <a:lnTo>
                      <a:pt x="4" y="4"/>
                    </a:lnTo>
                    <a:lnTo>
                      <a:pt x="4" y="3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6" name="Rectangle 1195"/>
              <p:cNvSpPr>
                <a:spLocks noChangeArrowheads="1"/>
              </p:cNvSpPr>
              <p:nvPr/>
            </p:nvSpPr>
            <p:spPr bwMode="auto">
              <a:xfrm>
                <a:off x="6562906" y="4981616"/>
                <a:ext cx="35750" cy="33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7" name="Freeform 1196"/>
              <p:cNvSpPr>
                <a:spLocks noEditPoints="1"/>
              </p:cNvSpPr>
              <p:nvPr/>
            </p:nvSpPr>
            <p:spPr bwMode="auto">
              <a:xfrm>
                <a:off x="6560740" y="4979450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1 h 37"/>
                  <a:gd name="T12" fmla="*/ 31 w 37"/>
                  <a:gd name="T13" fmla="*/ 31 h 37"/>
                  <a:gd name="T14" fmla="*/ 31 w 37"/>
                  <a:gd name="T15" fmla="*/ 4 h 37"/>
                  <a:gd name="T16" fmla="*/ 4 w 37"/>
                  <a:gd name="T17" fmla="*/ 4 h 37"/>
                  <a:gd name="T18" fmla="*/ 4 w 37"/>
                  <a:gd name="T1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1"/>
                    </a:moveTo>
                    <a:lnTo>
                      <a:pt x="31" y="31"/>
                    </a:lnTo>
                    <a:lnTo>
                      <a:pt x="31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8" name="Rectangle 1197"/>
              <p:cNvSpPr>
                <a:spLocks noChangeArrowheads="1"/>
              </p:cNvSpPr>
              <p:nvPr/>
            </p:nvSpPr>
            <p:spPr bwMode="auto">
              <a:xfrm>
                <a:off x="6617072" y="4981616"/>
                <a:ext cx="34666" cy="33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9" name="Freeform 1198"/>
              <p:cNvSpPr>
                <a:spLocks noEditPoints="1"/>
              </p:cNvSpPr>
              <p:nvPr/>
            </p:nvSpPr>
            <p:spPr bwMode="auto">
              <a:xfrm>
                <a:off x="6614905" y="4979450"/>
                <a:ext cx="37916" cy="40083"/>
              </a:xfrm>
              <a:custGeom>
                <a:avLst/>
                <a:gdLst>
                  <a:gd name="T0" fmla="*/ 35 w 35"/>
                  <a:gd name="T1" fmla="*/ 37 h 37"/>
                  <a:gd name="T2" fmla="*/ 0 w 35"/>
                  <a:gd name="T3" fmla="*/ 37 h 37"/>
                  <a:gd name="T4" fmla="*/ 0 w 35"/>
                  <a:gd name="T5" fmla="*/ 0 h 37"/>
                  <a:gd name="T6" fmla="*/ 35 w 35"/>
                  <a:gd name="T7" fmla="*/ 0 h 37"/>
                  <a:gd name="T8" fmla="*/ 35 w 35"/>
                  <a:gd name="T9" fmla="*/ 37 h 37"/>
                  <a:gd name="T10" fmla="*/ 4 w 35"/>
                  <a:gd name="T11" fmla="*/ 31 h 37"/>
                  <a:gd name="T12" fmla="*/ 32 w 35"/>
                  <a:gd name="T13" fmla="*/ 31 h 37"/>
                  <a:gd name="T14" fmla="*/ 32 w 35"/>
                  <a:gd name="T15" fmla="*/ 4 h 37"/>
                  <a:gd name="T16" fmla="*/ 4 w 35"/>
                  <a:gd name="T17" fmla="*/ 4 h 37"/>
                  <a:gd name="T18" fmla="*/ 4 w 35"/>
                  <a:gd name="T1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7">
                    <a:moveTo>
                      <a:pt x="35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37"/>
                    </a:lnTo>
                    <a:close/>
                    <a:moveTo>
                      <a:pt x="4" y="31"/>
                    </a:moveTo>
                    <a:lnTo>
                      <a:pt x="32" y="31"/>
                    </a:lnTo>
                    <a:lnTo>
                      <a:pt x="32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0" name="Rectangle 1199"/>
              <p:cNvSpPr>
                <a:spLocks noChangeArrowheads="1"/>
              </p:cNvSpPr>
              <p:nvPr/>
            </p:nvSpPr>
            <p:spPr bwMode="auto">
              <a:xfrm>
                <a:off x="6670154" y="4930700"/>
                <a:ext cx="35750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1" name="Freeform 1200"/>
              <p:cNvSpPr>
                <a:spLocks noEditPoints="1"/>
              </p:cNvSpPr>
              <p:nvPr/>
            </p:nvSpPr>
            <p:spPr bwMode="auto">
              <a:xfrm>
                <a:off x="6667987" y="4928534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6 w 37"/>
                  <a:gd name="T11" fmla="*/ 33 h 37"/>
                  <a:gd name="T12" fmla="*/ 33 w 37"/>
                  <a:gd name="T13" fmla="*/ 33 h 37"/>
                  <a:gd name="T14" fmla="*/ 33 w 37"/>
                  <a:gd name="T15" fmla="*/ 4 h 37"/>
                  <a:gd name="T16" fmla="*/ 6 w 37"/>
                  <a:gd name="T17" fmla="*/ 4 h 37"/>
                  <a:gd name="T18" fmla="*/ 6 w 37"/>
                  <a:gd name="T19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6" y="33"/>
                    </a:moveTo>
                    <a:lnTo>
                      <a:pt x="33" y="33"/>
                    </a:lnTo>
                    <a:lnTo>
                      <a:pt x="33" y="4"/>
                    </a:lnTo>
                    <a:lnTo>
                      <a:pt x="6" y="4"/>
                    </a:lnTo>
                    <a:lnTo>
                      <a:pt x="6" y="3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2" name="Rectangle 1201"/>
              <p:cNvSpPr>
                <a:spLocks noChangeArrowheads="1"/>
              </p:cNvSpPr>
              <p:nvPr/>
            </p:nvSpPr>
            <p:spPr bwMode="auto">
              <a:xfrm>
                <a:off x="6703737" y="4981616"/>
                <a:ext cx="142997" cy="33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3" name="Freeform 1202"/>
              <p:cNvSpPr>
                <a:spLocks noEditPoints="1"/>
              </p:cNvSpPr>
              <p:nvPr/>
            </p:nvSpPr>
            <p:spPr bwMode="auto">
              <a:xfrm>
                <a:off x="6701570" y="4979450"/>
                <a:ext cx="147330" cy="40083"/>
              </a:xfrm>
              <a:custGeom>
                <a:avLst/>
                <a:gdLst>
                  <a:gd name="T0" fmla="*/ 136 w 136"/>
                  <a:gd name="T1" fmla="*/ 37 h 37"/>
                  <a:gd name="T2" fmla="*/ 0 w 136"/>
                  <a:gd name="T3" fmla="*/ 37 h 37"/>
                  <a:gd name="T4" fmla="*/ 0 w 136"/>
                  <a:gd name="T5" fmla="*/ 0 h 37"/>
                  <a:gd name="T6" fmla="*/ 136 w 136"/>
                  <a:gd name="T7" fmla="*/ 0 h 37"/>
                  <a:gd name="T8" fmla="*/ 136 w 136"/>
                  <a:gd name="T9" fmla="*/ 37 h 37"/>
                  <a:gd name="T10" fmla="*/ 4 w 136"/>
                  <a:gd name="T11" fmla="*/ 31 h 37"/>
                  <a:gd name="T12" fmla="*/ 132 w 136"/>
                  <a:gd name="T13" fmla="*/ 31 h 37"/>
                  <a:gd name="T14" fmla="*/ 132 w 136"/>
                  <a:gd name="T15" fmla="*/ 4 h 37"/>
                  <a:gd name="T16" fmla="*/ 4 w 136"/>
                  <a:gd name="T17" fmla="*/ 4 h 37"/>
                  <a:gd name="T18" fmla="*/ 4 w 136"/>
                  <a:gd name="T1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" h="37">
                    <a:moveTo>
                      <a:pt x="136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136" y="0"/>
                    </a:lnTo>
                    <a:lnTo>
                      <a:pt x="136" y="37"/>
                    </a:lnTo>
                    <a:close/>
                    <a:moveTo>
                      <a:pt x="4" y="31"/>
                    </a:moveTo>
                    <a:lnTo>
                      <a:pt x="132" y="31"/>
                    </a:lnTo>
                    <a:lnTo>
                      <a:pt x="132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4" name="Rectangle 1203"/>
              <p:cNvSpPr>
                <a:spLocks noChangeArrowheads="1"/>
              </p:cNvSpPr>
              <p:nvPr/>
            </p:nvSpPr>
            <p:spPr bwMode="auto">
              <a:xfrm>
                <a:off x="6724319" y="4930700"/>
                <a:ext cx="35750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5" name="Freeform 1204"/>
              <p:cNvSpPr>
                <a:spLocks noEditPoints="1"/>
              </p:cNvSpPr>
              <p:nvPr/>
            </p:nvSpPr>
            <p:spPr bwMode="auto">
              <a:xfrm>
                <a:off x="6723236" y="4928534"/>
                <a:ext cx="38999" cy="40083"/>
              </a:xfrm>
              <a:custGeom>
                <a:avLst/>
                <a:gdLst>
                  <a:gd name="T0" fmla="*/ 36 w 36"/>
                  <a:gd name="T1" fmla="*/ 37 h 37"/>
                  <a:gd name="T2" fmla="*/ 0 w 36"/>
                  <a:gd name="T3" fmla="*/ 37 h 37"/>
                  <a:gd name="T4" fmla="*/ 0 w 36"/>
                  <a:gd name="T5" fmla="*/ 0 h 37"/>
                  <a:gd name="T6" fmla="*/ 36 w 36"/>
                  <a:gd name="T7" fmla="*/ 0 h 37"/>
                  <a:gd name="T8" fmla="*/ 36 w 36"/>
                  <a:gd name="T9" fmla="*/ 37 h 37"/>
                  <a:gd name="T10" fmla="*/ 3 w 36"/>
                  <a:gd name="T11" fmla="*/ 33 h 37"/>
                  <a:gd name="T12" fmla="*/ 33 w 36"/>
                  <a:gd name="T13" fmla="*/ 33 h 37"/>
                  <a:gd name="T14" fmla="*/ 33 w 36"/>
                  <a:gd name="T15" fmla="*/ 4 h 37"/>
                  <a:gd name="T16" fmla="*/ 3 w 36"/>
                  <a:gd name="T17" fmla="*/ 4 h 37"/>
                  <a:gd name="T18" fmla="*/ 3 w 36"/>
                  <a:gd name="T19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7">
                    <a:moveTo>
                      <a:pt x="36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37"/>
                    </a:lnTo>
                    <a:close/>
                    <a:moveTo>
                      <a:pt x="3" y="33"/>
                    </a:moveTo>
                    <a:lnTo>
                      <a:pt x="33" y="33"/>
                    </a:lnTo>
                    <a:lnTo>
                      <a:pt x="33" y="4"/>
                    </a:lnTo>
                    <a:lnTo>
                      <a:pt x="3" y="4"/>
                    </a:lnTo>
                    <a:lnTo>
                      <a:pt x="3" y="3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6" name="Rectangle 1205"/>
              <p:cNvSpPr>
                <a:spLocks noChangeArrowheads="1"/>
              </p:cNvSpPr>
              <p:nvPr/>
            </p:nvSpPr>
            <p:spPr bwMode="auto">
              <a:xfrm>
                <a:off x="6779568" y="4930700"/>
                <a:ext cx="35750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7" name="Freeform 1206"/>
              <p:cNvSpPr>
                <a:spLocks noEditPoints="1"/>
              </p:cNvSpPr>
              <p:nvPr/>
            </p:nvSpPr>
            <p:spPr bwMode="auto">
              <a:xfrm>
                <a:off x="6777402" y="4928534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3 h 37"/>
                  <a:gd name="T12" fmla="*/ 31 w 37"/>
                  <a:gd name="T13" fmla="*/ 33 h 37"/>
                  <a:gd name="T14" fmla="*/ 31 w 37"/>
                  <a:gd name="T15" fmla="*/ 4 h 37"/>
                  <a:gd name="T16" fmla="*/ 4 w 37"/>
                  <a:gd name="T17" fmla="*/ 4 h 37"/>
                  <a:gd name="T18" fmla="*/ 4 w 37"/>
                  <a:gd name="T19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3"/>
                    </a:moveTo>
                    <a:lnTo>
                      <a:pt x="31" y="33"/>
                    </a:lnTo>
                    <a:lnTo>
                      <a:pt x="31" y="4"/>
                    </a:lnTo>
                    <a:lnTo>
                      <a:pt x="4" y="4"/>
                    </a:lnTo>
                    <a:lnTo>
                      <a:pt x="4" y="3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8" name="Rectangle 1207"/>
              <p:cNvSpPr>
                <a:spLocks noChangeArrowheads="1"/>
              </p:cNvSpPr>
              <p:nvPr/>
            </p:nvSpPr>
            <p:spPr bwMode="auto">
              <a:xfrm>
                <a:off x="6833734" y="4930700"/>
                <a:ext cx="34666" cy="3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9" name="Freeform 1208"/>
              <p:cNvSpPr>
                <a:spLocks noEditPoints="1"/>
              </p:cNvSpPr>
              <p:nvPr/>
            </p:nvSpPr>
            <p:spPr bwMode="auto">
              <a:xfrm>
                <a:off x="6832650" y="4928534"/>
                <a:ext cx="36833" cy="40083"/>
              </a:xfrm>
              <a:custGeom>
                <a:avLst/>
                <a:gdLst>
                  <a:gd name="T0" fmla="*/ 34 w 34"/>
                  <a:gd name="T1" fmla="*/ 37 h 37"/>
                  <a:gd name="T2" fmla="*/ 0 w 34"/>
                  <a:gd name="T3" fmla="*/ 37 h 37"/>
                  <a:gd name="T4" fmla="*/ 0 w 34"/>
                  <a:gd name="T5" fmla="*/ 0 h 37"/>
                  <a:gd name="T6" fmla="*/ 34 w 34"/>
                  <a:gd name="T7" fmla="*/ 0 h 37"/>
                  <a:gd name="T8" fmla="*/ 34 w 34"/>
                  <a:gd name="T9" fmla="*/ 37 h 37"/>
                  <a:gd name="T10" fmla="*/ 3 w 34"/>
                  <a:gd name="T11" fmla="*/ 33 h 37"/>
                  <a:gd name="T12" fmla="*/ 31 w 34"/>
                  <a:gd name="T13" fmla="*/ 33 h 37"/>
                  <a:gd name="T14" fmla="*/ 31 w 34"/>
                  <a:gd name="T15" fmla="*/ 4 h 37"/>
                  <a:gd name="T16" fmla="*/ 3 w 34"/>
                  <a:gd name="T17" fmla="*/ 4 h 37"/>
                  <a:gd name="T18" fmla="*/ 3 w 34"/>
                  <a:gd name="T19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7">
                    <a:moveTo>
                      <a:pt x="34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37"/>
                    </a:lnTo>
                    <a:close/>
                    <a:moveTo>
                      <a:pt x="3" y="33"/>
                    </a:moveTo>
                    <a:lnTo>
                      <a:pt x="31" y="33"/>
                    </a:lnTo>
                    <a:lnTo>
                      <a:pt x="31" y="4"/>
                    </a:lnTo>
                    <a:lnTo>
                      <a:pt x="3" y="4"/>
                    </a:lnTo>
                    <a:lnTo>
                      <a:pt x="3" y="3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0" name="Rectangle 1209"/>
              <p:cNvSpPr>
                <a:spLocks noChangeArrowheads="1"/>
              </p:cNvSpPr>
              <p:nvPr/>
            </p:nvSpPr>
            <p:spPr bwMode="auto">
              <a:xfrm>
                <a:off x="6866233" y="4981616"/>
                <a:ext cx="35750" cy="33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1" name="Freeform 1210"/>
              <p:cNvSpPr>
                <a:spLocks noEditPoints="1"/>
              </p:cNvSpPr>
              <p:nvPr/>
            </p:nvSpPr>
            <p:spPr bwMode="auto">
              <a:xfrm>
                <a:off x="6864067" y="4979450"/>
                <a:ext cx="40083" cy="40083"/>
              </a:xfrm>
              <a:custGeom>
                <a:avLst/>
                <a:gdLst>
                  <a:gd name="T0" fmla="*/ 37 w 37"/>
                  <a:gd name="T1" fmla="*/ 37 h 37"/>
                  <a:gd name="T2" fmla="*/ 0 w 37"/>
                  <a:gd name="T3" fmla="*/ 37 h 37"/>
                  <a:gd name="T4" fmla="*/ 0 w 37"/>
                  <a:gd name="T5" fmla="*/ 0 h 37"/>
                  <a:gd name="T6" fmla="*/ 37 w 37"/>
                  <a:gd name="T7" fmla="*/ 0 h 37"/>
                  <a:gd name="T8" fmla="*/ 37 w 37"/>
                  <a:gd name="T9" fmla="*/ 37 h 37"/>
                  <a:gd name="T10" fmla="*/ 4 w 37"/>
                  <a:gd name="T11" fmla="*/ 31 h 37"/>
                  <a:gd name="T12" fmla="*/ 33 w 37"/>
                  <a:gd name="T13" fmla="*/ 31 h 37"/>
                  <a:gd name="T14" fmla="*/ 33 w 37"/>
                  <a:gd name="T15" fmla="*/ 4 h 37"/>
                  <a:gd name="T16" fmla="*/ 4 w 37"/>
                  <a:gd name="T17" fmla="*/ 4 h 37"/>
                  <a:gd name="T18" fmla="*/ 4 w 37"/>
                  <a:gd name="T1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37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37" y="37"/>
                    </a:lnTo>
                    <a:close/>
                    <a:moveTo>
                      <a:pt x="4" y="31"/>
                    </a:moveTo>
                    <a:lnTo>
                      <a:pt x="33" y="31"/>
                    </a:lnTo>
                    <a:lnTo>
                      <a:pt x="33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54" name="Freeform 1211"/>
            <p:cNvSpPr>
              <a:spLocks/>
            </p:cNvSpPr>
            <p:nvPr/>
          </p:nvSpPr>
          <p:spPr bwMode="auto">
            <a:xfrm>
              <a:off x="6324578" y="4747621"/>
              <a:ext cx="204746" cy="220995"/>
            </a:xfrm>
            <a:custGeom>
              <a:avLst/>
              <a:gdLst>
                <a:gd name="T0" fmla="*/ 0 w 97"/>
                <a:gd name="T1" fmla="*/ 0 h 105"/>
                <a:gd name="T2" fmla="*/ 19 w 97"/>
                <a:gd name="T3" fmla="*/ 19 h 105"/>
                <a:gd name="T4" fmla="*/ 21 w 97"/>
                <a:gd name="T5" fmla="*/ 86 h 105"/>
                <a:gd name="T6" fmla="*/ 34 w 97"/>
                <a:gd name="T7" fmla="*/ 100 h 105"/>
                <a:gd name="T8" fmla="*/ 97 w 97"/>
                <a:gd name="T9" fmla="*/ 100 h 105"/>
                <a:gd name="T10" fmla="*/ 97 w 97"/>
                <a:gd name="T11" fmla="*/ 105 h 105"/>
                <a:gd name="T12" fmla="*/ 34 w 97"/>
                <a:gd name="T13" fmla="*/ 105 h 105"/>
                <a:gd name="T14" fmla="*/ 15 w 97"/>
                <a:gd name="T15" fmla="*/ 86 h 105"/>
                <a:gd name="T16" fmla="*/ 14 w 97"/>
                <a:gd name="T17" fmla="*/ 19 h 105"/>
                <a:gd name="T18" fmla="*/ 0 w 97"/>
                <a:gd name="T19" fmla="*/ 5 h 105"/>
                <a:gd name="T20" fmla="*/ 0 w 97"/>
                <a:gd name="T2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0"/>
                  </a:moveTo>
                  <a:cubicBezTo>
                    <a:pt x="10" y="0"/>
                    <a:pt x="19" y="8"/>
                    <a:pt x="19" y="19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94"/>
                    <a:pt x="27" y="100"/>
                    <a:pt x="34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34" y="105"/>
                    <a:pt x="34" y="105"/>
                    <a:pt x="34" y="105"/>
                  </a:cubicBezTo>
                  <a:cubicBezTo>
                    <a:pt x="24" y="105"/>
                    <a:pt x="15" y="97"/>
                    <a:pt x="15" y="86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1"/>
                    <a:pt x="8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5" name="Freeform 1213"/>
            <p:cNvSpPr>
              <a:spLocks/>
            </p:cNvSpPr>
            <p:nvPr/>
          </p:nvSpPr>
          <p:spPr bwMode="auto">
            <a:xfrm>
              <a:off x="7183643" y="3568979"/>
              <a:ext cx="214495" cy="383492"/>
            </a:xfrm>
            <a:custGeom>
              <a:avLst/>
              <a:gdLst>
                <a:gd name="T0" fmla="*/ 0 w 198"/>
                <a:gd name="T1" fmla="*/ 26 h 354"/>
                <a:gd name="T2" fmla="*/ 54 w 198"/>
                <a:gd name="T3" fmla="*/ 0 h 354"/>
                <a:gd name="T4" fmla="*/ 198 w 198"/>
                <a:gd name="T5" fmla="*/ 329 h 354"/>
                <a:gd name="T6" fmla="*/ 144 w 198"/>
                <a:gd name="T7" fmla="*/ 354 h 354"/>
                <a:gd name="T8" fmla="*/ 0 w 198"/>
                <a:gd name="T9" fmla="*/ 2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54">
                  <a:moveTo>
                    <a:pt x="0" y="26"/>
                  </a:moveTo>
                  <a:lnTo>
                    <a:pt x="54" y="0"/>
                  </a:lnTo>
                  <a:lnTo>
                    <a:pt x="198" y="329"/>
                  </a:lnTo>
                  <a:lnTo>
                    <a:pt x="144" y="354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6" name="Freeform 1215"/>
            <p:cNvSpPr>
              <a:spLocks/>
            </p:cNvSpPr>
            <p:nvPr/>
          </p:nvSpPr>
          <p:spPr bwMode="auto">
            <a:xfrm>
              <a:off x="7183643" y="3523480"/>
              <a:ext cx="58499" cy="73665"/>
            </a:xfrm>
            <a:custGeom>
              <a:avLst/>
              <a:gdLst>
                <a:gd name="T0" fmla="*/ 54 w 54"/>
                <a:gd name="T1" fmla="*/ 42 h 68"/>
                <a:gd name="T2" fmla="*/ 4 w 54"/>
                <a:gd name="T3" fmla="*/ 0 h 68"/>
                <a:gd name="T4" fmla="*/ 0 w 54"/>
                <a:gd name="T5" fmla="*/ 68 h 68"/>
                <a:gd name="T6" fmla="*/ 54 w 54"/>
                <a:gd name="T7" fmla="*/ 4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">
                  <a:moveTo>
                    <a:pt x="54" y="42"/>
                  </a:moveTo>
                  <a:lnTo>
                    <a:pt x="4" y="0"/>
                  </a:lnTo>
                  <a:lnTo>
                    <a:pt x="0" y="68"/>
                  </a:lnTo>
                  <a:lnTo>
                    <a:pt x="54" y="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702758" y="2952575"/>
              <a:ext cx="170080" cy="519989"/>
              <a:chOff x="5702758" y="2952575"/>
              <a:chExt cx="170080" cy="519989"/>
            </a:xfrm>
          </p:grpSpPr>
          <p:sp>
            <p:nvSpPr>
              <p:cNvPr id="210" name="Freeform 1217"/>
              <p:cNvSpPr>
                <a:spLocks/>
              </p:cNvSpPr>
              <p:nvPr/>
            </p:nvSpPr>
            <p:spPr bwMode="auto">
              <a:xfrm>
                <a:off x="5702758" y="3017574"/>
                <a:ext cx="170080" cy="454990"/>
              </a:xfrm>
              <a:custGeom>
                <a:avLst/>
                <a:gdLst>
                  <a:gd name="T0" fmla="*/ 99 w 157"/>
                  <a:gd name="T1" fmla="*/ 0 h 420"/>
                  <a:gd name="T2" fmla="*/ 157 w 157"/>
                  <a:gd name="T3" fmla="*/ 16 h 420"/>
                  <a:gd name="T4" fmla="*/ 56 w 157"/>
                  <a:gd name="T5" fmla="*/ 420 h 420"/>
                  <a:gd name="T6" fmla="*/ 0 w 157"/>
                  <a:gd name="T7" fmla="*/ 406 h 420"/>
                  <a:gd name="T8" fmla="*/ 99 w 157"/>
                  <a:gd name="T9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20">
                    <a:moveTo>
                      <a:pt x="99" y="0"/>
                    </a:moveTo>
                    <a:lnTo>
                      <a:pt x="157" y="16"/>
                    </a:lnTo>
                    <a:lnTo>
                      <a:pt x="56" y="420"/>
                    </a:lnTo>
                    <a:lnTo>
                      <a:pt x="0" y="406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11" name="Freeform 1219"/>
              <p:cNvSpPr>
                <a:spLocks/>
              </p:cNvSpPr>
              <p:nvPr/>
            </p:nvSpPr>
            <p:spPr bwMode="auto">
              <a:xfrm>
                <a:off x="5810005" y="2952575"/>
                <a:ext cx="62832" cy="82332"/>
              </a:xfrm>
              <a:custGeom>
                <a:avLst/>
                <a:gdLst>
                  <a:gd name="T0" fmla="*/ 58 w 58"/>
                  <a:gd name="T1" fmla="*/ 76 h 76"/>
                  <a:gd name="T2" fmla="*/ 44 w 58"/>
                  <a:gd name="T3" fmla="*/ 0 h 76"/>
                  <a:gd name="T4" fmla="*/ 0 w 58"/>
                  <a:gd name="T5" fmla="*/ 60 h 76"/>
                  <a:gd name="T6" fmla="*/ 58 w 58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76">
                    <a:moveTo>
                      <a:pt x="58" y="76"/>
                    </a:moveTo>
                    <a:lnTo>
                      <a:pt x="44" y="0"/>
                    </a:lnTo>
                    <a:lnTo>
                      <a:pt x="0" y="60"/>
                    </a:lnTo>
                    <a:lnTo>
                      <a:pt x="58" y="7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7036313" y="4086802"/>
              <a:ext cx="348826" cy="538406"/>
              <a:chOff x="7036313" y="4086802"/>
              <a:chExt cx="348826" cy="538406"/>
            </a:xfrm>
          </p:grpSpPr>
          <p:sp>
            <p:nvSpPr>
              <p:cNvPr id="189" name="Freeform 1221"/>
              <p:cNvSpPr>
                <a:spLocks/>
              </p:cNvSpPr>
              <p:nvPr/>
            </p:nvSpPr>
            <p:spPr bwMode="auto">
              <a:xfrm>
                <a:off x="7036313" y="4086802"/>
                <a:ext cx="348826" cy="538406"/>
              </a:xfrm>
              <a:custGeom>
                <a:avLst/>
                <a:gdLst>
                  <a:gd name="T0" fmla="*/ 322 w 322"/>
                  <a:gd name="T1" fmla="*/ 49 h 497"/>
                  <a:gd name="T2" fmla="*/ 95 w 322"/>
                  <a:gd name="T3" fmla="*/ 497 h 497"/>
                  <a:gd name="T4" fmla="*/ 0 w 322"/>
                  <a:gd name="T5" fmla="*/ 451 h 497"/>
                  <a:gd name="T6" fmla="*/ 225 w 322"/>
                  <a:gd name="T7" fmla="*/ 0 h 497"/>
                  <a:gd name="T8" fmla="*/ 322 w 322"/>
                  <a:gd name="T9" fmla="*/ 49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497">
                    <a:moveTo>
                      <a:pt x="322" y="49"/>
                    </a:moveTo>
                    <a:lnTo>
                      <a:pt x="95" y="497"/>
                    </a:lnTo>
                    <a:lnTo>
                      <a:pt x="0" y="451"/>
                    </a:lnTo>
                    <a:lnTo>
                      <a:pt x="225" y="0"/>
                    </a:lnTo>
                    <a:lnTo>
                      <a:pt x="322" y="4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0" name="Freeform 1222"/>
              <p:cNvSpPr>
                <a:spLocks/>
              </p:cNvSpPr>
              <p:nvPr/>
            </p:nvSpPr>
            <p:spPr bwMode="auto">
              <a:xfrm>
                <a:off x="7087229" y="4111717"/>
                <a:ext cx="291411" cy="512406"/>
              </a:xfrm>
              <a:custGeom>
                <a:avLst/>
                <a:gdLst>
                  <a:gd name="T0" fmla="*/ 269 w 269"/>
                  <a:gd name="T1" fmla="*/ 24 h 473"/>
                  <a:gd name="T2" fmla="*/ 44 w 269"/>
                  <a:gd name="T3" fmla="*/ 473 h 473"/>
                  <a:gd name="T4" fmla="*/ 0 w 269"/>
                  <a:gd name="T5" fmla="*/ 449 h 473"/>
                  <a:gd name="T6" fmla="*/ 225 w 269"/>
                  <a:gd name="T7" fmla="*/ 0 h 473"/>
                  <a:gd name="T8" fmla="*/ 269 w 269"/>
                  <a:gd name="T9" fmla="*/ 24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" h="473">
                    <a:moveTo>
                      <a:pt x="269" y="24"/>
                    </a:moveTo>
                    <a:lnTo>
                      <a:pt x="44" y="473"/>
                    </a:lnTo>
                    <a:lnTo>
                      <a:pt x="0" y="449"/>
                    </a:lnTo>
                    <a:lnTo>
                      <a:pt x="225" y="0"/>
                    </a:lnTo>
                    <a:lnTo>
                      <a:pt x="269" y="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1" name="Freeform 1223"/>
              <p:cNvSpPr>
                <a:spLocks/>
              </p:cNvSpPr>
              <p:nvPr/>
            </p:nvSpPr>
            <p:spPr bwMode="auto">
              <a:xfrm>
                <a:off x="7096978" y="4524459"/>
                <a:ext cx="44416" cy="42249"/>
              </a:xfrm>
              <a:custGeom>
                <a:avLst/>
                <a:gdLst>
                  <a:gd name="T0" fmla="*/ 14 w 21"/>
                  <a:gd name="T1" fmla="*/ 3 h 20"/>
                  <a:gd name="T2" fmla="*/ 19 w 21"/>
                  <a:gd name="T3" fmla="*/ 14 h 20"/>
                  <a:gd name="T4" fmla="*/ 7 w 21"/>
                  <a:gd name="T5" fmla="*/ 18 h 20"/>
                  <a:gd name="T6" fmla="*/ 2 w 21"/>
                  <a:gd name="T7" fmla="*/ 6 h 20"/>
                  <a:gd name="T8" fmla="*/ 14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14" y="3"/>
                    </a:moveTo>
                    <a:cubicBezTo>
                      <a:pt x="19" y="5"/>
                      <a:pt x="21" y="10"/>
                      <a:pt x="19" y="14"/>
                    </a:cubicBezTo>
                    <a:cubicBezTo>
                      <a:pt x="17" y="19"/>
                      <a:pt x="11" y="20"/>
                      <a:pt x="7" y="18"/>
                    </a:cubicBezTo>
                    <a:cubicBezTo>
                      <a:pt x="2" y="16"/>
                      <a:pt x="0" y="10"/>
                      <a:pt x="2" y="6"/>
                    </a:cubicBezTo>
                    <a:cubicBezTo>
                      <a:pt x="4" y="2"/>
                      <a:pt x="10" y="0"/>
                      <a:pt x="14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2" name="Freeform 1224"/>
              <p:cNvSpPr>
                <a:spLocks/>
              </p:cNvSpPr>
              <p:nvPr/>
            </p:nvSpPr>
            <p:spPr bwMode="auto">
              <a:xfrm>
                <a:off x="7288724" y="4146383"/>
                <a:ext cx="44416" cy="38999"/>
              </a:xfrm>
              <a:custGeom>
                <a:avLst/>
                <a:gdLst>
                  <a:gd name="T0" fmla="*/ 14 w 21"/>
                  <a:gd name="T1" fmla="*/ 2 h 19"/>
                  <a:gd name="T2" fmla="*/ 18 w 21"/>
                  <a:gd name="T3" fmla="*/ 14 h 19"/>
                  <a:gd name="T4" fmla="*/ 6 w 21"/>
                  <a:gd name="T5" fmla="*/ 17 h 19"/>
                  <a:gd name="T6" fmla="*/ 2 w 21"/>
                  <a:gd name="T7" fmla="*/ 5 h 19"/>
                  <a:gd name="T8" fmla="*/ 14 w 21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14" y="2"/>
                    </a:moveTo>
                    <a:cubicBezTo>
                      <a:pt x="19" y="4"/>
                      <a:pt x="21" y="10"/>
                      <a:pt x="18" y="14"/>
                    </a:cubicBezTo>
                    <a:cubicBezTo>
                      <a:pt x="16" y="18"/>
                      <a:pt x="11" y="19"/>
                      <a:pt x="6" y="17"/>
                    </a:cubicBezTo>
                    <a:cubicBezTo>
                      <a:pt x="2" y="15"/>
                      <a:pt x="0" y="10"/>
                      <a:pt x="2" y="5"/>
                    </a:cubicBezTo>
                    <a:cubicBezTo>
                      <a:pt x="4" y="1"/>
                      <a:pt x="9" y="0"/>
                      <a:pt x="14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3" name="Freeform 1225"/>
              <p:cNvSpPr>
                <a:spLocks/>
              </p:cNvSpPr>
              <p:nvPr/>
            </p:nvSpPr>
            <p:spPr bwMode="auto">
              <a:xfrm>
                <a:off x="7061229" y="4517959"/>
                <a:ext cx="27083" cy="19500"/>
              </a:xfrm>
              <a:custGeom>
                <a:avLst/>
                <a:gdLst>
                  <a:gd name="T0" fmla="*/ 25 w 25"/>
                  <a:gd name="T1" fmla="*/ 12 h 18"/>
                  <a:gd name="T2" fmla="*/ 22 w 25"/>
                  <a:gd name="T3" fmla="*/ 18 h 18"/>
                  <a:gd name="T4" fmla="*/ 0 w 25"/>
                  <a:gd name="T5" fmla="*/ 8 h 18"/>
                  <a:gd name="T6" fmla="*/ 2 w 25"/>
                  <a:gd name="T7" fmla="*/ 0 h 18"/>
                  <a:gd name="T8" fmla="*/ 25 w 25"/>
                  <a:gd name="T9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8">
                    <a:moveTo>
                      <a:pt x="25" y="12"/>
                    </a:moveTo>
                    <a:lnTo>
                      <a:pt x="22" y="18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4" name="Freeform 1226"/>
              <p:cNvSpPr>
                <a:spLocks/>
              </p:cNvSpPr>
              <p:nvPr/>
            </p:nvSpPr>
            <p:spPr bwMode="auto">
              <a:xfrm>
                <a:off x="7072062" y="4497376"/>
                <a:ext cx="15166" cy="13000"/>
              </a:xfrm>
              <a:custGeom>
                <a:avLst/>
                <a:gdLst>
                  <a:gd name="T0" fmla="*/ 14 w 14"/>
                  <a:gd name="T1" fmla="*/ 6 h 12"/>
                  <a:gd name="T2" fmla="*/ 10 w 14"/>
                  <a:gd name="T3" fmla="*/ 12 h 12"/>
                  <a:gd name="T4" fmla="*/ 0 w 14"/>
                  <a:gd name="T5" fmla="*/ 8 h 12"/>
                  <a:gd name="T6" fmla="*/ 4 w 14"/>
                  <a:gd name="T7" fmla="*/ 0 h 12"/>
                  <a:gd name="T8" fmla="*/ 14 w 14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4" y="6"/>
                    </a:moveTo>
                    <a:lnTo>
                      <a:pt x="10" y="12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5" name="Freeform 1227"/>
              <p:cNvSpPr>
                <a:spLocks/>
              </p:cNvSpPr>
              <p:nvPr/>
            </p:nvSpPr>
            <p:spPr bwMode="auto">
              <a:xfrm>
                <a:off x="7085062" y="4470294"/>
                <a:ext cx="16250" cy="14083"/>
              </a:xfrm>
              <a:custGeom>
                <a:avLst/>
                <a:gdLst>
                  <a:gd name="T0" fmla="*/ 15 w 15"/>
                  <a:gd name="T1" fmla="*/ 6 h 13"/>
                  <a:gd name="T2" fmla="*/ 11 w 15"/>
                  <a:gd name="T3" fmla="*/ 13 h 13"/>
                  <a:gd name="T4" fmla="*/ 0 w 15"/>
                  <a:gd name="T5" fmla="*/ 7 h 13"/>
                  <a:gd name="T6" fmla="*/ 3 w 15"/>
                  <a:gd name="T7" fmla="*/ 0 h 13"/>
                  <a:gd name="T8" fmla="*/ 15 w 15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5" y="6"/>
                    </a:moveTo>
                    <a:lnTo>
                      <a:pt x="11" y="13"/>
                    </a:lnTo>
                    <a:lnTo>
                      <a:pt x="0" y="7"/>
                    </a:lnTo>
                    <a:lnTo>
                      <a:pt x="3" y="0"/>
                    </a:lnTo>
                    <a:lnTo>
                      <a:pt x="15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6" name="Freeform 1228"/>
              <p:cNvSpPr>
                <a:spLocks/>
              </p:cNvSpPr>
              <p:nvPr/>
            </p:nvSpPr>
            <p:spPr bwMode="auto">
              <a:xfrm>
                <a:off x="7096978" y="4442128"/>
                <a:ext cx="17333" cy="15166"/>
              </a:xfrm>
              <a:custGeom>
                <a:avLst/>
                <a:gdLst>
                  <a:gd name="T0" fmla="*/ 16 w 16"/>
                  <a:gd name="T1" fmla="*/ 6 h 14"/>
                  <a:gd name="T2" fmla="*/ 12 w 16"/>
                  <a:gd name="T3" fmla="*/ 14 h 14"/>
                  <a:gd name="T4" fmla="*/ 0 w 16"/>
                  <a:gd name="T5" fmla="*/ 8 h 14"/>
                  <a:gd name="T6" fmla="*/ 4 w 16"/>
                  <a:gd name="T7" fmla="*/ 0 h 14"/>
                  <a:gd name="T8" fmla="*/ 16 w 16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16" y="6"/>
                    </a:moveTo>
                    <a:lnTo>
                      <a:pt x="12" y="14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7" name="Freeform 1229"/>
              <p:cNvSpPr>
                <a:spLocks/>
              </p:cNvSpPr>
              <p:nvPr/>
            </p:nvSpPr>
            <p:spPr bwMode="auto">
              <a:xfrm>
                <a:off x="7118644" y="4400962"/>
                <a:ext cx="16250" cy="14083"/>
              </a:xfrm>
              <a:custGeom>
                <a:avLst/>
                <a:gdLst>
                  <a:gd name="T0" fmla="*/ 15 w 15"/>
                  <a:gd name="T1" fmla="*/ 5 h 13"/>
                  <a:gd name="T2" fmla="*/ 11 w 15"/>
                  <a:gd name="T3" fmla="*/ 13 h 13"/>
                  <a:gd name="T4" fmla="*/ 0 w 15"/>
                  <a:gd name="T5" fmla="*/ 7 h 13"/>
                  <a:gd name="T6" fmla="*/ 4 w 15"/>
                  <a:gd name="T7" fmla="*/ 0 h 13"/>
                  <a:gd name="T8" fmla="*/ 15 w 15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5" y="5"/>
                    </a:moveTo>
                    <a:lnTo>
                      <a:pt x="11" y="13"/>
                    </a:lnTo>
                    <a:lnTo>
                      <a:pt x="0" y="7"/>
                    </a:lnTo>
                    <a:lnTo>
                      <a:pt x="4" y="0"/>
                    </a:lnTo>
                    <a:lnTo>
                      <a:pt x="15" y="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8" name="Freeform 1230"/>
              <p:cNvSpPr>
                <a:spLocks/>
              </p:cNvSpPr>
              <p:nvPr/>
            </p:nvSpPr>
            <p:spPr bwMode="auto">
              <a:xfrm>
                <a:off x="7132728" y="4374962"/>
                <a:ext cx="17333" cy="13000"/>
              </a:xfrm>
              <a:custGeom>
                <a:avLst/>
                <a:gdLst>
                  <a:gd name="T0" fmla="*/ 16 w 16"/>
                  <a:gd name="T1" fmla="*/ 6 h 12"/>
                  <a:gd name="T2" fmla="*/ 12 w 16"/>
                  <a:gd name="T3" fmla="*/ 12 h 12"/>
                  <a:gd name="T4" fmla="*/ 0 w 16"/>
                  <a:gd name="T5" fmla="*/ 6 h 12"/>
                  <a:gd name="T6" fmla="*/ 4 w 16"/>
                  <a:gd name="T7" fmla="*/ 0 h 12"/>
                  <a:gd name="T8" fmla="*/ 16 w 16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16" y="6"/>
                    </a:moveTo>
                    <a:lnTo>
                      <a:pt x="12" y="12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9" name="Freeform 1231"/>
              <p:cNvSpPr>
                <a:spLocks/>
              </p:cNvSpPr>
              <p:nvPr/>
            </p:nvSpPr>
            <p:spPr bwMode="auto">
              <a:xfrm>
                <a:off x="7145727" y="4347879"/>
                <a:ext cx="16250" cy="15166"/>
              </a:xfrm>
              <a:custGeom>
                <a:avLst/>
                <a:gdLst>
                  <a:gd name="T0" fmla="*/ 15 w 15"/>
                  <a:gd name="T1" fmla="*/ 6 h 14"/>
                  <a:gd name="T2" fmla="*/ 12 w 15"/>
                  <a:gd name="T3" fmla="*/ 14 h 14"/>
                  <a:gd name="T4" fmla="*/ 0 w 15"/>
                  <a:gd name="T5" fmla="*/ 8 h 14"/>
                  <a:gd name="T6" fmla="*/ 4 w 15"/>
                  <a:gd name="T7" fmla="*/ 0 h 14"/>
                  <a:gd name="T8" fmla="*/ 15 w 15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5" y="6"/>
                    </a:moveTo>
                    <a:lnTo>
                      <a:pt x="12" y="14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15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0" name="Freeform 1232"/>
              <p:cNvSpPr>
                <a:spLocks/>
              </p:cNvSpPr>
              <p:nvPr/>
            </p:nvSpPr>
            <p:spPr bwMode="auto">
              <a:xfrm>
                <a:off x="7166310" y="4305630"/>
                <a:ext cx="17333" cy="13000"/>
              </a:xfrm>
              <a:custGeom>
                <a:avLst/>
                <a:gdLst>
                  <a:gd name="T0" fmla="*/ 16 w 16"/>
                  <a:gd name="T1" fmla="*/ 6 h 12"/>
                  <a:gd name="T2" fmla="*/ 12 w 16"/>
                  <a:gd name="T3" fmla="*/ 12 h 12"/>
                  <a:gd name="T4" fmla="*/ 0 w 16"/>
                  <a:gd name="T5" fmla="*/ 8 h 12"/>
                  <a:gd name="T6" fmla="*/ 4 w 16"/>
                  <a:gd name="T7" fmla="*/ 0 h 12"/>
                  <a:gd name="T8" fmla="*/ 16 w 16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16" y="6"/>
                    </a:moveTo>
                    <a:lnTo>
                      <a:pt x="12" y="12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1" name="Freeform 1233"/>
              <p:cNvSpPr>
                <a:spLocks/>
              </p:cNvSpPr>
              <p:nvPr/>
            </p:nvSpPr>
            <p:spPr bwMode="auto">
              <a:xfrm>
                <a:off x="7181476" y="4278547"/>
                <a:ext cx="14083" cy="15166"/>
              </a:xfrm>
              <a:custGeom>
                <a:avLst/>
                <a:gdLst>
                  <a:gd name="T0" fmla="*/ 13 w 13"/>
                  <a:gd name="T1" fmla="*/ 6 h 14"/>
                  <a:gd name="T2" fmla="*/ 10 w 13"/>
                  <a:gd name="T3" fmla="*/ 14 h 14"/>
                  <a:gd name="T4" fmla="*/ 0 w 13"/>
                  <a:gd name="T5" fmla="*/ 8 h 14"/>
                  <a:gd name="T6" fmla="*/ 4 w 13"/>
                  <a:gd name="T7" fmla="*/ 0 h 14"/>
                  <a:gd name="T8" fmla="*/ 13 w 13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3" y="6"/>
                    </a:moveTo>
                    <a:lnTo>
                      <a:pt x="10" y="14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2" name="Freeform 1234"/>
              <p:cNvSpPr>
                <a:spLocks/>
              </p:cNvSpPr>
              <p:nvPr/>
            </p:nvSpPr>
            <p:spPr bwMode="auto">
              <a:xfrm>
                <a:off x="7194476" y="4251465"/>
                <a:ext cx="16250" cy="14083"/>
              </a:xfrm>
              <a:custGeom>
                <a:avLst/>
                <a:gdLst>
                  <a:gd name="T0" fmla="*/ 15 w 15"/>
                  <a:gd name="T1" fmla="*/ 6 h 13"/>
                  <a:gd name="T2" fmla="*/ 11 w 15"/>
                  <a:gd name="T3" fmla="*/ 13 h 13"/>
                  <a:gd name="T4" fmla="*/ 0 w 15"/>
                  <a:gd name="T5" fmla="*/ 7 h 13"/>
                  <a:gd name="T6" fmla="*/ 3 w 15"/>
                  <a:gd name="T7" fmla="*/ 0 h 13"/>
                  <a:gd name="T8" fmla="*/ 15 w 15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5" y="6"/>
                    </a:moveTo>
                    <a:lnTo>
                      <a:pt x="11" y="13"/>
                    </a:lnTo>
                    <a:lnTo>
                      <a:pt x="0" y="7"/>
                    </a:lnTo>
                    <a:lnTo>
                      <a:pt x="3" y="0"/>
                    </a:lnTo>
                    <a:lnTo>
                      <a:pt x="15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3" name="Freeform 1235"/>
              <p:cNvSpPr>
                <a:spLocks/>
              </p:cNvSpPr>
              <p:nvPr/>
            </p:nvSpPr>
            <p:spPr bwMode="auto">
              <a:xfrm>
                <a:off x="7215059" y="4209215"/>
                <a:ext cx="17333" cy="14083"/>
              </a:xfrm>
              <a:custGeom>
                <a:avLst/>
                <a:gdLst>
                  <a:gd name="T0" fmla="*/ 16 w 16"/>
                  <a:gd name="T1" fmla="*/ 6 h 13"/>
                  <a:gd name="T2" fmla="*/ 12 w 16"/>
                  <a:gd name="T3" fmla="*/ 13 h 13"/>
                  <a:gd name="T4" fmla="*/ 0 w 16"/>
                  <a:gd name="T5" fmla="*/ 8 h 13"/>
                  <a:gd name="T6" fmla="*/ 4 w 16"/>
                  <a:gd name="T7" fmla="*/ 0 h 13"/>
                  <a:gd name="T8" fmla="*/ 16 w 16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16" y="6"/>
                    </a:moveTo>
                    <a:lnTo>
                      <a:pt x="12" y="13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4" name="Freeform 1236"/>
              <p:cNvSpPr>
                <a:spLocks/>
              </p:cNvSpPr>
              <p:nvPr/>
            </p:nvSpPr>
            <p:spPr bwMode="auto">
              <a:xfrm>
                <a:off x="7230226" y="4184300"/>
                <a:ext cx="14083" cy="11917"/>
              </a:xfrm>
              <a:custGeom>
                <a:avLst/>
                <a:gdLst>
                  <a:gd name="T0" fmla="*/ 13 w 13"/>
                  <a:gd name="T1" fmla="*/ 3 h 11"/>
                  <a:gd name="T2" fmla="*/ 9 w 13"/>
                  <a:gd name="T3" fmla="*/ 11 h 11"/>
                  <a:gd name="T4" fmla="*/ 0 w 13"/>
                  <a:gd name="T5" fmla="*/ 5 h 11"/>
                  <a:gd name="T6" fmla="*/ 2 w 13"/>
                  <a:gd name="T7" fmla="*/ 0 h 11"/>
                  <a:gd name="T8" fmla="*/ 13 w 13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13" y="3"/>
                    </a:moveTo>
                    <a:lnTo>
                      <a:pt x="9" y="11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5" name="Freeform 1237"/>
              <p:cNvSpPr>
                <a:spLocks/>
              </p:cNvSpPr>
              <p:nvPr/>
            </p:nvSpPr>
            <p:spPr bwMode="auto">
              <a:xfrm>
                <a:off x="7242142" y="4156134"/>
                <a:ext cx="17333" cy="15166"/>
              </a:xfrm>
              <a:custGeom>
                <a:avLst/>
                <a:gdLst>
                  <a:gd name="T0" fmla="*/ 16 w 16"/>
                  <a:gd name="T1" fmla="*/ 6 h 14"/>
                  <a:gd name="T2" fmla="*/ 12 w 16"/>
                  <a:gd name="T3" fmla="*/ 14 h 14"/>
                  <a:gd name="T4" fmla="*/ 0 w 16"/>
                  <a:gd name="T5" fmla="*/ 8 h 14"/>
                  <a:gd name="T6" fmla="*/ 4 w 16"/>
                  <a:gd name="T7" fmla="*/ 0 h 14"/>
                  <a:gd name="T8" fmla="*/ 16 w 16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16" y="6"/>
                    </a:moveTo>
                    <a:lnTo>
                      <a:pt x="12" y="14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6" name="Freeform 1238"/>
              <p:cNvSpPr>
                <a:spLocks/>
              </p:cNvSpPr>
              <p:nvPr/>
            </p:nvSpPr>
            <p:spPr bwMode="auto">
              <a:xfrm>
                <a:off x="7107811" y="4421544"/>
                <a:ext cx="29250" cy="20583"/>
              </a:xfrm>
              <a:custGeom>
                <a:avLst/>
                <a:gdLst>
                  <a:gd name="T0" fmla="*/ 27 w 27"/>
                  <a:gd name="T1" fmla="*/ 12 h 19"/>
                  <a:gd name="T2" fmla="*/ 23 w 27"/>
                  <a:gd name="T3" fmla="*/ 19 h 19"/>
                  <a:gd name="T4" fmla="*/ 0 w 27"/>
                  <a:gd name="T5" fmla="*/ 8 h 19"/>
                  <a:gd name="T6" fmla="*/ 4 w 27"/>
                  <a:gd name="T7" fmla="*/ 0 h 19"/>
                  <a:gd name="T8" fmla="*/ 27 w 27"/>
                  <a:gd name="T9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27" y="12"/>
                    </a:moveTo>
                    <a:lnTo>
                      <a:pt x="23" y="19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27" y="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7" name="Freeform 1239"/>
              <p:cNvSpPr>
                <a:spLocks/>
              </p:cNvSpPr>
              <p:nvPr/>
            </p:nvSpPr>
            <p:spPr bwMode="auto">
              <a:xfrm>
                <a:off x="7156561" y="4327297"/>
                <a:ext cx="29250" cy="20583"/>
              </a:xfrm>
              <a:custGeom>
                <a:avLst/>
                <a:gdLst>
                  <a:gd name="T0" fmla="*/ 27 w 27"/>
                  <a:gd name="T1" fmla="*/ 11 h 19"/>
                  <a:gd name="T2" fmla="*/ 23 w 27"/>
                  <a:gd name="T3" fmla="*/ 19 h 19"/>
                  <a:gd name="T4" fmla="*/ 0 w 27"/>
                  <a:gd name="T5" fmla="*/ 7 h 19"/>
                  <a:gd name="T6" fmla="*/ 3 w 27"/>
                  <a:gd name="T7" fmla="*/ 0 h 19"/>
                  <a:gd name="T8" fmla="*/ 27 w 27"/>
                  <a:gd name="T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27" y="11"/>
                    </a:moveTo>
                    <a:lnTo>
                      <a:pt x="23" y="19"/>
                    </a:lnTo>
                    <a:lnTo>
                      <a:pt x="0" y="7"/>
                    </a:lnTo>
                    <a:lnTo>
                      <a:pt x="3" y="0"/>
                    </a:lnTo>
                    <a:lnTo>
                      <a:pt x="27" y="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8" name="Freeform 1240"/>
              <p:cNvSpPr>
                <a:spLocks/>
              </p:cNvSpPr>
              <p:nvPr/>
            </p:nvSpPr>
            <p:spPr bwMode="auto">
              <a:xfrm>
                <a:off x="7204226" y="4231965"/>
                <a:ext cx="28166" cy="19500"/>
              </a:xfrm>
              <a:custGeom>
                <a:avLst/>
                <a:gdLst>
                  <a:gd name="T0" fmla="*/ 26 w 26"/>
                  <a:gd name="T1" fmla="*/ 10 h 18"/>
                  <a:gd name="T2" fmla="*/ 22 w 26"/>
                  <a:gd name="T3" fmla="*/ 18 h 18"/>
                  <a:gd name="T4" fmla="*/ 0 w 26"/>
                  <a:gd name="T5" fmla="*/ 6 h 18"/>
                  <a:gd name="T6" fmla="*/ 4 w 26"/>
                  <a:gd name="T7" fmla="*/ 0 h 18"/>
                  <a:gd name="T8" fmla="*/ 26 w 26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8">
                    <a:moveTo>
                      <a:pt x="26" y="10"/>
                    </a:moveTo>
                    <a:lnTo>
                      <a:pt x="22" y="18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9" name="Freeform 1241"/>
              <p:cNvSpPr>
                <a:spLocks/>
              </p:cNvSpPr>
              <p:nvPr/>
            </p:nvSpPr>
            <p:spPr bwMode="auto">
              <a:xfrm>
                <a:off x="7252975" y="4135550"/>
                <a:ext cx="27083" cy="20583"/>
              </a:xfrm>
              <a:custGeom>
                <a:avLst/>
                <a:gdLst>
                  <a:gd name="T0" fmla="*/ 25 w 25"/>
                  <a:gd name="T1" fmla="*/ 12 h 19"/>
                  <a:gd name="T2" fmla="*/ 21 w 25"/>
                  <a:gd name="T3" fmla="*/ 19 h 19"/>
                  <a:gd name="T4" fmla="*/ 0 w 25"/>
                  <a:gd name="T5" fmla="*/ 8 h 19"/>
                  <a:gd name="T6" fmla="*/ 4 w 25"/>
                  <a:gd name="T7" fmla="*/ 0 h 19"/>
                  <a:gd name="T8" fmla="*/ 25 w 25"/>
                  <a:gd name="T9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9">
                    <a:moveTo>
                      <a:pt x="25" y="12"/>
                    </a:moveTo>
                    <a:lnTo>
                      <a:pt x="21" y="19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613822" y="4465960"/>
              <a:ext cx="293577" cy="294660"/>
              <a:chOff x="6613822" y="4465960"/>
              <a:chExt cx="293577" cy="294660"/>
            </a:xfrm>
          </p:grpSpPr>
          <p:sp>
            <p:nvSpPr>
              <p:cNvPr id="187" name="Oval 1242"/>
              <p:cNvSpPr>
                <a:spLocks noChangeArrowheads="1"/>
              </p:cNvSpPr>
              <p:nvPr/>
            </p:nvSpPr>
            <p:spPr bwMode="auto">
              <a:xfrm>
                <a:off x="6613822" y="4465960"/>
                <a:ext cx="293577" cy="2946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88" name="Freeform 1243"/>
              <p:cNvSpPr>
                <a:spLocks/>
              </p:cNvSpPr>
              <p:nvPr/>
            </p:nvSpPr>
            <p:spPr bwMode="auto">
              <a:xfrm>
                <a:off x="6716736" y="4553708"/>
                <a:ext cx="121331" cy="120248"/>
              </a:xfrm>
              <a:custGeom>
                <a:avLst/>
                <a:gdLst>
                  <a:gd name="T0" fmla="*/ 112 w 112"/>
                  <a:gd name="T1" fmla="*/ 55 h 111"/>
                  <a:gd name="T2" fmla="*/ 56 w 112"/>
                  <a:gd name="T3" fmla="*/ 82 h 111"/>
                  <a:gd name="T4" fmla="*/ 0 w 112"/>
                  <a:gd name="T5" fmla="*/ 111 h 111"/>
                  <a:gd name="T6" fmla="*/ 0 w 112"/>
                  <a:gd name="T7" fmla="*/ 55 h 111"/>
                  <a:gd name="T8" fmla="*/ 0 w 112"/>
                  <a:gd name="T9" fmla="*/ 0 h 111"/>
                  <a:gd name="T10" fmla="*/ 56 w 112"/>
                  <a:gd name="T11" fmla="*/ 28 h 111"/>
                  <a:gd name="T12" fmla="*/ 112 w 112"/>
                  <a:gd name="T13" fmla="*/ 5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56" y="82"/>
                    </a:lnTo>
                    <a:lnTo>
                      <a:pt x="0" y="111"/>
                    </a:lnTo>
                    <a:lnTo>
                      <a:pt x="0" y="55"/>
                    </a:lnTo>
                    <a:lnTo>
                      <a:pt x="0" y="0"/>
                    </a:lnTo>
                    <a:lnTo>
                      <a:pt x="56" y="28"/>
                    </a:lnTo>
                    <a:lnTo>
                      <a:pt x="112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936857" y="4551542"/>
              <a:ext cx="388909" cy="404074"/>
              <a:chOff x="4936857" y="4551542"/>
              <a:chExt cx="388909" cy="404074"/>
            </a:xfrm>
          </p:grpSpPr>
          <p:sp>
            <p:nvSpPr>
              <p:cNvPr id="180" name="Oval 1244"/>
              <p:cNvSpPr>
                <a:spLocks noChangeArrowheads="1"/>
              </p:cNvSpPr>
              <p:nvPr/>
            </p:nvSpPr>
            <p:spPr bwMode="auto">
              <a:xfrm>
                <a:off x="4959607" y="4577541"/>
                <a:ext cx="343410" cy="340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81" name="Freeform 1245"/>
              <p:cNvSpPr>
                <a:spLocks noEditPoints="1"/>
              </p:cNvSpPr>
              <p:nvPr/>
            </p:nvSpPr>
            <p:spPr bwMode="auto">
              <a:xfrm>
                <a:off x="4936857" y="4551542"/>
                <a:ext cx="388909" cy="389992"/>
              </a:xfrm>
              <a:custGeom>
                <a:avLst/>
                <a:gdLst>
                  <a:gd name="T0" fmla="*/ 93 w 185"/>
                  <a:gd name="T1" fmla="*/ 185 h 185"/>
                  <a:gd name="T2" fmla="*/ 0 w 185"/>
                  <a:gd name="T3" fmla="*/ 93 h 185"/>
                  <a:gd name="T4" fmla="*/ 93 w 185"/>
                  <a:gd name="T5" fmla="*/ 0 h 185"/>
                  <a:gd name="T6" fmla="*/ 185 w 185"/>
                  <a:gd name="T7" fmla="*/ 93 h 185"/>
                  <a:gd name="T8" fmla="*/ 93 w 185"/>
                  <a:gd name="T9" fmla="*/ 185 h 185"/>
                  <a:gd name="T10" fmla="*/ 93 w 185"/>
                  <a:gd name="T11" fmla="*/ 5 h 185"/>
                  <a:gd name="T12" fmla="*/ 5 w 185"/>
                  <a:gd name="T13" fmla="*/ 93 h 185"/>
                  <a:gd name="T14" fmla="*/ 93 w 185"/>
                  <a:gd name="T15" fmla="*/ 180 h 185"/>
                  <a:gd name="T16" fmla="*/ 180 w 185"/>
                  <a:gd name="T17" fmla="*/ 93 h 185"/>
                  <a:gd name="T18" fmla="*/ 93 w 185"/>
                  <a:gd name="T19" fmla="*/ 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185">
                    <a:moveTo>
                      <a:pt x="93" y="185"/>
                    </a:moveTo>
                    <a:cubicBezTo>
                      <a:pt x="42" y="185"/>
                      <a:pt x="0" y="144"/>
                      <a:pt x="0" y="93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144" y="0"/>
                      <a:pt x="185" y="42"/>
                      <a:pt x="185" y="93"/>
                    </a:cubicBezTo>
                    <a:cubicBezTo>
                      <a:pt x="185" y="144"/>
                      <a:pt x="144" y="185"/>
                      <a:pt x="93" y="185"/>
                    </a:cubicBezTo>
                    <a:close/>
                    <a:moveTo>
                      <a:pt x="93" y="5"/>
                    </a:moveTo>
                    <a:cubicBezTo>
                      <a:pt x="44" y="5"/>
                      <a:pt x="5" y="44"/>
                      <a:pt x="5" y="93"/>
                    </a:cubicBezTo>
                    <a:cubicBezTo>
                      <a:pt x="5" y="141"/>
                      <a:pt x="44" y="180"/>
                      <a:pt x="93" y="180"/>
                    </a:cubicBezTo>
                    <a:cubicBezTo>
                      <a:pt x="141" y="180"/>
                      <a:pt x="180" y="141"/>
                      <a:pt x="180" y="93"/>
                    </a:cubicBezTo>
                    <a:cubicBezTo>
                      <a:pt x="180" y="44"/>
                      <a:pt x="141" y="5"/>
                      <a:pt x="9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82" name="Oval 1247"/>
              <p:cNvSpPr>
                <a:spLocks noChangeArrowheads="1"/>
              </p:cNvSpPr>
              <p:nvPr/>
            </p:nvSpPr>
            <p:spPr bwMode="auto">
              <a:xfrm>
                <a:off x="5069021" y="4667456"/>
                <a:ext cx="124581" cy="155997"/>
              </a:xfrm>
              <a:prstGeom prst="ellipse">
                <a:avLst/>
              </a:prstGeom>
              <a:solidFill>
                <a:srgbClr val="FFF5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83" name="Freeform 1248"/>
              <p:cNvSpPr>
                <a:spLocks/>
              </p:cNvSpPr>
              <p:nvPr/>
            </p:nvSpPr>
            <p:spPr bwMode="auto">
              <a:xfrm>
                <a:off x="5033272" y="4619790"/>
                <a:ext cx="189580" cy="134331"/>
              </a:xfrm>
              <a:custGeom>
                <a:avLst/>
                <a:gdLst>
                  <a:gd name="T0" fmla="*/ 18 w 90"/>
                  <a:gd name="T1" fmla="*/ 62 h 64"/>
                  <a:gd name="T2" fmla="*/ 5 w 90"/>
                  <a:gd name="T3" fmla="*/ 34 h 64"/>
                  <a:gd name="T4" fmla="*/ 24 w 90"/>
                  <a:gd name="T5" fmla="*/ 14 h 64"/>
                  <a:gd name="T6" fmla="*/ 39 w 90"/>
                  <a:gd name="T7" fmla="*/ 0 h 64"/>
                  <a:gd name="T8" fmla="*/ 51 w 90"/>
                  <a:gd name="T9" fmla="*/ 11 h 64"/>
                  <a:gd name="T10" fmla="*/ 55 w 90"/>
                  <a:gd name="T11" fmla="*/ 10 h 64"/>
                  <a:gd name="T12" fmla="*/ 69 w 90"/>
                  <a:gd name="T13" fmla="*/ 12 h 64"/>
                  <a:gd name="T14" fmla="*/ 87 w 90"/>
                  <a:gd name="T15" fmla="*/ 39 h 64"/>
                  <a:gd name="T16" fmla="*/ 77 w 90"/>
                  <a:gd name="T17" fmla="*/ 58 h 64"/>
                  <a:gd name="T18" fmla="*/ 64 w 90"/>
                  <a:gd name="T19" fmla="*/ 40 h 64"/>
                  <a:gd name="T20" fmla="*/ 36 w 90"/>
                  <a:gd name="T21" fmla="*/ 42 h 64"/>
                  <a:gd name="T22" fmla="*/ 18 w 90"/>
                  <a:gd name="T23" fmla="*/ 6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64">
                    <a:moveTo>
                      <a:pt x="18" y="62"/>
                    </a:moveTo>
                    <a:cubicBezTo>
                      <a:pt x="18" y="62"/>
                      <a:pt x="0" y="54"/>
                      <a:pt x="5" y="34"/>
                    </a:cubicBezTo>
                    <a:cubicBezTo>
                      <a:pt x="10" y="14"/>
                      <a:pt x="24" y="14"/>
                      <a:pt x="24" y="14"/>
                    </a:cubicBezTo>
                    <a:cubicBezTo>
                      <a:pt x="28" y="5"/>
                      <a:pt x="37" y="0"/>
                      <a:pt x="39" y="0"/>
                    </a:cubicBezTo>
                    <a:cubicBezTo>
                      <a:pt x="42" y="10"/>
                      <a:pt x="48" y="10"/>
                      <a:pt x="51" y="11"/>
                    </a:cubicBezTo>
                    <a:cubicBezTo>
                      <a:pt x="53" y="11"/>
                      <a:pt x="54" y="11"/>
                      <a:pt x="55" y="10"/>
                    </a:cubicBezTo>
                    <a:cubicBezTo>
                      <a:pt x="63" y="5"/>
                      <a:pt x="69" y="12"/>
                      <a:pt x="69" y="12"/>
                    </a:cubicBezTo>
                    <a:cubicBezTo>
                      <a:pt x="69" y="12"/>
                      <a:pt x="90" y="13"/>
                      <a:pt x="87" y="39"/>
                    </a:cubicBezTo>
                    <a:cubicBezTo>
                      <a:pt x="83" y="64"/>
                      <a:pt x="81" y="54"/>
                      <a:pt x="77" y="58"/>
                    </a:cubicBezTo>
                    <a:cubicBezTo>
                      <a:pt x="73" y="62"/>
                      <a:pt x="66" y="40"/>
                      <a:pt x="64" y="40"/>
                    </a:cubicBezTo>
                    <a:cubicBezTo>
                      <a:pt x="59" y="54"/>
                      <a:pt x="36" y="41"/>
                      <a:pt x="36" y="42"/>
                    </a:cubicBezTo>
                    <a:cubicBezTo>
                      <a:pt x="22" y="47"/>
                      <a:pt x="18" y="62"/>
                      <a:pt x="18" y="6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84" name="Freeform 1249"/>
              <p:cNvSpPr>
                <a:spLocks/>
              </p:cNvSpPr>
              <p:nvPr/>
            </p:nvSpPr>
            <p:spPr bwMode="auto">
              <a:xfrm>
                <a:off x="5044105" y="4832119"/>
                <a:ext cx="176580" cy="123497"/>
              </a:xfrm>
              <a:custGeom>
                <a:avLst/>
                <a:gdLst>
                  <a:gd name="T0" fmla="*/ 63 w 84"/>
                  <a:gd name="T1" fmla="*/ 59 h 59"/>
                  <a:gd name="T2" fmla="*/ 21 w 84"/>
                  <a:gd name="T3" fmla="*/ 59 h 59"/>
                  <a:gd name="T4" fmla="*/ 0 w 84"/>
                  <a:gd name="T5" fmla="*/ 38 h 59"/>
                  <a:gd name="T6" fmla="*/ 0 w 84"/>
                  <a:gd name="T7" fmla="*/ 22 h 59"/>
                  <a:gd name="T8" fmla="*/ 21 w 84"/>
                  <a:gd name="T9" fmla="*/ 0 h 59"/>
                  <a:gd name="T10" fmla="*/ 42 w 84"/>
                  <a:gd name="T11" fmla="*/ 23 h 59"/>
                  <a:gd name="T12" fmla="*/ 61 w 84"/>
                  <a:gd name="T13" fmla="*/ 0 h 59"/>
                  <a:gd name="T14" fmla="*/ 63 w 84"/>
                  <a:gd name="T15" fmla="*/ 0 h 59"/>
                  <a:gd name="T16" fmla="*/ 84 w 84"/>
                  <a:gd name="T17" fmla="*/ 22 h 59"/>
                  <a:gd name="T18" fmla="*/ 84 w 84"/>
                  <a:gd name="T19" fmla="*/ 38 h 59"/>
                  <a:gd name="T20" fmla="*/ 63 w 84"/>
                  <a:gd name="T2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59">
                    <a:moveTo>
                      <a:pt x="63" y="59"/>
                    </a:moveTo>
                    <a:cubicBezTo>
                      <a:pt x="21" y="59"/>
                      <a:pt x="21" y="59"/>
                      <a:pt x="21" y="59"/>
                    </a:cubicBezTo>
                    <a:cubicBezTo>
                      <a:pt x="9" y="59"/>
                      <a:pt x="0" y="50"/>
                      <a:pt x="0" y="3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5" y="0"/>
                      <a:pt x="84" y="10"/>
                      <a:pt x="84" y="22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50"/>
                      <a:pt x="75" y="59"/>
                      <a:pt x="63" y="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85" name="Freeform 1250"/>
              <p:cNvSpPr>
                <a:spLocks/>
              </p:cNvSpPr>
              <p:nvPr/>
            </p:nvSpPr>
            <p:spPr bwMode="auto">
              <a:xfrm>
                <a:off x="5069021" y="4834286"/>
                <a:ext cx="60665" cy="73665"/>
              </a:xfrm>
              <a:custGeom>
                <a:avLst/>
                <a:gdLst>
                  <a:gd name="T0" fmla="*/ 56 w 56"/>
                  <a:gd name="T1" fmla="*/ 68 h 68"/>
                  <a:gd name="T2" fmla="*/ 0 w 56"/>
                  <a:gd name="T3" fmla="*/ 2 h 68"/>
                  <a:gd name="T4" fmla="*/ 6 w 56"/>
                  <a:gd name="T5" fmla="*/ 0 h 68"/>
                  <a:gd name="T6" fmla="*/ 56 w 56"/>
                  <a:gd name="T7" fmla="*/ 54 h 68"/>
                  <a:gd name="T8" fmla="*/ 56 w 5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8">
                    <a:moveTo>
                      <a:pt x="56" y="68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56" y="54"/>
                    </a:lnTo>
                    <a:lnTo>
                      <a:pt x="56" y="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86" name="Freeform 1251"/>
              <p:cNvSpPr>
                <a:spLocks/>
              </p:cNvSpPr>
              <p:nvPr/>
            </p:nvSpPr>
            <p:spPr bwMode="auto">
              <a:xfrm>
                <a:off x="5129686" y="4834286"/>
                <a:ext cx="63916" cy="73665"/>
              </a:xfrm>
              <a:custGeom>
                <a:avLst/>
                <a:gdLst>
                  <a:gd name="T0" fmla="*/ 0 w 59"/>
                  <a:gd name="T1" fmla="*/ 68 h 68"/>
                  <a:gd name="T2" fmla="*/ 0 w 59"/>
                  <a:gd name="T3" fmla="*/ 54 h 68"/>
                  <a:gd name="T4" fmla="*/ 49 w 59"/>
                  <a:gd name="T5" fmla="*/ 0 h 68"/>
                  <a:gd name="T6" fmla="*/ 59 w 59"/>
                  <a:gd name="T7" fmla="*/ 2 h 68"/>
                  <a:gd name="T8" fmla="*/ 0 w 59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8">
                    <a:moveTo>
                      <a:pt x="0" y="68"/>
                    </a:moveTo>
                    <a:lnTo>
                      <a:pt x="0" y="54"/>
                    </a:lnTo>
                    <a:lnTo>
                      <a:pt x="49" y="0"/>
                    </a:lnTo>
                    <a:lnTo>
                      <a:pt x="59" y="2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61" name="Oval 1252"/>
            <p:cNvSpPr>
              <a:spLocks noChangeArrowheads="1"/>
            </p:cNvSpPr>
            <p:nvPr/>
          </p:nvSpPr>
          <p:spPr bwMode="auto">
            <a:xfrm>
              <a:off x="5674592" y="2153092"/>
              <a:ext cx="743151" cy="74315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2" name="Freeform 1253"/>
            <p:cNvSpPr>
              <a:spLocks/>
            </p:cNvSpPr>
            <p:nvPr/>
          </p:nvSpPr>
          <p:spPr bwMode="auto">
            <a:xfrm>
              <a:off x="5481762" y="2950409"/>
              <a:ext cx="226412" cy="227495"/>
            </a:xfrm>
            <a:custGeom>
              <a:avLst/>
              <a:gdLst>
                <a:gd name="T0" fmla="*/ 54 w 108"/>
                <a:gd name="T1" fmla="*/ 108 h 108"/>
                <a:gd name="T2" fmla="*/ 54 w 108"/>
                <a:gd name="T3" fmla="*/ 108 h 108"/>
                <a:gd name="T4" fmla="*/ 0 w 108"/>
                <a:gd name="T5" fmla="*/ 54 h 108"/>
                <a:gd name="T6" fmla="*/ 54 w 108"/>
                <a:gd name="T7" fmla="*/ 0 h 108"/>
                <a:gd name="T8" fmla="*/ 108 w 108"/>
                <a:gd name="T9" fmla="*/ 54 h 108"/>
                <a:gd name="T10" fmla="*/ 54 w 108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54" y="108"/>
                    <a:pt x="54" y="108"/>
                    <a:pt x="54" y="108"/>
                  </a:cubicBezTo>
                  <a:cubicBezTo>
                    <a:pt x="54" y="78"/>
                    <a:pt x="30" y="54"/>
                    <a:pt x="0" y="54"/>
                  </a:cubicBezTo>
                  <a:cubicBezTo>
                    <a:pt x="30" y="54"/>
                    <a:pt x="54" y="30"/>
                    <a:pt x="54" y="0"/>
                  </a:cubicBezTo>
                  <a:cubicBezTo>
                    <a:pt x="54" y="30"/>
                    <a:pt x="79" y="54"/>
                    <a:pt x="108" y="54"/>
                  </a:cubicBezTo>
                  <a:cubicBezTo>
                    <a:pt x="79" y="54"/>
                    <a:pt x="54" y="78"/>
                    <a:pt x="54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3" name="Freeform 1254"/>
            <p:cNvSpPr>
              <a:spLocks/>
            </p:cNvSpPr>
            <p:nvPr/>
          </p:nvSpPr>
          <p:spPr bwMode="auto">
            <a:xfrm>
              <a:off x="5412431" y="3053323"/>
              <a:ext cx="136497" cy="137581"/>
            </a:xfrm>
            <a:custGeom>
              <a:avLst/>
              <a:gdLst>
                <a:gd name="T0" fmla="*/ 33 w 65"/>
                <a:gd name="T1" fmla="*/ 65 h 65"/>
                <a:gd name="T2" fmla="*/ 33 w 65"/>
                <a:gd name="T3" fmla="*/ 65 h 65"/>
                <a:gd name="T4" fmla="*/ 0 w 65"/>
                <a:gd name="T5" fmla="*/ 32 h 65"/>
                <a:gd name="T6" fmla="*/ 33 w 65"/>
                <a:gd name="T7" fmla="*/ 0 h 65"/>
                <a:gd name="T8" fmla="*/ 65 w 65"/>
                <a:gd name="T9" fmla="*/ 32 h 65"/>
                <a:gd name="T10" fmla="*/ 33 w 65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3" y="65"/>
                    <a:pt x="33" y="65"/>
                    <a:pt x="33" y="65"/>
                  </a:cubicBezTo>
                  <a:cubicBezTo>
                    <a:pt x="33" y="47"/>
                    <a:pt x="18" y="32"/>
                    <a:pt x="0" y="32"/>
                  </a:cubicBezTo>
                  <a:cubicBezTo>
                    <a:pt x="18" y="32"/>
                    <a:pt x="33" y="18"/>
                    <a:pt x="33" y="0"/>
                  </a:cubicBezTo>
                  <a:cubicBezTo>
                    <a:pt x="33" y="18"/>
                    <a:pt x="47" y="32"/>
                    <a:pt x="65" y="32"/>
                  </a:cubicBezTo>
                  <a:cubicBezTo>
                    <a:pt x="47" y="32"/>
                    <a:pt x="33" y="47"/>
                    <a:pt x="33" y="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4" name="Freeform 1255"/>
            <p:cNvSpPr>
              <a:spLocks/>
            </p:cNvSpPr>
            <p:nvPr/>
          </p:nvSpPr>
          <p:spPr bwMode="auto">
            <a:xfrm>
              <a:off x="5151352" y="4975116"/>
              <a:ext cx="227495" cy="229662"/>
            </a:xfrm>
            <a:custGeom>
              <a:avLst/>
              <a:gdLst>
                <a:gd name="T0" fmla="*/ 54 w 108"/>
                <a:gd name="T1" fmla="*/ 109 h 109"/>
                <a:gd name="T2" fmla="*/ 54 w 108"/>
                <a:gd name="T3" fmla="*/ 109 h 109"/>
                <a:gd name="T4" fmla="*/ 0 w 108"/>
                <a:gd name="T5" fmla="*/ 54 h 109"/>
                <a:gd name="T6" fmla="*/ 54 w 108"/>
                <a:gd name="T7" fmla="*/ 0 h 109"/>
                <a:gd name="T8" fmla="*/ 108 w 108"/>
                <a:gd name="T9" fmla="*/ 54 h 109"/>
                <a:gd name="T10" fmla="*/ 54 w 108"/>
                <a:gd name="T1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09">
                  <a:moveTo>
                    <a:pt x="54" y="109"/>
                  </a:moveTo>
                  <a:cubicBezTo>
                    <a:pt x="54" y="109"/>
                    <a:pt x="54" y="109"/>
                    <a:pt x="54" y="109"/>
                  </a:cubicBezTo>
                  <a:cubicBezTo>
                    <a:pt x="54" y="79"/>
                    <a:pt x="30" y="54"/>
                    <a:pt x="0" y="54"/>
                  </a:cubicBezTo>
                  <a:cubicBezTo>
                    <a:pt x="30" y="54"/>
                    <a:pt x="54" y="30"/>
                    <a:pt x="54" y="0"/>
                  </a:cubicBezTo>
                  <a:cubicBezTo>
                    <a:pt x="54" y="30"/>
                    <a:pt x="78" y="54"/>
                    <a:pt x="108" y="54"/>
                  </a:cubicBezTo>
                  <a:cubicBezTo>
                    <a:pt x="78" y="54"/>
                    <a:pt x="54" y="79"/>
                    <a:pt x="54" y="1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5" name="Freeform 1256"/>
            <p:cNvSpPr>
              <a:spLocks/>
            </p:cNvSpPr>
            <p:nvPr/>
          </p:nvSpPr>
          <p:spPr bwMode="auto">
            <a:xfrm>
              <a:off x="5082021" y="5078031"/>
              <a:ext cx="136497" cy="136497"/>
            </a:xfrm>
            <a:custGeom>
              <a:avLst/>
              <a:gdLst>
                <a:gd name="T0" fmla="*/ 33 w 65"/>
                <a:gd name="T1" fmla="*/ 65 h 65"/>
                <a:gd name="T2" fmla="*/ 33 w 65"/>
                <a:gd name="T3" fmla="*/ 65 h 65"/>
                <a:gd name="T4" fmla="*/ 0 w 65"/>
                <a:gd name="T5" fmla="*/ 33 h 65"/>
                <a:gd name="T6" fmla="*/ 33 w 65"/>
                <a:gd name="T7" fmla="*/ 0 h 65"/>
                <a:gd name="T8" fmla="*/ 65 w 65"/>
                <a:gd name="T9" fmla="*/ 33 h 65"/>
                <a:gd name="T10" fmla="*/ 33 w 65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3" y="65"/>
                    <a:pt x="33" y="65"/>
                    <a:pt x="33" y="65"/>
                  </a:cubicBezTo>
                  <a:cubicBezTo>
                    <a:pt x="33" y="47"/>
                    <a:pt x="18" y="33"/>
                    <a:pt x="0" y="33"/>
                  </a:cubicBezTo>
                  <a:cubicBezTo>
                    <a:pt x="18" y="33"/>
                    <a:pt x="33" y="18"/>
                    <a:pt x="33" y="0"/>
                  </a:cubicBezTo>
                  <a:cubicBezTo>
                    <a:pt x="33" y="18"/>
                    <a:pt x="47" y="33"/>
                    <a:pt x="65" y="33"/>
                  </a:cubicBezTo>
                  <a:cubicBezTo>
                    <a:pt x="47" y="33"/>
                    <a:pt x="33" y="47"/>
                    <a:pt x="33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6" name="Freeform 1257"/>
            <p:cNvSpPr>
              <a:spLocks/>
            </p:cNvSpPr>
            <p:nvPr/>
          </p:nvSpPr>
          <p:spPr bwMode="auto">
            <a:xfrm>
              <a:off x="6956148" y="4008803"/>
              <a:ext cx="229662" cy="229662"/>
            </a:xfrm>
            <a:custGeom>
              <a:avLst/>
              <a:gdLst>
                <a:gd name="T0" fmla="*/ 54 w 109"/>
                <a:gd name="T1" fmla="*/ 109 h 109"/>
                <a:gd name="T2" fmla="*/ 54 w 109"/>
                <a:gd name="T3" fmla="*/ 109 h 109"/>
                <a:gd name="T4" fmla="*/ 0 w 109"/>
                <a:gd name="T5" fmla="*/ 55 h 109"/>
                <a:gd name="T6" fmla="*/ 54 w 109"/>
                <a:gd name="T7" fmla="*/ 0 h 109"/>
                <a:gd name="T8" fmla="*/ 109 w 109"/>
                <a:gd name="T9" fmla="*/ 55 h 109"/>
                <a:gd name="T10" fmla="*/ 54 w 109"/>
                <a:gd name="T1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9">
                  <a:moveTo>
                    <a:pt x="54" y="109"/>
                  </a:moveTo>
                  <a:cubicBezTo>
                    <a:pt x="54" y="109"/>
                    <a:pt x="54" y="109"/>
                    <a:pt x="54" y="109"/>
                  </a:cubicBezTo>
                  <a:cubicBezTo>
                    <a:pt x="54" y="79"/>
                    <a:pt x="30" y="55"/>
                    <a:pt x="0" y="55"/>
                  </a:cubicBezTo>
                  <a:cubicBezTo>
                    <a:pt x="30" y="55"/>
                    <a:pt x="54" y="30"/>
                    <a:pt x="54" y="0"/>
                  </a:cubicBezTo>
                  <a:cubicBezTo>
                    <a:pt x="54" y="30"/>
                    <a:pt x="79" y="55"/>
                    <a:pt x="109" y="55"/>
                  </a:cubicBezTo>
                  <a:cubicBezTo>
                    <a:pt x="79" y="55"/>
                    <a:pt x="54" y="79"/>
                    <a:pt x="54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7" name="Freeform 1258"/>
            <p:cNvSpPr>
              <a:spLocks/>
            </p:cNvSpPr>
            <p:nvPr/>
          </p:nvSpPr>
          <p:spPr bwMode="auto">
            <a:xfrm>
              <a:off x="6886816" y="4111717"/>
              <a:ext cx="138664" cy="137581"/>
            </a:xfrm>
            <a:custGeom>
              <a:avLst/>
              <a:gdLst>
                <a:gd name="T0" fmla="*/ 33 w 66"/>
                <a:gd name="T1" fmla="*/ 65 h 65"/>
                <a:gd name="T2" fmla="*/ 33 w 66"/>
                <a:gd name="T3" fmla="*/ 65 h 65"/>
                <a:gd name="T4" fmla="*/ 0 w 66"/>
                <a:gd name="T5" fmla="*/ 33 h 65"/>
                <a:gd name="T6" fmla="*/ 33 w 66"/>
                <a:gd name="T7" fmla="*/ 0 h 65"/>
                <a:gd name="T8" fmla="*/ 66 w 66"/>
                <a:gd name="T9" fmla="*/ 33 h 65"/>
                <a:gd name="T10" fmla="*/ 33 w 66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65">
                  <a:moveTo>
                    <a:pt x="33" y="65"/>
                  </a:moveTo>
                  <a:cubicBezTo>
                    <a:pt x="33" y="65"/>
                    <a:pt x="33" y="65"/>
                    <a:pt x="33" y="65"/>
                  </a:cubicBezTo>
                  <a:cubicBezTo>
                    <a:pt x="33" y="47"/>
                    <a:pt x="18" y="33"/>
                    <a:pt x="0" y="33"/>
                  </a:cubicBezTo>
                  <a:cubicBezTo>
                    <a:pt x="18" y="33"/>
                    <a:pt x="33" y="18"/>
                    <a:pt x="33" y="0"/>
                  </a:cubicBezTo>
                  <a:cubicBezTo>
                    <a:pt x="33" y="18"/>
                    <a:pt x="48" y="33"/>
                    <a:pt x="66" y="33"/>
                  </a:cubicBezTo>
                  <a:cubicBezTo>
                    <a:pt x="48" y="33"/>
                    <a:pt x="33" y="47"/>
                    <a:pt x="33" y="6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933503" y="3392399"/>
              <a:ext cx="361826" cy="285995"/>
              <a:chOff x="5933503" y="3392399"/>
              <a:chExt cx="361826" cy="285995"/>
            </a:xfrm>
          </p:grpSpPr>
          <p:sp>
            <p:nvSpPr>
              <p:cNvPr id="149" name="Freeform 1259"/>
              <p:cNvSpPr>
                <a:spLocks/>
              </p:cNvSpPr>
              <p:nvPr/>
            </p:nvSpPr>
            <p:spPr bwMode="auto">
              <a:xfrm>
                <a:off x="5933503" y="3401066"/>
                <a:ext cx="361826" cy="277328"/>
              </a:xfrm>
              <a:custGeom>
                <a:avLst/>
                <a:gdLst>
                  <a:gd name="T0" fmla="*/ 84 w 172"/>
                  <a:gd name="T1" fmla="*/ 17 h 132"/>
                  <a:gd name="T2" fmla="*/ 0 w 172"/>
                  <a:gd name="T3" fmla="*/ 15 h 132"/>
                  <a:gd name="T4" fmla="*/ 0 w 172"/>
                  <a:gd name="T5" fmla="*/ 132 h 132"/>
                  <a:gd name="T6" fmla="*/ 84 w 172"/>
                  <a:gd name="T7" fmla="*/ 132 h 132"/>
                  <a:gd name="T8" fmla="*/ 172 w 172"/>
                  <a:gd name="T9" fmla="*/ 132 h 132"/>
                  <a:gd name="T10" fmla="*/ 172 w 172"/>
                  <a:gd name="T11" fmla="*/ 15 h 132"/>
                  <a:gd name="T12" fmla="*/ 84 w 172"/>
                  <a:gd name="T13" fmla="*/ 1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32">
                    <a:moveTo>
                      <a:pt x="84" y="17"/>
                    </a:moveTo>
                    <a:cubicBezTo>
                      <a:pt x="84" y="17"/>
                      <a:pt x="44" y="0"/>
                      <a:pt x="0" y="15"/>
                    </a:cubicBezTo>
                    <a:cubicBezTo>
                      <a:pt x="0" y="43"/>
                      <a:pt x="0" y="132"/>
                      <a:pt x="0" y="132"/>
                    </a:cubicBezTo>
                    <a:cubicBezTo>
                      <a:pt x="84" y="132"/>
                      <a:pt x="84" y="132"/>
                      <a:pt x="84" y="132"/>
                    </a:cubicBezTo>
                    <a:cubicBezTo>
                      <a:pt x="172" y="132"/>
                      <a:pt x="172" y="132"/>
                      <a:pt x="172" y="132"/>
                    </a:cubicBezTo>
                    <a:cubicBezTo>
                      <a:pt x="172" y="132"/>
                      <a:pt x="172" y="43"/>
                      <a:pt x="172" y="15"/>
                    </a:cubicBezTo>
                    <a:cubicBezTo>
                      <a:pt x="127" y="0"/>
                      <a:pt x="84" y="17"/>
                      <a:pt x="84" y="1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0" name="Freeform 1260"/>
              <p:cNvSpPr>
                <a:spLocks/>
              </p:cNvSpPr>
              <p:nvPr/>
            </p:nvSpPr>
            <p:spPr bwMode="auto">
              <a:xfrm>
                <a:off x="5942169" y="3396733"/>
                <a:ext cx="343410" cy="274078"/>
              </a:xfrm>
              <a:custGeom>
                <a:avLst/>
                <a:gdLst>
                  <a:gd name="T0" fmla="*/ 80 w 163"/>
                  <a:gd name="T1" fmla="*/ 17 h 130"/>
                  <a:gd name="T2" fmla="*/ 0 w 163"/>
                  <a:gd name="T3" fmla="*/ 15 h 130"/>
                  <a:gd name="T4" fmla="*/ 0 w 163"/>
                  <a:gd name="T5" fmla="*/ 130 h 130"/>
                  <a:gd name="T6" fmla="*/ 80 w 163"/>
                  <a:gd name="T7" fmla="*/ 130 h 130"/>
                  <a:gd name="T8" fmla="*/ 163 w 163"/>
                  <a:gd name="T9" fmla="*/ 130 h 130"/>
                  <a:gd name="T10" fmla="*/ 163 w 163"/>
                  <a:gd name="T11" fmla="*/ 15 h 130"/>
                  <a:gd name="T12" fmla="*/ 80 w 163"/>
                  <a:gd name="T13" fmla="*/ 1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30">
                    <a:moveTo>
                      <a:pt x="80" y="17"/>
                    </a:moveTo>
                    <a:cubicBezTo>
                      <a:pt x="80" y="17"/>
                      <a:pt x="43" y="0"/>
                      <a:pt x="0" y="15"/>
                    </a:cubicBezTo>
                    <a:cubicBezTo>
                      <a:pt x="0" y="42"/>
                      <a:pt x="0" y="130"/>
                      <a:pt x="0" y="130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42"/>
                      <a:pt x="163" y="15"/>
                    </a:cubicBezTo>
                    <a:cubicBezTo>
                      <a:pt x="121" y="0"/>
                      <a:pt x="80" y="17"/>
                      <a:pt x="80" y="17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1" name="Freeform 1261"/>
              <p:cNvSpPr>
                <a:spLocks/>
              </p:cNvSpPr>
              <p:nvPr/>
            </p:nvSpPr>
            <p:spPr bwMode="auto">
              <a:xfrm>
                <a:off x="6110083" y="3392399"/>
                <a:ext cx="162497" cy="267578"/>
              </a:xfrm>
              <a:custGeom>
                <a:avLst/>
                <a:gdLst>
                  <a:gd name="T0" fmla="*/ 0 w 77"/>
                  <a:gd name="T1" fmla="*/ 19 h 127"/>
                  <a:gd name="T2" fmla="*/ 77 w 77"/>
                  <a:gd name="T3" fmla="*/ 16 h 127"/>
                  <a:gd name="T4" fmla="*/ 77 w 77"/>
                  <a:gd name="T5" fmla="*/ 127 h 127"/>
                  <a:gd name="T6" fmla="*/ 0 w 77"/>
                  <a:gd name="T7" fmla="*/ 127 h 127"/>
                  <a:gd name="T8" fmla="*/ 0 w 77"/>
                  <a:gd name="T9" fmla="*/ 1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7">
                    <a:moveTo>
                      <a:pt x="0" y="19"/>
                    </a:moveTo>
                    <a:cubicBezTo>
                      <a:pt x="0" y="19"/>
                      <a:pt x="35" y="0"/>
                      <a:pt x="77" y="16"/>
                    </a:cubicBezTo>
                    <a:cubicBezTo>
                      <a:pt x="77" y="43"/>
                      <a:pt x="77" y="127"/>
                      <a:pt x="77" y="127"/>
                    </a:cubicBezTo>
                    <a:cubicBezTo>
                      <a:pt x="0" y="127"/>
                      <a:pt x="0" y="127"/>
                      <a:pt x="0" y="127"/>
                    </a:cubicBez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2" name="Freeform 1262"/>
              <p:cNvSpPr>
                <a:spLocks/>
              </p:cNvSpPr>
              <p:nvPr/>
            </p:nvSpPr>
            <p:spPr bwMode="auto">
              <a:xfrm>
                <a:off x="5948669" y="3392399"/>
                <a:ext cx="161414" cy="267578"/>
              </a:xfrm>
              <a:custGeom>
                <a:avLst/>
                <a:gdLst>
                  <a:gd name="T0" fmla="*/ 77 w 77"/>
                  <a:gd name="T1" fmla="*/ 19 h 127"/>
                  <a:gd name="T2" fmla="*/ 0 w 77"/>
                  <a:gd name="T3" fmla="*/ 16 h 127"/>
                  <a:gd name="T4" fmla="*/ 0 w 77"/>
                  <a:gd name="T5" fmla="*/ 127 h 127"/>
                  <a:gd name="T6" fmla="*/ 77 w 77"/>
                  <a:gd name="T7" fmla="*/ 127 h 127"/>
                  <a:gd name="T8" fmla="*/ 77 w 77"/>
                  <a:gd name="T9" fmla="*/ 1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7">
                    <a:moveTo>
                      <a:pt x="77" y="19"/>
                    </a:moveTo>
                    <a:cubicBezTo>
                      <a:pt x="77" y="19"/>
                      <a:pt x="42" y="0"/>
                      <a:pt x="0" y="16"/>
                    </a:cubicBezTo>
                    <a:cubicBezTo>
                      <a:pt x="0" y="43"/>
                      <a:pt x="0" y="127"/>
                      <a:pt x="0" y="127"/>
                    </a:cubicBezTo>
                    <a:cubicBezTo>
                      <a:pt x="77" y="127"/>
                      <a:pt x="77" y="127"/>
                      <a:pt x="77" y="127"/>
                    </a:cubicBezTo>
                    <a:lnTo>
                      <a:pt x="77" y="1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3" name="Freeform 1264"/>
              <p:cNvSpPr>
                <a:spLocks/>
              </p:cNvSpPr>
              <p:nvPr/>
            </p:nvSpPr>
            <p:spPr bwMode="auto">
              <a:xfrm>
                <a:off x="6110083" y="3425982"/>
                <a:ext cx="13000" cy="233995"/>
              </a:xfrm>
              <a:custGeom>
                <a:avLst/>
                <a:gdLst>
                  <a:gd name="T0" fmla="*/ 6 w 6"/>
                  <a:gd name="T1" fmla="*/ 0 h 111"/>
                  <a:gd name="T2" fmla="*/ 0 w 6"/>
                  <a:gd name="T3" fmla="*/ 3 h 111"/>
                  <a:gd name="T4" fmla="*/ 0 w 6"/>
                  <a:gd name="T5" fmla="*/ 111 h 111"/>
                  <a:gd name="T6" fmla="*/ 6 w 6"/>
                  <a:gd name="T7" fmla="*/ 111 h 111"/>
                  <a:gd name="T8" fmla="*/ 6 w 6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1">
                    <a:moveTo>
                      <a:pt x="6" y="0"/>
                    </a:moveTo>
                    <a:cubicBezTo>
                      <a:pt x="2" y="2"/>
                      <a:pt x="0" y="3"/>
                      <a:pt x="0" y="3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6" y="111"/>
                      <a:pt x="6" y="111"/>
                      <a:pt x="6" y="11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4" name="Freeform 1265"/>
              <p:cNvSpPr>
                <a:spLocks/>
              </p:cNvSpPr>
              <p:nvPr/>
            </p:nvSpPr>
            <p:spPr bwMode="auto">
              <a:xfrm>
                <a:off x="6125249" y="3441149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5" name="Freeform 1266"/>
              <p:cNvSpPr>
                <a:spLocks/>
              </p:cNvSpPr>
              <p:nvPr/>
            </p:nvSpPr>
            <p:spPr bwMode="auto">
              <a:xfrm>
                <a:off x="6125249" y="3455231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6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6"/>
                    </a:cubicBezTo>
                    <a:cubicBezTo>
                      <a:pt x="65" y="15"/>
                      <a:pt x="65" y="14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6" name="Freeform 1267"/>
              <p:cNvSpPr>
                <a:spLocks/>
              </p:cNvSpPr>
              <p:nvPr/>
            </p:nvSpPr>
            <p:spPr bwMode="auto">
              <a:xfrm>
                <a:off x="6125249" y="3472564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7" name="Freeform 1268"/>
              <p:cNvSpPr>
                <a:spLocks/>
              </p:cNvSpPr>
              <p:nvPr/>
            </p:nvSpPr>
            <p:spPr bwMode="auto">
              <a:xfrm>
                <a:off x="6125249" y="3487731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6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6"/>
                    </a:cubicBezTo>
                    <a:cubicBezTo>
                      <a:pt x="65" y="15"/>
                      <a:pt x="65" y="14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8" name="Freeform 1269"/>
              <p:cNvSpPr>
                <a:spLocks/>
              </p:cNvSpPr>
              <p:nvPr/>
            </p:nvSpPr>
            <p:spPr bwMode="auto">
              <a:xfrm>
                <a:off x="6125249" y="3503981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9" name="Freeform 1270"/>
              <p:cNvSpPr>
                <a:spLocks/>
              </p:cNvSpPr>
              <p:nvPr/>
            </p:nvSpPr>
            <p:spPr bwMode="auto">
              <a:xfrm>
                <a:off x="6125249" y="3519147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0" name="Freeform 1271"/>
              <p:cNvSpPr>
                <a:spLocks/>
              </p:cNvSpPr>
              <p:nvPr/>
            </p:nvSpPr>
            <p:spPr bwMode="auto">
              <a:xfrm>
                <a:off x="6125249" y="3535396"/>
                <a:ext cx="136497" cy="35750"/>
              </a:xfrm>
              <a:custGeom>
                <a:avLst/>
                <a:gdLst>
                  <a:gd name="T0" fmla="*/ 0 w 65"/>
                  <a:gd name="T1" fmla="*/ 15 h 17"/>
                  <a:gd name="T2" fmla="*/ 0 w 65"/>
                  <a:gd name="T3" fmla="*/ 17 h 17"/>
                  <a:gd name="T4" fmla="*/ 65 w 65"/>
                  <a:gd name="T5" fmla="*/ 15 h 17"/>
                  <a:gd name="T6" fmla="*/ 65 w 65"/>
                  <a:gd name="T7" fmla="*/ 12 h 17"/>
                  <a:gd name="T8" fmla="*/ 0 w 65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7">
                    <a:moveTo>
                      <a:pt x="0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30" y="2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1" name="Freeform 1272"/>
              <p:cNvSpPr>
                <a:spLocks/>
              </p:cNvSpPr>
              <p:nvPr/>
            </p:nvSpPr>
            <p:spPr bwMode="auto">
              <a:xfrm>
                <a:off x="6125249" y="3550563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2" name="Freeform 1273"/>
              <p:cNvSpPr>
                <a:spLocks/>
              </p:cNvSpPr>
              <p:nvPr/>
            </p:nvSpPr>
            <p:spPr bwMode="auto">
              <a:xfrm>
                <a:off x="6125249" y="3564646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6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6"/>
                    </a:cubicBezTo>
                    <a:cubicBezTo>
                      <a:pt x="65" y="15"/>
                      <a:pt x="65" y="14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3" name="Freeform 1274"/>
              <p:cNvSpPr>
                <a:spLocks/>
              </p:cNvSpPr>
              <p:nvPr/>
            </p:nvSpPr>
            <p:spPr bwMode="auto">
              <a:xfrm>
                <a:off x="6125249" y="3581979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4" name="Freeform 1275"/>
              <p:cNvSpPr>
                <a:spLocks/>
              </p:cNvSpPr>
              <p:nvPr/>
            </p:nvSpPr>
            <p:spPr bwMode="auto">
              <a:xfrm>
                <a:off x="6125249" y="3597145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6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6"/>
                    </a:cubicBezTo>
                    <a:cubicBezTo>
                      <a:pt x="65" y="15"/>
                      <a:pt x="65" y="14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5" name="Freeform 1276"/>
              <p:cNvSpPr>
                <a:spLocks/>
              </p:cNvSpPr>
              <p:nvPr/>
            </p:nvSpPr>
            <p:spPr bwMode="auto">
              <a:xfrm>
                <a:off x="6125249" y="3613395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6" name="Freeform 1277"/>
              <p:cNvSpPr>
                <a:spLocks/>
              </p:cNvSpPr>
              <p:nvPr/>
            </p:nvSpPr>
            <p:spPr bwMode="auto">
              <a:xfrm>
                <a:off x="6125249" y="3434649"/>
                <a:ext cx="62832" cy="27083"/>
              </a:xfrm>
              <a:custGeom>
                <a:avLst/>
                <a:gdLst>
                  <a:gd name="T0" fmla="*/ 30 w 30"/>
                  <a:gd name="T1" fmla="*/ 0 h 13"/>
                  <a:gd name="T2" fmla="*/ 0 w 30"/>
                  <a:gd name="T3" fmla="*/ 8 h 13"/>
                  <a:gd name="T4" fmla="*/ 0 w 30"/>
                  <a:gd name="T5" fmla="*/ 13 h 13"/>
                  <a:gd name="T6" fmla="*/ 30 w 30"/>
                  <a:gd name="T7" fmla="*/ 6 h 13"/>
                  <a:gd name="T8" fmla="*/ 30 w 3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3">
                    <a:moveTo>
                      <a:pt x="30" y="0"/>
                    </a:moveTo>
                    <a:cubicBezTo>
                      <a:pt x="12" y="2"/>
                      <a:pt x="0" y="8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2" y="7"/>
                      <a:pt x="30" y="6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7" name="Freeform 1278"/>
              <p:cNvSpPr>
                <a:spLocks/>
              </p:cNvSpPr>
              <p:nvPr/>
            </p:nvSpPr>
            <p:spPr bwMode="auto">
              <a:xfrm>
                <a:off x="5961669" y="3441149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8" name="Freeform 1279"/>
              <p:cNvSpPr>
                <a:spLocks/>
              </p:cNvSpPr>
              <p:nvPr/>
            </p:nvSpPr>
            <p:spPr bwMode="auto">
              <a:xfrm>
                <a:off x="5961669" y="3455231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6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69" name="Freeform 1280"/>
              <p:cNvSpPr>
                <a:spLocks/>
              </p:cNvSpPr>
              <p:nvPr/>
            </p:nvSpPr>
            <p:spPr bwMode="auto">
              <a:xfrm>
                <a:off x="5961669" y="3472564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0" name="Freeform 1281"/>
              <p:cNvSpPr>
                <a:spLocks/>
              </p:cNvSpPr>
              <p:nvPr/>
            </p:nvSpPr>
            <p:spPr bwMode="auto">
              <a:xfrm>
                <a:off x="5961669" y="3487731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6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1" name="Freeform 1282"/>
              <p:cNvSpPr>
                <a:spLocks/>
              </p:cNvSpPr>
              <p:nvPr/>
            </p:nvSpPr>
            <p:spPr bwMode="auto">
              <a:xfrm>
                <a:off x="5961669" y="3503981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2" name="Freeform 1283"/>
              <p:cNvSpPr>
                <a:spLocks/>
              </p:cNvSpPr>
              <p:nvPr/>
            </p:nvSpPr>
            <p:spPr bwMode="auto">
              <a:xfrm>
                <a:off x="5961669" y="3519147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3" name="Freeform 1284"/>
              <p:cNvSpPr>
                <a:spLocks/>
              </p:cNvSpPr>
              <p:nvPr/>
            </p:nvSpPr>
            <p:spPr bwMode="auto">
              <a:xfrm>
                <a:off x="5961669" y="3535396"/>
                <a:ext cx="136497" cy="35750"/>
              </a:xfrm>
              <a:custGeom>
                <a:avLst/>
                <a:gdLst>
                  <a:gd name="T0" fmla="*/ 65 w 65"/>
                  <a:gd name="T1" fmla="*/ 15 h 17"/>
                  <a:gd name="T2" fmla="*/ 65 w 65"/>
                  <a:gd name="T3" fmla="*/ 17 h 17"/>
                  <a:gd name="T4" fmla="*/ 0 w 65"/>
                  <a:gd name="T5" fmla="*/ 15 h 17"/>
                  <a:gd name="T6" fmla="*/ 0 w 65"/>
                  <a:gd name="T7" fmla="*/ 12 h 17"/>
                  <a:gd name="T8" fmla="*/ 65 w 65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7">
                    <a:moveTo>
                      <a:pt x="65" y="15"/>
                    </a:move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36" y="2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4" name="Freeform 1285"/>
              <p:cNvSpPr>
                <a:spLocks/>
              </p:cNvSpPr>
              <p:nvPr/>
            </p:nvSpPr>
            <p:spPr bwMode="auto">
              <a:xfrm>
                <a:off x="5961669" y="3550563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5" name="Freeform 1286"/>
              <p:cNvSpPr>
                <a:spLocks/>
              </p:cNvSpPr>
              <p:nvPr/>
            </p:nvSpPr>
            <p:spPr bwMode="auto">
              <a:xfrm>
                <a:off x="5961669" y="3564646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6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6" name="Freeform 1287"/>
              <p:cNvSpPr>
                <a:spLocks/>
              </p:cNvSpPr>
              <p:nvPr/>
            </p:nvSpPr>
            <p:spPr bwMode="auto">
              <a:xfrm>
                <a:off x="5961669" y="3581979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7" name="Freeform 1288"/>
              <p:cNvSpPr>
                <a:spLocks/>
              </p:cNvSpPr>
              <p:nvPr/>
            </p:nvSpPr>
            <p:spPr bwMode="auto">
              <a:xfrm>
                <a:off x="5961669" y="3597145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6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8" name="Freeform 1289"/>
              <p:cNvSpPr>
                <a:spLocks/>
              </p:cNvSpPr>
              <p:nvPr/>
            </p:nvSpPr>
            <p:spPr bwMode="auto">
              <a:xfrm>
                <a:off x="5961669" y="3613395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79" name="Freeform 1290"/>
              <p:cNvSpPr>
                <a:spLocks/>
              </p:cNvSpPr>
              <p:nvPr/>
            </p:nvSpPr>
            <p:spPr bwMode="auto">
              <a:xfrm>
                <a:off x="6034251" y="3434649"/>
                <a:ext cx="63916" cy="27083"/>
              </a:xfrm>
              <a:custGeom>
                <a:avLst/>
                <a:gdLst>
                  <a:gd name="T0" fmla="*/ 0 w 30"/>
                  <a:gd name="T1" fmla="*/ 0 h 13"/>
                  <a:gd name="T2" fmla="*/ 30 w 30"/>
                  <a:gd name="T3" fmla="*/ 8 h 13"/>
                  <a:gd name="T4" fmla="*/ 30 w 30"/>
                  <a:gd name="T5" fmla="*/ 13 h 13"/>
                  <a:gd name="T6" fmla="*/ 0 w 30"/>
                  <a:gd name="T7" fmla="*/ 6 h 13"/>
                  <a:gd name="T8" fmla="*/ 0 w 3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3">
                    <a:moveTo>
                      <a:pt x="0" y="0"/>
                    </a:moveTo>
                    <a:cubicBezTo>
                      <a:pt x="18" y="2"/>
                      <a:pt x="30" y="8"/>
                      <a:pt x="30" y="8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18" y="7"/>
                      <a:pt x="0" y="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6864067" y="3251569"/>
              <a:ext cx="355325" cy="231829"/>
              <a:chOff x="6864067" y="3251569"/>
              <a:chExt cx="355325" cy="231829"/>
            </a:xfrm>
          </p:grpSpPr>
          <p:sp>
            <p:nvSpPr>
              <p:cNvPr id="143" name="Freeform 1291"/>
              <p:cNvSpPr>
                <a:spLocks/>
              </p:cNvSpPr>
              <p:nvPr/>
            </p:nvSpPr>
            <p:spPr bwMode="auto">
              <a:xfrm>
                <a:off x="6891149" y="3251569"/>
                <a:ext cx="267578" cy="198246"/>
              </a:xfrm>
              <a:custGeom>
                <a:avLst/>
                <a:gdLst>
                  <a:gd name="T0" fmla="*/ 0 w 127"/>
                  <a:gd name="T1" fmla="*/ 0 h 94"/>
                  <a:gd name="T2" fmla="*/ 0 w 127"/>
                  <a:gd name="T3" fmla="*/ 39 h 94"/>
                  <a:gd name="T4" fmla="*/ 55 w 127"/>
                  <a:gd name="T5" fmla="*/ 94 h 94"/>
                  <a:gd name="T6" fmla="*/ 73 w 127"/>
                  <a:gd name="T7" fmla="*/ 94 h 94"/>
                  <a:gd name="T8" fmla="*/ 127 w 127"/>
                  <a:gd name="T9" fmla="*/ 39 h 94"/>
                  <a:gd name="T10" fmla="*/ 127 w 127"/>
                  <a:gd name="T11" fmla="*/ 0 h 94"/>
                  <a:gd name="T12" fmla="*/ 0 w 127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94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69"/>
                      <a:pt x="25" y="94"/>
                      <a:pt x="55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103" y="94"/>
                      <a:pt x="127" y="69"/>
                      <a:pt x="127" y="39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4" name="Freeform 1292"/>
              <p:cNvSpPr>
                <a:spLocks/>
              </p:cNvSpPr>
              <p:nvPr/>
            </p:nvSpPr>
            <p:spPr bwMode="auto">
              <a:xfrm>
                <a:off x="6864067" y="3449815"/>
                <a:ext cx="323910" cy="33583"/>
              </a:xfrm>
              <a:custGeom>
                <a:avLst/>
                <a:gdLst>
                  <a:gd name="T0" fmla="*/ 15 w 154"/>
                  <a:gd name="T1" fmla="*/ 16 h 16"/>
                  <a:gd name="T2" fmla="*/ 139 w 154"/>
                  <a:gd name="T3" fmla="*/ 16 h 16"/>
                  <a:gd name="T4" fmla="*/ 154 w 154"/>
                  <a:gd name="T5" fmla="*/ 0 h 16"/>
                  <a:gd name="T6" fmla="*/ 0 w 154"/>
                  <a:gd name="T7" fmla="*/ 0 h 16"/>
                  <a:gd name="T8" fmla="*/ 15 w 154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6">
                    <a:moveTo>
                      <a:pt x="15" y="16"/>
                    </a:moveTo>
                    <a:cubicBezTo>
                      <a:pt x="139" y="16"/>
                      <a:pt x="139" y="16"/>
                      <a:pt x="139" y="16"/>
                    </a:cubicBezTo>
                    <a:cubicBezTo>
                      <a:pt x="143" y="14"/>
                      <a:pt x="149" y="8"/>
                      <a:pt x="1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6"/>
                      <a:pt x="8" y="11"/>
                      <a:pt x="15" y="16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5" name="Freeform 1293"/>
              <p:cNvSpPr>
                <a:spLocks/>
              </p:cNvSpPr>
              <p:nvPr/>
            </p:nvSpPr>
            <p:spPr bwMode="auto">
              <a:xfrm>
                <a:off x="7145727" y="3258069"/>
                <a:ext cx="73665" cy="100748"/>
              </a:xfrm>
              <a:custGeom>
                <a:avLst/>
                <a:gdLst>
                  <a:gd name="T0" fmla="*/ 3 w 35"/>
                  <a:gd name="T1" fmla="*/ 48 h 48"/>
                  <a:gd name="T2" fmla="*/ 2 w 35"/>
                  <a:gd name="T3" fmla="*/ 48 h 48"/>
                  <a:gd name="T4" fmla="*/ 3 w 35"/>
                  <a:gd name="T5" fmla="*/ 40 h 48"/>
                  <a:gd name="T6" fmla="*/ 23 w 35"/>
                  <a:gd name="T7" fmla="*/ 28 h 48"/>
                  <a:gd name="T8" fmla="*/ 23 w 35"/>
                  <a:gd name="T9" fmla="*/ 17 h 48"/>
                  <a:gd name="T10" fmla="*/ 5 w 35"/>
                  <a:gd name="T11" fmla="*/ 18 h 48"/>
                  <a:gd name="T12" fmla="*/ 0 w 35"/>
                  <a:gd name="T13" fmla="*/ 10 h 48"/>
                  <a:gd name="T14" fmla="*/ 30 w 35"/>
                  <a:gd name="T15" fmla="*/ 11 h 48"/>
                  <a:gd name="T16" fmla="*/ 31 w 35"/>
                  <a:gd name="T17" fmla="*/ 32 h 48"/>
                  <a:gd name="T18" fmla="*/ 3 w 35"/>
                  <a:gd name="T1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48">
                    <a:moveTo>
                      <a:pt x="3" y="48"/>
                    </a:moveTo>
                    <a:cubicBezTo>
                      <a:pt x="3" y="48"/>
                      <a:pt x="3" y="48"/>
                      <a:pt x="2" y="48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13" y="40"/>
                      <a:pt x="20" y="34"/>
                      <a:pt x="23" y="28"/>
                    </a:cubicBezTo>
                    <a:cubicBezTo>
                      <a:pt x="25" y="24"/>
                      <a:pt x="25" y="19"/>
                      <a:pt x="23" y="17"/>
                    </a:cubicBezTo>
                    <a:cubicBezTo>
                      <a:pt x="17" y="9"/>
                      <a:pt x="5" y="17"/>
                      <a:pt x="5" y="1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6"/>
                      <a:pt x="22" y="0"/>
                      <a:pt x="30" y="11"/>
                    </a:cubicBezTo>
                    <a:cubicBezTo>
                      <a:pt x="34" y="17"/>
                      <a:pt x="35" y="25"/>
                      <a:pt x="31" y="32"/>
                    </a:cubicBezTo>
                    <a:cubicBezTo>
                      <a:pt x="26" y="42"/>
                      <a:pt x="15" y="48"/>
                      <a:pt x="3" y="48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6" name="Freeform 1294"/>
              <p:cNvSpPr>
                <a:spLocks/>
              </p:cNvSpPr>
              <p:nvPr/>
            </p:nvSpPr>
            <p:spPr bwMode="auto">
              <a:xfrm>
                <a:off x="7025480" y="3251569"/>
                <a:ext cx="133248" cy="198246"/>
              </a:xfrm>
              <a:custGeom>
                <a:avLst/>
                <a:gdLst>
                  <a:gd name="T0" fmla="*/ 63 w 63"/>
                  <a:gd name="T1" fmla="*/ 0 h 94"/>
                  <a:gd name="T2" fmla="*/ 0 w 63"/>
                  <a:gd name="T3" fmla="*/ 0 h 94"/>
                  <a:gd name="T4" fmla="*/ 0 w 63"/>
                  <a:gd name="T5" fmla="*/ 94 h 94"/>
                  <a:gd name="T6" fmla="*/ 9 w 63"/>
                  <a:gd name="T7" fmla="*/ 94 h 94"/>
                  <a:gd name="T8" fmla="*/ 62 w 63"/>
                  <a:gd name="T9" fmla="*/ 51 h 94"/>
                  <a:gd name="T10" fmla="*/ 60 w 63"/>
                  <a:gd name="T11" fmla="*/ 51 h 94"/>
                  <a:gd name="T12" fmla="*/ 59 w 63"/>
                  <a:gd name="T13" fmla="*/ 51 h 94"/>
                  <a:gd name="T14" fmla="*/ 60 w 63"/>
                  <a:gd name="T15" fmla="*/ 43 h 94"/>
                  <a:gd name="T16" fmla="*/ 60 w 63"/>
                  <a:gd name="T17" fmla="*/ 43 h 94"/>
                  <a:gd name="T18" fmla="*/ 63 w 63"/>
                  <a:gd name="T19" fmla="*/ 42 h 94"/>
                  <a:gd name="T20" fmla="*/ 63 w 63"/>
                  <a:gd name="T21" fmla="*/ 39 h 94"/>
                  <a:gd name="T22" fmla="*/ 63 w 63"/>
                  <a:gd name="T23" fmla="*/ 20 h 94"/>
                  <a:gd name="T24" fmla="*/ 62 w 63"/>
                  <a:gd name="T25" fmla="*/ 21 h 94"/>
                  <a:gd name="T26" fmla="*/ 57 w 63"/>
                  <a:gd name="T27" fmla="*/ 13 h 94"/>
                  <a:gd name="T28" fmla="*/ 63 w 63"/>
                  <a:gd name="T29" fmla="*/ 10 h 94"/>
                  <a:gd name="T30" fmla="*/ 63 w 63"/>
                  <a:gd name="T3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94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35" y="94"/>
                      <a:pt x="56" y="76"/>
                      <a:pt x="62" y="51"/>
                    </a:cubicBezTo>
                    <a:cubicBezTo>
                      <a:pt x="62" y="51"/>
                      <a:pt x="61" y="51"/>
                      <a:pt x="60" y="51"/>
                    </a:cubicBezTo>
                    <a:cubicBezTo>
                      <a:pt x="60" y="51"/>
                      <a:pt x="60" y="51"/>
                      <a:pt x="59" y="51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1" y="43"/>
                      <a:pt x="62" y="43"/>
                      <a:pt x="63" y="42"/>
                    </a:cubicBezTo>
                    <a:cubicBezTo>
                      <a:pt x="63" y="41"/>
                      <a:pt x="63" y="40"/>
                      <a:pt x="63" y="39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2" y="21"/>
                      <a:pt x="62" y="21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9" y="12"/>
                      <a:pt x="61" y="11"/>
                      <a:pt x="63" y="10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7" name="Freeform 1295"/>
              <p:cNvSpPr>
                <a:spLocks noEditPoints="1"/>
              </p:cNvSpPr>
              <p:nvPr/>
            </p:nvSpPr>
            <p:spPr bwMode="auto">
              <a:xfrm>
                <a:off x="7145727" y="3272152"/>
                <a:ext cx="13000" cy="86665"/>
              </a:xfrm>
              <a:custGeom>
                <a:avLst/>
                <a:gdLst>
                  <a:gd name="T0" fmla="*/ 6 w 6"/>
                  <a:gd name="T1" fmla="*/ 32 h 41"/>
                  <a:gd name="T2" fmla="*/ 3 w 6"/>
                  <a:gd name="T3" fmla="*/ 33 h 41"/>
                  <a:gd name="T4" fmla="*/ 3 w 6"/>
                  <a:gd name="T5" fmla="*/ 33 h 41"/>
                  <a:gd name="T6" fmla="*/ 2 w 6"/>
                  <a:gd name="T7" fmla="*/ 41 h 41"/>
                  <a:gd name="T8" fmla="*/ 3 w 6"/>
                  <a:gd name="T9" fmla="*/ 41 h 41"/>
                  <a:gd name="T10" fmla="*/ 5 w 6"/>
                  <a:gd name="T11" fmla="*/ 41 h 41"/>
                  <a:gd name="T12" fmla="*/ 6 w 6"/>
                  <a:gd name="T13" fmla="*/ 32 h 41"/>
                  <a:gd name="T14" fmla="*/ 6 w 6"/>
                  <a:gd name="T15" fmla="*/ 0 h 41"/>
                  <a:gd name="T16" fmla="*/ 6 w 6"/>
                  <a:gd name="T17" fmla="*/ 0 h 41"/>
                  <a:gd name="T18" fmla="*/ 0 w 6"/>
                  <a:gd name="T19" fmla="*/ 3 h 41"/>
                  <a:gd name="T20" fmla="*/ 5 w 6"/>
                  <a:gd name="T21" fmla="*/ 11 h 41"/>
                  <a:gd name="T22" fmla="*/ 6 w 6"/>
                  <a:gd name="T23" fmla="*/ 10 h 41"/>
                  <a:gd name="T24" fmla="*/ 6 w 6"/>
                  <a:gd name="T25" fmla="*/ 10 h 41"/>
                  <a:gd name="T26" fmla="*/ 6 w 6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1">
                    <a:moveTo>
                      <a:pt x="6" y="32"/>
                    </a:moveTo>
                    <a:cubicBezTo>
                      <a:pt x="5" y="33"/>
                      <a:pt x="4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4" y="41"/>
                      <a:pt x="5" y="41"/>
                      <a:pt x="5" y="41"/>
                    </a:cubicBezTo>
                    <a:cubicBezTo>
                      <a:pt x="6" y="38"/>
                      <a:pt x="6" y="35"/>
                      <a:pt x="6" y="32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2" y="2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8" name="Freeform 1296"/>
              <p:cNvSpPr>
                <a:spLocks/>
              </p:cNvSpPr>
              <p:nvPr/>
            </p:nvSpPr>
            <p:spPr bwMode="auto">
              <a:xfrm>
                <a:off x="7025480" y="3449815"/>
                <a:ext cx="162497" cy="33583"/>
              </a:xfrm>
              <a:custGeom>
                <a:avLst/>
                <a:gdLst>
                  <a:gd name="T0" fmla="*/ 0 w 77"/>
                  <a:gd name="T1" fmla="*/ 16 h 16"/>
                  <a:gd name="T2" fmla="*/ 62 w 77"/>
                  <a:gd name="T3" fmla="*/ 16 h 16"/>
                  <a:gd name="T4" fmla="*/ 77 w 77"/>
                  <a:gd name="T5" fmla="*/ 0 h 16"/>
                  <a:gd name="T6" fmla="*/ 0 w 77"/>
                  <a:gd name="T7" fmla="*/ 0 h 16"/>
                  <a:gd name="T8" fmla="*/ 0 w 77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6">
                    <a:moveTo>
                      <a:pt x="0" y="16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6" y="14"/>
                      <a:pt x="72" y="8"/>
                      <a:pt x="7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4787360" y="4006637"/>
              <a:ext cx="270828" cy="461490"/>
              <a:chOff x="4787360" y="4006637"/>
              <a:chExt cx="270828" cy="461490"/>
            </a:xfrm>
          </p:grpSpPr>
          <p:sp>
            <p:nvSpPr>
              <p:cNvPr id="113" name="Rectangle 1297"/>
              <p:cNvSpPr>
                <a:spLocks noChangeArrowheads="1"/>
              </p:cNvSpPr>
              <p:nvPr/>
            </p:nvSpPr>
            <p:spPr bwMode="auto">
              <a:xfrm>
                <a:off x="4787360" y="4006637"/>
                <a:ext cx="127831" cy="46149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4" name="Rectangle 1298"/>
              <p:cNvSpPr>
                <a:spLocks noChangeArrowheads="1"/>
              </p:cNvSpPr>
              <p:nvPr/>
            </p:nvSpPr>
            <p:spPr bwMode="auto">
              <a:xfrm>
                <a:off x="4787360" y="4006637"/>
                <a:ext cx="127831" cy="461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5" name="Rectangle 1299"/>
              <p:cNvSpPr>
                <a:spLocks noChangeArrowheads="1"/>
              </p:cNvSpPr>
              <p:nvPr/>
            </p:nvSpPr>
            <p:spPr bwMode="auto">
              <a:xfrm>
                <a:off x="4831776" y="4034803"/>
                <a:ext cx="33583" cy="2014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6" name="Rectangle 1300"/>
              <p:cNvSpPr>
                <a:spLocks noChangeArrowheads="1"/>
              </p:cNvSpPr>
              <p:nvPr/>
            </p:nvSpPr>
            <p:spPr bwMode="auto">
              <a:xfrm>
                <a:off x="4831776" y="4034803"/>
                <a:ext cx="33583" cy="201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7" name="Rectangle 1301"/>
              <p:cNvSpPr>
                <a:spLocks noChangeArrowheads="1"/>
              </p:cNvSpPr>
              <p:nvPr/>
            </p:nvSpPr>
            <p:spPr bwMode="auto">
              <a:xfrm>
                <a:off x="4787360" y="4255798"/>
                <a:ext cx="127831" cy="6933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8" name="Rectangle 1302"/>
              <p:cNvSpPr>
                <a:spLocks noChangeArrowheads="1"/>
              </p:cNvSpPr>
              <p:nvPr/>
            </p:nvSpPr>
            <p:spPr bwMode="auto">
              <a:xfrm>
                <a:off x="4787360" y="4255798"/>
                <a:ext cx="127831" cy="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9" name="Rectangle 1303"/>
              <p:cNvSpPr>
                <a:spLocks noChangeArrowheads="1"/>
              </p:cNvSpPr>
              <p:nvPr/>
            </p:nvSpPr>
            <p:spPr bwMode="auto">
              <a:xfrm>
                <a:off x="4787360" y="4347879"/>
                <a:ext cx="127831" cy="6933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0" name="Rectangle 1304"/>
              <p:cNvSpPr>
                <a:spLocks noChangeArrowheads="1"/>
              </p:cNvSpPr>
              <p:nvPr/>
            </p:nvSpPr>
            <p:spPr bwMode="auto">
              <a:xfrm>
                <a:off x="4787360" y="4347879"/>
                <a:ext cx="127831" cy="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1" name="Rectangle 1305"/>
              <p:cNvSpPr>
                <a:spLocks noChangeArrowheads="1"/>
              </p:cNvSpPr>
              <p:nvPr/>
            </p:nvSpPr>
            <p:spPr bwMode="auto">
              <a:xfrm>
                <a:off x="4915191" y="4084635"/>
                <a:ext cx="67165" cy="3834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2" name="Rectangle 1306"/>
              <p:cNvSpPr>
                <a:spLocks noChangeArrowheads="1"/>
              </p:cNvSpPr>
              <p:nvPr/>
            </p:nvSpPr>
            <p:spPr bwMode="auto">
              <a:xfrm>
                <a:off x="4915191" y="4084635"/>
                <a:ext cx="67165" cy="383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3" name="Rectangle 1307"/>
              <p:cNvSpPr>
                <a:spLocks noChangeArrowheads="1"/>
              </p:cNvSpPr>
              <p:nvPr/>
            </p:nvSpPr>
            <p:spPr bwMode="auto">
              <a:xfrm>
                <a:off x="4936857" y="4120384"/>
                <a:ext cx="27083" cy="311993"/>
              </a:xfrm>
              <a:prstGeom prst="rect">
                <a:avLst/>
              </a:prstGeom>
              <a:solidFill>
                <a:srgbClr val="FFFD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4" name="Rectangle 1308"/>
              <p:cNvSpPr>
                <a:spLocks noChangeArrowheads="1"/>
              </p:cNvSpPr>
              <p:nvPr/>
            </p:nvSpPr>
            <p:spPr bwMode="auto">
              <a:xfrm>
                <a:off x="4936857" y="4120384"/>
                <a:ext cx="27083" cy="311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5" name="Rectangle 1309"/>
              <p:cNvSpPr>
                <a:spLocks noChangeArrowheads="1"/>
              </p:cNvSpPr>
              <p:nvPr/>
            </p:nvSpPr>
            <p:spPr bwMode="auto">
              <a:xfrm>
                <a:off x="4982356" y="4040219"/>
                <a:ext cx="75832" cy="4279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6" name="Rectangle 1310"/>
              <p:cNvSpPr>
                <a:spLocks noChangeArrowheads="1"/>
              </p:cNvSpPr>
              <p:nvPr/>
            </p:nvSpPr>
            <p:spPr bwMode="auto">
              <a:xfrm>
                <a:off x="4982356" y="4040219"/>
                <a:ext cx="75832" cy="427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7" name="Oval 1311"/>
              <p:cNvSpPr>
                <a:spLocks noChangeArrowheads="1"/>
              </p:cNvSpPr>
              <p:nvPr/>
            </p:nvSpPr>
            <p:spPr bwMode="auto">
              <a:xfrm>
                <a:off x="5001856" y="4419378"/>
                <a:ext cx="40083" cy="314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8" name="Oval 1312"/>
              <p:cNvSpPr>
                <a:spLocks noChangeArrowheads="1"/>
              </p:cNvSpPr>
              <p:nvPr/>
            </p:nvSpPr>
            <p:spPr bwMode="auto">
              <a:xfrm>
                <a:off x="5001856" y="4377129"/>
                <a:ext cx="40083" cy="314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9" name="Rectangle 1313"/>
              <p:cNvSpPr>
                <a:spLocks noChangeArrowheads="1"/>
              </p:cNvSpPr>
              <p:nvPr/>
            </p:nvSpPr>
            <p:spPr bwMode="auto">
              <a:xfrm>
                <a:off x="5017022" y="4040219"/>
                <a:ext cx="9750" cy="3033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0" name="Rectangle 1314"/>
              <p:cNvSpPr>
                <a:spLocks noChangeArrowheads="1"/>
              </p:cNvSpPr>
              <p:nvPr/>
            </p:nvSpPr>
            <p:spPr bwMode="auto">
              <a:xfrm>
                <a:off x="5017022" y="4040219"/>
                <a:ext cx="9750" cy="303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1" name="Freeform 1316"/>
              <p:cNvSpPr>
                <a:spLocks noEditPoints="1"/>
              </p:cNvSpPr>
              <p:nvPr/>
            </p:nvSpPr>
            <p:spPr bwMode="auto">
              <a:xfrm>
                <a:off x="4787360" y="4006637"/>
                <a:ext cx="127831" cy="341243"/>
              </a:xfrm>
              <a:custGeom>
                <a:avLst/>
                <a:gdLst>
                  <a:gd name="T0" fmla="*/ 37 w 118"/>
                  <a:gd name="T1" fmla="*/ 294 h 315"/>
                  <a:gd name="T2" fmla="*/ 0 w 118"/>
                  <a:gd name="T3" fmla="*/ 294 h 315"/>
                  <a:gd name="T4" fmla="*/ 0 w 118"/>
                  <a:gd name="T5" fmla="*/ 315 h 315"/>
                  <a:gd name="T6" fmla="*/ 31 w 118"/>
                  <a:gd name="T7" fmla="*/ 315 h 315"/>
                  <a:gd name="T8" fmla="*/ 37 w 118"/>
                  <a:gd name="T9" fmla="*/ 294 h 315"/>
                  <a:gd name="T10" fmla="*/ 118 w 118"/>
                  <a:gd name="T11" fmla="*/ 0 h 315"/>
                  <a:gd name="T12" fmla="*/ 0 w 118"/>
                  <a:gd name="T13" fmla="*/ 0 h 315"/>
                  <a:gd name="T14" fmla="*/ 0 w 118"/>
                  <a:gd name="T15" fmla="*/ 230 h 315"/>
                  <a:gd name="T16" fmla="*/ 54 w 118"/>
                  <a:gd name="T17" fmla="*/ 230 h 315"/>
                  <a:gd name="T18" fmla="*/ 60 w 118"/>
                  <a:gd name="T19" fmla="*/ 212 h 315"/>
                  <a:gd name="T20" fmla="*/ 41 w 118"/>
                  <a:gd name="T21" fmla="*/ 212 h 315"/>
                  <a:gd name="T22" fmla="*/ 41 w 118"/>
                  <a:gd name="T23" fmla="*/ 26 h 315"/>
                  <a:gd name="T24" fmla="*/ 72 w 118"/>
                  <a:gd name="T25" fmla="*/ 26 h 315"/>
                  <a:gd name="T26" fmla="*/ 72 w 118"/>
                  <a:gd name="T27" fmla="*/ 171 h 315"/>
                  <a:gd name="T28" fmla="*/ 118 w 118"/>
                  <a:gd name="T2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8" h="315">
                    <a:moveTo>
                      <a:pt x="37" y="294"/>
                    </a:moveTo>
                    <a:lnTo>
                      <a:pt x="0" y="294"/>
                    </a:lnTo>
                    <a:lnTo>
                      <a:pt x="0" y="315"/>
                    </a:lnTo>
                    <a:lnTo>
                      <a:pt x="31" y="315"/>
                    </a:lnTo>
                    <a:lnTo>
                      <a:pt x="37" y="294"/>
                    </a:lnTo>
                    <a:moveTo>
                      <a:pt x="118" y="0"/>
                    </a:moveTo>
                    <a:lnTo>
                      <a:pt x="0" y="0"/>
                    </a:lnTo>
                    <a:lnTo>
                      <a:pt x="0" y="230"/>
                    </a:lnTo>
                    <a:lnTo>
                      <a:pt x="54" y="230"/>
                    </a:lnTo>
                    <a:lnTo>
                      <a:pt x="60" y="212"/>
                    </a:lnTo>
                    <a:lnTo>
                      <a:pt x="41" y="212"/>
                    </a:lnTo>
                    <a:lnTo>
                      <a:pt x="41" y="26"/>
                    </a:lnTo>
                    <a:lnTo>
                      <a:pt x="72" y="26"/>
                    </a:lnTo>
                    <a:lnTo>
                      <a:pt x="72" y="171"/>
                    </a:lnTo>
                    <a:lnTo>
                      <a:pt x="1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2" name="Freeform 1318"/>
              <p:cNvSpPr>
                <a:spLocks/>
              </p:cNvSpPr>
              <p:nvPr/>
            </p:nvSpPr>
            <p:spPr bwMode="auto">
              <a:xfrm>
                <a:off x="4831776" y="4034803"/>
                <a:ext cx="33583" cy="201496"/>
              </a:xfrm>
              <a:custGeom>
                <a:avLst/>
                <a:gdLst>
                  <a:gd name="T0" fmla="*/ 31 w 31"/>
                  <a:gd name="T1" fmla="*/ 0 h 186"/>
                  <a:gd name="T2" fmla="*/ 0 w 31"/>
                  <a:gd name="T3" fmla="*/ 0 h 186"/>
                  <a:gd name="T4" fmla="*/ 0 w 31"/>
                  <a:gd name="T5" fmla="*/ 186 h 186"/>
                  <a:gd name="T6" fmla="*/ 19 w 31"/>
                  <a:gd name="T7" fmla="*/ 186 h 186"/>
                  <a:gd name="T8" fmla="*/ 31 w 31"/>
                  <a:gd name="T9" fmla="*/ 145 h 186"/>
                  <a:gd name="T10" fmla="*/ 31 w 31"/>
                  <a:gd name="T1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86">
                    <a:moveTo>
                      <a:pt x="31" y="0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19" y="186"/>
                    </a:lnTo>
                    <a:lnTo>
                      <a:pt x="31" y="145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3" name="Freeform 1320"/>
              <p:cNvSpPr>
                <a:spLocks/>
              </p:cNvSpPr>
              <p:nvPr/>
            </p:nvSpPr>
            <p:spPr bwMode="auto">
              <a:xfrm>
                <a:off x="4787360" y="4255798"/>
                <a:ext cx="58499" cy="69332"/>
              </a:xfrm>
              <a:custGeom>
                <a:avLst/>
                <a:gdLst>
                  <a:gd name="T0" fmla="*/ 54 w 54"/>
                  <a:gd name="T1" fmla="*/ 0 h 64"/>
                  <a:gd name="T2" fmla="*/ 0 w 54"/>
                  <a:gd name="T3" fmla="*/ 0 h 64"/>
                  <a:gd name="T4" fmla="*/ 0 w 54"/>
                  <a:gd name="T5" fmla="*/ 64 h 64"/>
                  <a:gd name="T6" fmla="*/ 37 w 54"/>
                  <a:gd name="T7" fmla="*/ 64 h 64"/>
                  <a:gd name="T8" fmla="*/ 54 w 5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4">
                    <a:moveTo>
                      <a:pt x="54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37" y="64"/>
                    </a:lnTo>
                    <a:lnTo>
                      <a:pt x="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4" name="Freeform 1321"/>
              <p:cNvSpPr>
                <a:spLocks/>
              </p:cNvSpPr>
              <p:nvPr/>
            </p:nvSpPr>
            <p:spPr bwMode="auto">
              <a:xfrm>
                <a:off x="4787360" y="4417211"/>
                <a:ext cx="14083" cy="50916"/>
              </a:xfrm>
              <a:custGeom>
                <a:avLst/>
                <a:gdLst>
                  <a:gd name="T0" fmla="*/ 13 w 13"/>
                  <a:gd name="T1" fmla="*/ 0 h 47"/>
                  <a:gd name="T2" fmla="*/ 0 w 13"/>
                  <a:gd name="T3" fmla="*/ 0 h 47"/>
                  <a:gd name="T4" fmla="*/ 0 w 13"/>
                  <a:gd name="T5" fmla="*/ 47 h 47"/>
                  <a:gd name="T6" fmla="*/ 13 w 13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7">
                    <a:moveTo>
                      <a:pt x="13" y="0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83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5" name="Freeform 1322"/>
              <p:cNvSpPr>
                <a:spLocks/>
              </p:cNvSpPr>
              <p:nvPr/>
            </p:nvSpPr>
            <p:spPr bwMode="auto">
              <a:xfrm>
                <a:off x="4787360" y="4417211"/>
                <a:ext cx="14083" cy="50916"/>
              </a:xfrm>
              <a:custGeom>
                <a:avLst/>
                <a:gdLst>
                  <a:gd name="T0" fmla="*/ 13 w 13"/>
                  <a:gd name="T1" fmla="*/ 0 h 47"/>
                  <a:gd name="T2" fmla="*/ 0 w 13"/>
                  <a:gd name="T3" fmla="*/ 0 h 47"/>
                  <a:gd name="T4" fmla="*/ 0 w 13"/>
                  <a:gd name="T5" fmla="*/ 47 h 47"/>
                  <a:gd name="T6" fmla="*/ 13 w 13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7">
                    <a:moveTo>
                      <a:pt x="13" y="0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6" name="Freeform 1324"/>
              <p:cNvSpPr>
                <a:spLocks/>
              </p:cNvSpPr>
              <p:nvPr/>
            </p:nvSpPr>
            <p:spPr bwMode="auto">
              <a:xfrm>
                <a:off x="4787360" y="4347879"/>
                <a:ext cx="33583" cy="69332"/>
              </a:xfrm>
              <a:custGeom>
                <a:avLst/>
                <a:gdLst>
                  <a:gd name="T0" fmla="*/ 31 w 31"/>
                  <a:gd name="T1" fmla="*/ 0 h 64"/>
                  <a:gd name="T2" fmla="*/ 0 w 31"/>
                  <a:gd name="T3" fmla="*/ 0 h 64"/>
                  <a:gd name="T4" fmla="*/ 0 w 31"/>
                  <a:gd name="T5" fmla="*/ 64 h 64"/>
                  <a:gd name="T6" fmla="*/ 13 w 31"/>
                  <a:gd name="T7" fmla="*/ 64 h 64"/>
                  <a:gd name="T8" fmla="*/ 31 w 31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64">
                    <a:moveTo>
                      <a:pt x="31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13" y="64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7" name="Freeform 1326"/>
              <p:cNvSpPr>
                <a:spLocks/>
              </p:cNvSpPr>
              <p:nvPr/>
            </p:nvSpPr>
            <p:spPr bwMode="auto">
              <a:xfrm>
                <a:off x="4915191" y="4084635"/>
                <a:ext cx="67165" cy="383492"/>
              </a:xfrm>
              <a:custGeom>
                <a:avLst/>
                <a:gdLst>
                  <a:gd name="T0" fmla="*/ 62 w 62"/>
                  <a:gd name="T1" fmla="*/ 0 h 354"/>
                  <a:gd name="T2" fmla="*/ 0 w 62"/>
                  <a:gd name="T3" fmla="*/ 0 h 354"/>
                  <a:gd name="T4" fmla="*/ 0 w 62"/>
                  <a:gd name="T5" fmla="*/ 354 h 354"/>
                  <a:gd name="T6" fmla="*/ 20 w 62"/>
                  <a:gd name="T7" fmla="*/ 249 h 354"/>
                  <a:gd name="T8" fmla="*/ 20 w 62"/>
                  <a:gd name="T9" fmla="*/ 33 h 354"/>
                  <a:gd name="T10" fmla="*/ 45 w 62"/>
                  <a:gd name="T11" fmla="*/ 33 h 354"/>
                  <a:gd name="T12" fmla="*/ 45 w 62"/>
                  <a:gd name="T13" fmla="*/ 111 h 354"/>
                  <a:gd name="T14" fmla="*/ 62 w 62"/>
                  <a:gd name="T15" fmla="*/ 6 h 354"/>
                  <a:gd name="T16" fmla="*/ 62 w 62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354">
                    <a:moveTo>
                      <a:pt x="62" y="0"/>
                    </a:moveTo>
                    <a:lnTo>
                      <a:pt x="0" y="0"/>
                    </a:lnTo>
                    <a:lnTo>
                      <a:pt x="0" y="354"/>
                    </a:lnTo>
                    <a:lnTo>
                      <a:pt x="20" y="249"/>
                    </a:lnTo>
                    <a:lnTo>
                      <a:pt x="20" y="33"/>
                    </a:lnTo>
                    <a:lnTo>
                      <a:pt x="45" y="33"/>
                    </a:lnTo>
                    <a:lnTo>
                      <a:pt x="45" y="111"/>
                    </a:lnTo>
                    <a:lnTo>
                      <a:pt x="62" y="6"/>
                    </a:lnTo>
                    <a:lnTo>
                      <a:pt x="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8" name="Freeform 1328"/>
              <p:cNvSpPr>
                <a:spLocks/>
              </p:cNvSpPr>
              <p:nvPr/>
            </p:nvSpPr>
            <p:spPr bwMode="auto">
              <a:xfrm>
                <a:off x="4936857" y="4120384"/>
                <a:ext cx="27083" cy="233995"/>
              </a:xfrm>
              <a:custGeom>
                <a:avLst/>
                <a:gdLst>
                  <a:gd name="T0" fmla="*/ 25 w 25"/>
                  <a:gd name="T1" fmla="*/ 0 h 216"/>
                  <a:gd name="T2" fmla="*/ 0 w 25"/>
                  <a:gd name="T3" fmla="*/ 0 h 216"/>
                  <a:gd name="T4" fmla="*/ 0 w 25"/>
                  <a:gd name="T5" fmla="*/ 216 h 216"/>
                  <a:gd name="T6" fmla="*/ 25 w 25"/>
                  <a:gd name="T7" fmla="*/ 78 h 216"/>
                  <a:gd name="T8" fmla="*/ 25 w 25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6">
                    <a:moveTo>
                      <a:pt x="25" y="0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25" y="78"/>
                    </a:lnTo>
                    <a:lnTo>
                      <a:pt x="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9" name="Freeform 1330"/>
              <p:cNvSpPr>
                <a:spLocks noEditPoints="1"/>
              </p:cNvSpPr>
              <p:nvPr/>
            </p:nvSpPr>
            <p:spPr bwMode="auto">
              <a:xfrm>
                <a:off x="4982356" y="4040219"/>
                <a:ext cx="75832" cy="427908"/>
              </a:xfrm>
              <a:custGeom>
                <a:avLst/>
                <a:gdLst>
                  <a:gd name="T0" fmla="*/ 32 w 70"/>
                  <a:gd name="T1" fmla="*/ 0 h 395"/>
                  <a:gd name="T2" fmla="*/ 0 w 70"/>
                  <a:gd name="T3" fmla="*/ 0 h 395"/>
                  <a:gd name="T4" fmla="*/ 0 w 70"/>
                  <a:gd name="T5" fmla="*/ 41 h 395"/>
                  <a:gd name="T6" fmla="*/ 2 w 70"/>
                  <a:gd name="T7" fmla="*/ 41 h 395"/>
                  <a:gd name="T8" fmla="*/ 0 w 70"/>
                  <a:gd name="T9" fmla="*/ 47 h 395"/>
                  <a:gd name="T10" fmla="*/ 0 w 70"/>
                  <a:gd name="T11" fmla="*/ 395 h 395"/>
                  <a:gd name="T12" fmla="*/ 32 w 70"/>
                  <a:gd name="T13" fmla="*/ 228 h 395"/>
                  <a:gd name="T14" fmla="*/ 32 w 70"/>
                  <a:gd name="T15" fmla="*/ 0 h 395"/>
                  <a:gd name="T16" fmla="*/ 70 w 70"/>
                  <a:gd name="T17" fmla="*/ 0 h 395"/>
                  <a:gd name="T18" fmla="*/ 41 w 70"/>
                  <a:gd name="T19" fmla="*/ 0 h 395"/>
                  <a:gd name="T20" fmla="*/ 41 w 70"/>
                  <a:gd name="T21" fmla="*/ 168 h 395"/>
                  <a:gd name="T22" fmla="*/ 70 w 70"/>
                  <a:gd name="T23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395">
                    <a:moveTo>
                      <a:pt x="32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" y="41"/>
                    </a:lnTo>
                    <a:lnTo>
                      <a:pt x="0" y="47"/>
                    </a:lnTo>
                    <a:lnTo>
                      <a:pt x="0" y="395"/>
                    </a:lnTo>
                    <a:lnTo>
                      <a:pt x="32" y="228"/>
                    </a:lnTo>
                    <a:lnTo>
                      <a:pt x="32" y="0"/>
                    </a:lnTo>
                    <a:moveTo>
                      <a:pt x="70" y="0"/>
                    </a:moveTo>
                    <a:lnTo>
                      <a:pt x="41" y="0"/>
                    </a:lnTo>
                    <a:lnTo>
                      <a:pt x="41" y="168"/>
                    </a:lnTo>
                    <a:lnTo>
                      <a:pt x="7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0" name="Freeform 1332"/>
              <p:cNvSpPr>
                <a:spLocks/>
              </p:cNvSpPr>
              <p:nvPr/>
            </p:nvSpPr>
            <p:spPr bwMode="auto">
              <a:xfrm>
                <a:off x="5017022" y="4040219"/>
                <a:ext cx="9750" cy="246995"/>
              </a:xfrm>
              <a:custGeom>
                <a:avLst/>
                <a:gdLst>
                  <a:gd name="T0" fmla="*/ 9 w 9"/>
                  <a:gd name="T1" fmla="*/ 0 h 228"/>
                  <a:gd name="T2" fmla="*/ 0 w 9"/>
                  <a:gd name="T3" fmla="*/ 0 h 228"/>
                  <a:gd name="T4" fmla="*/ 0 w 9"/>
                  <a:gd name="T5" fmla="*/ 228 h 228"/>
                  <a:gd name="T6" fmla="*/ 9 w 9"/>
                  <a:gd name="T7" fmla="*/ 168 h 228"/>
                  <a:gd name="T8" fmla="*/ 9 w 9"/>
                  <a:gd name="T9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28">
                    <a:moveTo>
                      <a:pt x="9" y="0"/>
                    </a:moveTo>
                    <a:lnTo>
                      <a:pt x="0" y="0"/>
                    </a:lnTo>
                    <a:lnTo>
                      <a:pt x="0" y="228"/>
                    </a:lnTo>
                    <a:lnTo>
                      <a:pt x="9" y="168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1" name="Freeform 1333"/>
              <p:cNvSpPr>
                <a:spLocks/>
              </p:cNvSpPr>
              <p:nvPr/>
            </p:nvSpPr>
            <p:spPr bwMode="auto">
              <a:xfrm>
                <a:off x="4982356" y="4084635"/>
                <a:ext cx="2167" cy="6500"/>
              </a:xfrm>
              <a:custGeom>
                <a:avLst/>
                <a:gdLst>
                  <a:gd name="T0" fmla="*/ 2 w 2"/>
                  <a:gd name="T1" fmla="*/ 0 h 6"/>
                  <a:gd name="T2" fmla="*/ 0 w 2"/>
                  <a:gd name="T3" fmla="*/ 0 h 6"/>
                  <a:gd name="T4" fmla="*/ 0 w 2"/>
                  <a:gd name="T5" fmla="*/ 6 h 6"/>
                  <a:gd name="T6" fmla="*/ 2 w 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4A3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2" name="Freeform 1334"/>
              <p:cNvSpPr>
                <a:spLocks/>
              </p:cNvSpPr>
              <p:nvPr/>
            </p:nvSpPr>
            <p:spPr bwMode="auto">
              <a:xfrm>
                <a:off x="4982356" y="4084635"/>
                <a:ext cx="2167" cy="6500"/>
              </a:xfrm>
              <a:custGeom>
                <a:avLst/>
                <a:gdLst>
                  <a:gd name="T0" fmla="*/ 2 w 2"/>
                  <a:gd name="T1" fmla="*/ 0 h 6"/>
                  <a:gd name="T2" fmla="*/ 0 w 2"/>
                  <a:gd name="T3" fmla="*/ 0 h 6"/>
                  <a:gd name="T4" fmla="*/ 0 w 2"/>
                  <a:gd name="T5" fmla="*/ 6 h 6"/>
                  <a:gd name="T6" fmla="*/ 2 w 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6581322" y="2331839"/>
              <a:ext cx="252412" cy="254578"/>
              <a:chOff x="6581322" y="2331839"/>
              <a:chExt cx="252412" cy="254578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Freeform 1374"/>
              <p:cNvSpPr>
                <a:spLocks/>
              </p:cNvSpPr>
              <p:nvPr/>
            </p:nvSpPr>
            <p:spPr bwMode="auto">
              <a:xfrm>
                <a:off x="6703737" y="2407670"/>
                <a:ext cx="50916" cy="50916"/>
              </a:xfrm>
              <a:custGeom>
                <a:avLst/>
                <a:gdLst>
                  <a:gd name="T0" fmla="*/ 22 w 24"/>
                  <a:gd name="T1" fmla="*/ 24 h 24"/>
                  <a:gd name="T2" fmla="*/ 21 w 24"/>
                  <a:gd name="T3" fmla="*/ 23 h 24"/>
                  <a:gd name="T4" fmla="*/ 2 w 24"/>
                  <a:gd name="T5" fmla="*/ 4 h 24"/>
                  <a:gd name="T6" fmla="*/ 0 w 24"/>
                  <a:gd name="T7" fmla="*/ 2 h 24"/>
                  <a:gd name="T8" fmla="*/ 2 w 24"/>
                  <a:gd name="T9" fmla="*/ 0 h 24"/>
                  <a:gd name="T10" fmla="*/ 24 w 24"/>
                  <a:gd name="T11" fmla="*/ 23 h 24"/>
                  <a:gd name="T12" fmla="*/ 22 w 2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22" y="24"/>
                    </a:moveTo>
                    <a:cubicBezTo>
                      <a:pt x="22" y="24"/>
                      <a:pt x="21" y="23"/>
                      <a:pt x="21" y="23"/>
                    </a:cubicBezTo>
                    <a:cubicBezTo>
                      <a:pt x="21" y="12"/>
                      <a:pt x="1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24" y="10"/>
                      <a:pt x="24" y="23"/>
                    </a:cubicBezTo>
                    <a:cubicBezTo>
                      <a:pt x="24" y="23"/>
                      <a:pt x="23" y="24"/>
                      <a:pt x="2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7" name="Freeform 1375"/>
              <p:cNvSpPr>
                <a:spLocks/>
              </p:cNvSpPr>
              <p:nvPr/>
            </p:nvSpPr>
            <p:spPr bwMode="auto">
              <a:xfrm>
                <a:off x="6716736" y="2483502"/>
                <a:ext cx="14083" cy="64999"/>
              </a:xfrm>
              <a:custGeom>
                <a:avLst/>
                <a:gdLst>
                  <a:gd name="T0" fmla="*/ 4 w 13"/>
                  <a:gd name="T1" fmla="*/ 60 h 60"/>
                  <a:gd name="T2" fmla="*/ 0 w 13"/>
                  <a:gd name="T3" fmla="*/ 58 h 60"/>
                  <a:gd name="T4" fmla="*/ 9 w 13"/>
                  <a:gd name="T5" fmla="*/ 0 h 60"/>
                  <a:gd name="T6" fmla="*/ 13 w 13"/>
                  <a:gd name="T7" fmla="*/ 0 h 60"/>
                  <a:gd name="T8" fmla="*/ 4 w 13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0">
                    <a:moveTo>
                      <a:pt x="4" y="60"/>
                    </a:moveTo>
                    <a:lnTo>
                      <a:pt x="0" y="58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8" name="Freeform 1376"/>
              <p:cNvSpPr>
                <a:spLocks/>
              </p:cNvSpPr>
              <p:nvPr/>
            </p:nvSpPr>
            <p:spPr bwMode="auto">
              <a:xfrm>
                <a:off x="6683153" y="2483502"/>
                <a:ext cx="16250" cy="64999"/>
              </a:xfrm>
              <a:custGeom>
                <a:avLst/>
                <a:gdLst>
                  <a:gd name="T0" fmla="*/ 9 w 15"/>
                  <a:gd name="T1" fmla="*/ 60 h 60"/>
                  <a:gd name="T2" fmla="*/ 0 w 15"/>
                  <a:gd name="T3" fmla="*/ 0 h 60"/>
                  <a:gd name="T4" fmla="*/ 5 w 15"/>
                  <a:gd name="T5" fmla="*/ 0 h 60"/>
                  <a:gd name="T6" fmla="*/ 15 w 15"/>
                  <a:gd name="T7" fmla="*/ 58 h 60"/>
                  <a:gd name="T8" fmla="*/ 9 w 15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0">
                    <a:moveTo>
                      <a:pt x="9" y="6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5" y="58"/>
                    </a:lnTo>
                    <a:lnTo>
                      <a:pt x="9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9" name="Freeform 1377"/>
              <p:cNvSpPr>
                <a:spLocks/>
              </p:cNvSpPr>
              <p:nvPr/>
            </p:nvSpPr>
            <p:spPr bwMode="auto">
              <a:xfrm>
                <a:off x="6687487" y="2483502"/>
                <a:ext cx="41166" cy="8666"/>
              </a:xfrm>
              <a:custGeom>
                <a:avLst/>
                <a:gdLst>
                  <a:gd name="T0" fmla="*/ 20 w 20"/>
                  <a:gd name="T1" fmla="*/ 4 h 4"/>
                  <a:gd name="T2" fmla="*/ 18 w 20"/>
                  <a:gd name="T3" fmla="*/ 2 h 4"/>
                  <a:gd name="T4" fmla="*/ 17 w 20"/>
                  <a:gd name="T5" fmla="*/ 1 h 4"/>
                  <a:gd name="T6" fmla="*/ 17 w 20"/>
                  <a:gd name="T7" fmla="*/ 2 h 4"/>
                  <a:gd name="T8" fmla="*/ 15 w 20"/>
                  <a:gd name="T9" fmla="*/ 4 h 4"/>
                  <a:gd name="T10" fmla="*/ 13 w 20"/>
                  <a:gd name="T11" fmla="*/ 2 h 4"/>
                  <a:gd name="T12" fmla="*/ 13 w 20"/>
                  <a:gd name="T13" fmla="*/ 1 h 4"/>
                  <a:gd name="T14" fmla="*/ 12 w 20"/>
                  <a:gd name="T15" fmla="*/ 2 h 4"/>
                  <a:gd name="T16" fmla="*/ 10 w 20"/>
                  <a:gd name="T17" fmla="*/ 4 h 4"/>
                  <a:gd name="T18" fmla="*/ 8 w 20"/>
                  <a:gd name="T19" fmla="*/ 2 h 4"/>
                  <a:gd name="T20" fmla="*/ 8 w 20"/>
                  <a:gd name="T21" fmla="*/ 1 h 4"/>
                  <a:gd name="T22" fmla="*/ 7 w 20"/>
                  <a:gd name="T23" fmla="*/ 2 h 4"/>
                  <a:gd name="T24" fmla="*/ 5 w 20"/>
                  <a:gd name="T25" fmla="*/ 4 h 4"/>
                  <a:gd name="T26" fmla="*/ 3 w 20"/>
                  <a:gd name="T27" fmla="*/ 2 h 4"/>
                  <a:gd name="T28" fmla="*/ 3 w 20"/>
                  <a:gd name="T29" fmla="*/ 1 h 4"/>
                  <a:gd name="T30" fmla="*/ 2 w 20"/>
                  <a:gd name="T31" fmla="*/ 2 h 4"/>
                  <a:gd name="T32" fmla="*/ 0 w 20"/>
                  <a:gd name="T33" fmla="*/ 4 h 4"/>
                  <a:gd name="T34" fmla="*/ 0 w 20"/>
                  <a:gd name="T35" fmla="*/ 3 h 4"/>
                  <a:gd name="T36" fmla="*/ 1 w 20"/>
                  <a:gd name="T37" fmla="*/ 2 h 4"/>
                  <a:gd name="T38" fmla="*/ 3 w 20"/>
                  <a:gd name="T39" fmla="*/ 0 h 4"/>
                  <a:gd name="T40" fmla="*/ 5 w 20"/>
                  <a:gd name="T41" fmla="*/ 2 h 4"/>
                  <a:gd name="T42" fmla="*/ 5 w 20"/>
                  <a:gd name="T43" fmla="*/ 3 h 4"/>
                  <a:gd name="T44" fmla="*/ 6 w 20"/>
                  <a:gd name="T45" fmla="*/ 2 h 4"/>
                  <a:gd name="T46" fmla="*/ 8 w 20"/>
                  <a:gd name="T47" fmla="*/ 0 h 4"/>
                  <a:gd name="T48" fmla="*/ 10 w 20"/>
                  <a:gd name="T49" fmla="*/ 2 h 4"/>
                  <a:gd name="T50" fmla="*/ 10 w 20"/>
                  <a:gd name="T51" fmla="*/ 3 h 4"/>
                  <a:gd name="T52" fmla="*/ 11 w 20"/>
                  <a:gd name="T53" fmla="*/ 2 h 4"/>
                  <a:gd name="T54" fmla="*/ 13 w 20"/>
                  <a:gd name="T55" fmla="*/ 0 h 4"/>
                  <a:gd name="T56" fmla="*/ 14 w 20"/>
                  <a:gd name="T57" fmla="*/ 2 h 4"/>
                  <a:gd name="T58" fmla="*/ 15 w 20"/>
                  <a:gd name="T59" fmla="*/ 3 h 4"/>
                  <a:gd name="T60" fmla="*/ 16 w 20"/>
                  <a:gd name="T61" fmla="*/ 2 h 4"/>
                  <a:gd name="T62" fmla="*/ 17 w 20"/>
                  <a:gd name="T63" fmla="*/ 0 h 4"/>
                  <a:gd name="T64" fmla="*/ 19 w 20"/>
                  <a:gd name="T65" fmla="*/ 2 h 4"/>
                  <a:gd name="T66" fmla="*/ 20 w 20"/>
                  <a:gd name="T67" fmla="*/ 3 h 4"/>
                  <a:gd name="T68" fmla="*/ 20 w 20"/>
                  <a:gd name="T6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" h="4">
                    <a:moveTo>
                      <a:pt x="20" y="4"/>
                    </a:moveTo>
                    <a:cubicBezTo>
                      <a:pt x="19" y="4"/>
                      <a:pt x="18" y="3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6" y="4"/>
                      <a:pt x="15" y="4"/>
                    </a:cubicBezTo>
                    <a:cubicBezTo>
                      <a:pt x="14" y="4"/>
                      <a:pt x="13" y="3"/>
                      <a:pt x="1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3"/>
                      <a:pt x="11" y="4"/>
                      <a:pt x="10" y="4"/>
                    </a:cubicBezTo>
                    <a:cubicBezTo>
                      <a:pt x="9" y="4"/>
                      <a:pt x="9" y="3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4"/>
                      <a:pt x="5" y="4"/>
                    </a:cubicBezTo>
                    <a:cubicBezTo>
                      <a:pt x="4" y="4"/>
                      <a:pt x="4" y="3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1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7" y="0"/>
                      <a:pt x="8" y="0"/>
                    </a:cubicBezTo>
                    <a:cubicBezTo>
                      <a:pt x="9" y="0"/>
                      <a:pt x="9" y="1"/>
                      <a:pt x="10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0"/>
                      <a:pt x="13" y="0"/>
                    </a:cubicBezTo>
                    <a:cubicBezTo>
                      <a:pt x="14" y="0"/>
                      <a:pt x="14" y="1"/>
                      <a:pt x="14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0"/>
                      <a:pt x="17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20" y="3"/>
                      <a:pt x="20" y="3"/>
                      <a:pt x="20" y="3"/>
                    </a:cubicBezTo>
                    <a:lnTo>
                      <a:pt x="2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0" name="Freeform 1378"/>
              <p:cNvSpPr>
                <a:spLocks/>
              </p:cNvSpPr>
              <p:nvPr/>
            </p:nvSpPr>
            <p:spPr bwMode="auto">
              <a:xfrm>
                <a:off x="6703737" y="2331839"/>
                <a:ext cx="8666" cy="44416"/>
              </a:xfrm>
              <a:custGeom>
                <a:avLst/>
                <a:gdLst>
                  <a:gd name="T0" fmla="*/ 2 w 4"/>
                  <a:gd name="T1" fmla="*/ 21 h 21"/>
                  <a:gd name="T2" fmla="*/ 0 w 4"/>
                  <a:gd name="T3" fmla="*/ 19 h 21"/>
                  <a:gd name="T4" fmla="*/ 0 w 4"/>
                  <a:gd name="T5" fmla="*/ 2 h 21"/>
                  <a:gd name="T6" fmla="*/ 2 w 4"/>
                  <a:gd name="T7" fmla="*/ 0 h 21"/>
                  <a:gd name="T8" fmla="*/ 4 w 4"/>
                  <a:gd name="T9" fmla="*/ 2 h 21"/>
                  <a:gd name="T10" fmla="*/ 4 w 4"/>
                  <a:gd name="T11" fmla="*/ 19 h 21"/>
                  <a:gd name="T12" fmla="*/ 2 w 4"/>
                  <a:gd name="T1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1">
                    <a:moveTo>
                      <a:pt x="2" y="21"/>
                    </a:moveTo>
                    <a:cubicBezTo>
                      <a:pt x="1" y="21"/>
                      <a:pt x="0" y="20"/>
                      <a:pt x="0" y="1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1" name="Freeform 1379"/>
              <p:cNvSpPr>
                <a:spLocks/>
              </p:cNvSpPr>
              <p:nvPr/>
            </p:nvSpPr>
            <p:spPr bwMode="auto">
              <a:xfrm>
                <a:off x="6745985" y="2349172"/>
                <a:ext cx="27083" cy="40083"/>
              </a:xfrm>
              <a:custGeom>
                <a:avLst/>
                <a:gdLst>
                  <a:gd name="T0" fmla="*/ 2 w 13"/>
                  <a:gd name="T1" fmla="*/ 19 h 19"/>
                  <a:gd name="T2" fmla="*/ 1 w 13"/>
                  <a:gd name="T3" fmla="*/ 18 h 19"/>
                  <a:gd name="T4" fmla="*/ 1 w 13"/>
                  <a:gd name="T5" fmla="*/ 16 h 19"/>
                  <a:gd name="T6" fmla="*/ 9 w 13"/>
                  <a:gd name="T7" fmla="*/ 1 h 19"/>
                  <a:gd name="T8" fmla="*/ 12 w 13"/>
                  <a:gd name="T9" fmla="*/ 0 h 19"/>
                  <a:gd name="T10" fmla="*/ 12 w 13"/>
                  <a:gd name="T11" fmla="*/ 2 h 19"/>
                  <a:gd name="T12" fmla="*/ 4 w 13"/>
                  <a:gd name="T13" fmla="*/ 18 h 19"/>
                  <a:gd name="T14" fmla="*/ 2 w 13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9">
                    <a:moveTo>
                      <a:pt x="2" y="19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8"/>
                      <a:pt x="0" y="17"/>
                      <a:pt x="1" y="16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1"/>
                      <a:pt x="13" y="2"/>
                      <a:pt x="12" y="2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8"/>
                      <a:pt x="3" y="19"/>
                      <a:pt x="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2" name="Freeform 1380"/>
              <p:cNvSpPr>
                <a:spLocks/>
              </p:cNvSpPr>
              <p:nvPr/>
            </p:nvSpPr>
            <p:spPr bwMode="auto">
              <a:xfrm>
                <a:off x="6777402" y="2392504"/>
                <a:ext cx="40083" cy="25999"/>
              </a:xfrm>
              <a:custGeom>
                <a:avLst/>
                <a:gdLst>
                  <a:gd name="T0" fmla="*/ 2 w 19"/>
                  <a:gd name="T1" fmla="*/ 12 h 12"/>
                  <a:gd name="T2" fmla="*/ 0 w 19"/>
                  <a:gd name="T3" fmla="*/ 12 h 12"/>
                  <a:gd name="T4" fmla="*/ 1 w 19"/>
                  <a:gd name="T5" fmla="*/ 9 h 12"/>
                  <a:gd name="T6" fmla="*/ 16 w 19"/>
                  <a:gd name="T7" fmla="*/ 0 h 12"/>
                  <a:gd name="T8" fmla="*/ 19 w 19"/>
                  <a:gd name="T9" fmla="*/ 1 h 12"/>
                  <a:gd name="T10" fmla="*/ 18 w 19"/>
                  <a:gd name="T11" fmla="*/ 3 h 12"/>
                  <a:gd name="T12" fmla="*/ 3 w 19"/>
                  <a:gd name="T13" fmla="*/ 12 h 12"/>
                  <a:gd name="T14" fmla="*/ 2 w 19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2">
                    <a:moveTo>
                      <a:pt x="2" y="12"/>
                    </a:moveTo>
                    <a:cubicBezTo>
                      <a:pt x="1" y="12"/>
                      <a:pt x="1" y="12"/>
                      <a:pt x="0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0"/>
                      <a:pt x="19" y="1"/>
                    </a:cubicBezTo>
                    <a:cubicBezTo>
                      <a:pt x="19" y="2"/>
                      <a:pt x="19" y="3"/>
                      <a:pt x="18" y="3"/>
                    </a:cubicBezTo>
                    <a:cubicBezTo>
                      <a:pt x="3" y="12"/>
                      <a:pt x="3" y="12"/>
                      <a:pt x="3" y="12"/>
                    </a:cubicBez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3" name="Freeform 1381"/>
              <p:cNvSpPr>
                <a:spLocks/>
              </p:cNvSpPr>
              <p:nvPr/>
            </p:nvSpPr>
            <p:spPr bwMode="auto">
              <a:xfrm>
                <a:off x="6790402" y="2454252"/>
                <a:ext cx="43332" cy="8666"/>
              </a:xfrm>
              <a:custGeom>
                <a:avLst/>
                <a:gdLst>
                  <a:gd name="T0" fmla="*/ 20 w 21"/>
                  <a:gd name="T1" fmla="*/ 4 h 4"/>
                  <a:gd name="T2" fmla="*/ 1 w 21"/>
                  <a:gd name="T3" fmla="*/ 4 h 4"/>
                  <a:gd name="T4" fmla="*/ 0 w 21"/>
                  <a:gd name="T5" fmla="*/ 2 h 4"/>
                  <a:gd name="T6" fmla="*/ 1 w 21"/>
                  <a:gd name="T7" fmla="*/ 0 h 4"/>
                  <a:gd name="T8" fmla="*/ 20 w 21"/>
                  <a:gd name="T9" fmla="*/ 0 h 4"/>
                  <a:gd name="T10" fmla="*/ 21 w 21"/>
                  <a:gd name="T11" fmla="*/ 2 h 4"/>
                  <a:gd name="T12" fmla="*/ 20 w 2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">
                    <a:moveTo>
                      <a:pt x="20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3"/>
                      <a:pt x="2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4" name="Freeform 1382"/>
              <p:cNvSpPr>
                <a:spLocks/>
              </p:cNvSpPr>
              <p:nvPr/>
            </p:nvSpPr>
            <p:spPr bwMode="auto">
              <a:xfrm>
                <a:off x="6777402" y="2496502"/>
                <a:ext cx="40083" cy="27083"/>
              </a:xfrm>
              <a:custGeom>
                <a:avLst/>
                <a:gdLst>
                  <a:gd name="T0" fmla="*/ 17 w 19"/>
                  <a:gd name="T1" fmla="*/ 13 h 13"/>
                  <a:gd name="T2" fmla="*/ 16 w 19"/>
                  <a:gd name="T3" fmla="*/ 13 h 13"/>
                  <a:gd name="T4" fmla="*/ 1 w 19"/>
                  <a:gd name="T5" fmla="*/ 4 h 13"/>
                  <a:gd name="T6" fmla="*/ 0 w 19"/>
                  <a:gd name="T7" fmla="*/ 1 h 13"/>
                  <a:gd name="T8" fmla="*/ 3 w 19"/>
                  <a:gd name="T9" fmla="*/ 1 h 13"/>
                  <a:gd name="T10" fmla="*/ 18 w 19"/>
                  <a:gd name="T11" fmla="*/ 10 h 13"/>
                  <a:gd name="T12" fmla="*/ 19 w 19"/>
                  <a:gd name="T13" fmla="*/ 12 h 13"/>
                  <a:gd name="T14" fmla="*/ 17 w 19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3">
                    <a:moveTo>
                      <a:pt x="17" y="13"/>
                    </a:moveTo>
                    <a:cubicBezTo>
                      <a:pt x="16" y="13"/>
                      <a:pt x="16" y="13"/>
                      <a:pt x="16" y="1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10"/>
                      <a:pt x="19" y="11"/>
                      <a:pt x="19" y="12"/>
                    </a:cubicBezTo>
                    <a:cubicBezTo>
                      <a:pt x="18" y="12"/>
                      <a:pt x="18" y="13"/>
                      <a:pt x="1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5" name="Freeform 1383"/>
              <p:cNvSpPr>
                <a:spLocks/>
              </p:cNvSpPr>
              <p:nvPr/>
            </p:nvSpPr>
            <p:spPr bwMode="auto">
              <a:xfrm>
                <a:off x="6643071" y="2349172"/>
                <a:ext cx="27083" cy="40083"/>
              </a:xfrm>
              <a:custGeom>
                <a:avLst/>
                <a:gdLst>
                  <a:gd name="T0" fmla="*/ 11 w 13"/>
                  <a:gd name="T1" fmla="*/ 19 h 19"/>
                  <a:gd name="T2" fmla="*/ 9 w 13"/>
                  <a:gd name="T3" fmla="*/ 18 h 19"/>
                  <a:gd name="T4" fmla="*/ 0 w 13"/>
                  <a:gd name="T5" fmla="*/ 2 h 19"/>
                  <a:gd name="T6" fmla="*/ 1 w 13"/>
                  <a:gd name="T7" fmla="*/ 0 h 19"/>
                  <a:gd name="T8" fmla="*/ 3 w 13"/>
                  <a:gd name="T9" fmla="*/ 1 h 19"/>
                  <a:gd name="T10" fmla="*/ 12 w 13"/>
                  <a:gd name="T11" fmla="*/ 16 h 19"/>
                  <a:gd name="T12" fmla="*/ 11 w 13"/>
                  <a:gd name="T13" fmla="*/ 18 h 19"/>
                  <a:gd name="T14" fmla="*/ 11 w 13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9">
                    <a:moveTo>
                      <a:pt x="11" y="19"/>
                    </a:moveTo>
                    <a:cubicBezTo>
                      <a:pt x="10" y="19"/>
                      <a:pt x="9" y="18"/>
                      <a:pt x="9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7"/>
                      <a:pt x="12" y="18"/>
                      <a:pt x="11" y="18"/>
                    </a:cubicBezTo>
                    <a:lnTo>
                      <a:pt x="11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6" name="Freeform 1384"/>
              <p:cNvSpPr>
                <a:spLocks/>
              </p:cNvSpPr>
              <p:nvPr/>
            </p:nvSpPr>
            <p:spPr bwMode="auto">
              <a:xfrm>
                <a:off x="6598655" y="2392504"/>
                <a:ext cx="40083" cy="25999"/>
              </a:xfrm>
              <a:custGeom>
                <a:avLst/>
                <a:gdLst>
                  <a:gd name="T0" fmla="*/ 17 w 19"/>
                  <a:gd name="T1" fmla="*/ 12 h 12"/>
                  <a:gd name="T2" fmla="*/ 16 w 19"/>
                  <a:gd name="T3" fmla="*/ 12 h 12"/>
                  <a:gd name="T4" fmla="*/ 1 w 19"/>
                  <a:gd name="T5" fmla="*/ 3 h 12"/>
                  <a:gd name="T6" fmla="*/ 0 w 19"/>
                  <a:gd name="T7" fmla="*/ 1 h 12"/>
                  <a:gd name="T8" fmla="*/ 2 w 19"/>
                  <a:gd name="T9" fmla="*/ 0 h 12"/>
                  <a:gd name="T10" fmla="*/ 18 w 19"/>
                  <a:gd name="T11" fmla="*/ 9 h 12"/>
                  <a:gd name="T12" fmla="*/ 18 w 19"/>
                  <a:gd name="T13" fmla="*/ 12 h 12"/>
                  <a:gd name="T14" fmla="*/ 17 w 19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2">
                    <a:moveTo>
                      <a:pt x="17" y="12"/>
                    </a:moveTo>
                    <a:cubicBezTo>
                      <a:pt x="16" y="12"/>
                      <a:pt x="16" y="12"/>
                      <a:pt x="16" y="1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9" y="11"/>
                      <a:pt x="18" y="12"/>
                    </a:cubicBezTo>
                    <a:cubicBezTo>
                      <a:pt x="18" y="12"/>
                      <a:pt x="17" y="12"/>
                      <a:pt x="1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7" name="Freeform 1385"/>
              <p:cNvSpPr>
                <a:spLocks/>
              </p:cNvSpPr>
              <p:nvPr/>
            </p:nvSpPr>
            <p:spPr bwMode="auto">
              <a:xfrm>
                <a:off x="6581322" y="2454252"/>
                <a:ext cx="44416" cy="8666"/>
              </a:xfrm>
              <a:custGeom>
                <a:avLst/>
                <a:gdLst>
                  <a:gd name="T0" fmla="*/ 19 w 21"/>
                  <a:gd name="T1" fmla="*/ 4 h 4"/>
                  <a:gd name="T2" fmla="*/ 2 w 21"/>
                  <a:gd name="T3" fmla="*/ 4 h 4"/>
                  <a:gd name="T4" fmla="*/ 0 w 21"/>
                  <a:gd name="T5" fmla="*/ 2 h 4"/>
                  <a:gd name="T6" fmla="*/ 2 w 21"/>
                  <a:gd name="T7" fmla="*/ 0 h 4"/>
                  <a:gd name="T8" fmla="*/ 19 w 21"/>
                  <a:gd name="T9" fmla="*/ 0 h 4"/>
                  <a:gd name="T10" fmla="*/ 21 w 21"/>
                  <a:gd name="T11" fmla="*/ 2 h 4"/>
                  <a:gd name="T12" fmla="*/ 19 w 2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">
                    <a:moveTo>
                      <a:pt x="19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3"/>
                      <a:pt x="20" y="4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8" name="Freeform 1386"/>
              <p:cNvSpPr>
                <a:spLocks/>
              </p:cNvSpPr>
              <p:nvPr/>
            </p:nvSpPr>
            <p:spPr bwMode="auto">
              <a:xfrm>
                <a:off x="6598655" y="2496502"/>
                <a:ext cx="40083" cy="27083"/>
              </a:xfrm>
              <a:custGeom>
                <a:avLst/>
                <a:gdLst>
                  <a:gd name="T0" fmla="*/ 1 w 19"/>
                  <a:gd name="T1" fmla="*/ 13 h 13"/>
                  <a:gd name="T2" fmla="*/ 0 w 19"/>
                  <a:gd name="T3" fmla="*/ 12 h 13"/>
                  <a:gd name="T4" fmla="*/ 1 w 19"/>
                  <a:gd name="T5" fmla="*/ 10 h 13"/>
                  <a:gd name="T6" fmla="*/ 16 w 19"/>
                  <a:gd name="T7" fmla="*/ 1 h 13"/>
                  <a:gd name="T8" fmla="*/ 18 w 19"/>
                  <a:gd name="T9" fmla="*/ 1 h 13"/>
                  <a:gd name="T10" fmla="*/ 18 w 19"/>
                  <a:gd name="T11" fmla="*/ 4 h 13"/>
                  <a:gd name="T12" fmla="*/ 2 w 19"/>
                  <a:gd name="T13" fmla="*/ 13 h 13"/>
                  <a:gd name="T14" fmla="*/ 1 w 19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3">
                    <a:moveTo>
                      <a:pt x="1" y="13"/>
                    </a:moveTo>
                    <a:cubicBezTo>
                      <a:pt x="1" y="13"/>
                      <a:pt x="0" y="12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8" y="1"/>
                      <a:pt x="18" y="1"/>
                    </a:cubicBezTo>
                    <a:cubicBezTo>
                      <a:pt x="19" y="2"/>
                      <a:pt x="18" y="3"/>
                      <a:pt x="18" y="4"/>
                    </a:cubicBezTo>
                    <a:cubicBezTo>
                      <a:pt x="2" y="13"/>
                      <a:pt x="2" y="13"/>
                      <a:pt x="2" y="13"/>
                    </a:cubicBezTo>
                    <a:lnTo>
                      <a:pt x="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9" name="Freeform 1387"/>
              <p:cNvSpPr>
                <a:spLocks noEditPoints="1"/>
              </p:cNvSpPr>
              <p:nvPr/>
            </p:nvSpPr>
            <p:spPr bwMode="auto">
              <a:xfrm>
                <a:off x="6640905" y="2387087"/>
                <a:ext cx="134331" cy="161414"/>
              </a:xfrm>
              <a:custGeom>
                <a:avLst/>
                <a:gdLst>
                  <a:gd name="T0" fmla="*/ 47 w 64"/>
                  <a:gd name="T1" fmla="*/ 77 h 77"/>
                  <a:gd name="T2" fmla="*/ 47 w 64"/>
                  <a:gd name="T3" fmla="*/ 77 h 77"/>
                  <a:gd name="T4" fmla="*/ 17 w 64"/>
                  <a:gd name="T5" fmla="*/ 77 h 77"/>
                  <a:gd name="T6" fmla="*/ 14 w 64"/>
                  <a:gd name="T7" fmla="*/ 74 h 77"/>
                  <a:gd name="T8" fmla="*/ 14 w 64"/>
                  <a:gd name="T9" fmla="*/ 74 h 77"/>
                  <a:gd name="T10" fmla="*/ 12 w 64"/>
                  <a:gd name="T11" fmla="*/ 63 h 77"/>
                  <a:gd name="T12" fmla="*/ 0 w 64"/>
                  <a:gd name="T13" fmla="*/ 33 h 77"/>
                  <a:gd name="T14" fmla="*/ 32 w 64"/>
                  <a:gd name="T15" fmla="*/ 0 h 77"/>
                  <a:gd name="T16" fmla="*/ 64 w 64"/>
                  <a:gd name="T17" fmla="*/ 33 h 77"/>
                  <a:gd name="T18" fmla="*/ 52 w 64"/>
                  <a:gd name="T19" fmla="*/ 63 h 77"/>
                  <a:gd name="T20" fmla="*/ 50 w 64"/>
                  <a:gd name="T21" fmla="*/ 74 h 77"/>
                  <a:gd name="T22" fmla="*/ 50 w 64"/>
                  <a:gd name="T23" fmla="*/ 74 h 77"/>
                  <a:gd name="T24" fmla="*/ 47 w 64"/>
                  <a:gd name="T25" fmla="*/ 77 h 77"/>
                  <a:gd name="T26" fmla="*/ 17 w 64"/>
                  <a:gd name="T27" fmla="*/ 72 h 77"/>
                  <a:gd name="T28" fmla="*/ 14 w 64"/>
                  <a:gd name="T29" fmla="*/ 74 h 77"/>
                  <a:gd name="T30" fmla="*/ 17 w 64"/>
                  <a:gd name="T31" fmla="*/ 72 h 77"/>
                  <a:gd name="T32" fmla="*/ 47 w 64"/>
                  <a:gd name="T33" fmla="*/ 72 h 77"/>
                  <a:gd name="T34" fmla="*/ 48 w 64"/>
                  <a:gd name="T35" fmla="*/ 72 h 77"/>
                  <a:gd name="T36" fmla="*/ 47 w 64"/>
                  <a:gd name="T37" fmla="*/ 72 h 77"/>
                  <a:gd name="T38" fmla="*/ 20 w 64"/>
                  <a:gd name="T39" fmla="*/ 72 h 77"/>
                  <a:gd name="T40" fmla="*/ 44 w 64"/>
                  <a:gd name="T41" fmla="*/ 72 h 77"/>
                  <a:gd name="T42" fmla="*/ 44 w 64"/>
                  <a:gd name="T43" fmla="*/ 69 h 77"/>
                  <a:gd name="T44" fmla="*/ 47 w 64"/>
                  <a:gd name="T45" fmla="*/ 60 h 77"/>
                  <a:gd name="T46" fmla="*/ 58 w 64"/>
                  <a:gd name="T47" fmla="*/ 33 h 77"/>
                  <a:gd name="T48" fmla="*/ 32 w 64"/>
                  <a:gd name="T49" fmla="*/ 6 h 77"/>
                  <a:gd name="T50" fmla="*/ 5 w 64"/>
                  <a:gd name="T51" fmla="*/ 33 h 77"/>
                  <a:gd name="T52" fmla="*/ 16 w 64"/>
                  <a:gd name="T53" fmla="*/ 60 h 77"/>
                  <a:gd name="T54" fmla="*/ 20 w 64"/>
                  <a:gd name="T55" fmla="*/ 69 h 77"/>
                  <a:gd name="T56" fmla="*/ 20 w 64"/>
                  <a:gd name="T57" fmla="*/ 7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77">
                    <a:moveTo>
                      <a:pt x="47" y="77"/>
                    </a:moveTo>
                    <a:cubicBezTo>
                      <a:pt x="47" y="77"/>
                      <a:pt x="47" y="77"/>
                      <a:pt x="4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5" y="77"/>
                      <a:pt x="14" y="76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2"/>
                      <a:pt x="14" y="66"/>
                      <a:pt x="12" y="63"/>
                    </a:cubicBezTo>
                    <a:cubicBezTo>
                      <a:pt x="0" y="48"/>
                      <a:pt x="0" y="33"/>
                      <a:pt x="0" y="33"/>
                    </a:cubicBezTo>
                    <a:cubicBezTo>
                      <a:pt x="0" y="15"/>
                      <a:pt x="14" y="0"/>
                      <a:pt x="32" y="0"/>
                    </a:cubicBezTo>
                    <a:cubicBezTo>
                      <a:pt x="50" y="0"/>
                      <a:pt x="64" y="15"/>
                      <a:pt x="64" y="33"/>
                    </a:cubicBezTo>
                    <a:cubicBezTo>
                      <a:pt x="64" y="33"/>
                      <a:pt x="64" y="48"/>
                      <a:pt x="52" y="63"/>
                    </a:cubicBezTo>
                    <a:cubicBezTo>
                      <a:pt x="50" y="66"/>
                      <a:pt x="50" y="72"/>
                      <a:pt x="50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6"/>
                      <a:pt x="48" y="77"/>
                      <a:pt x="47" y="77"/>
                    </a:cubicBezTo>
                    <a:close/>
                    <a:moveTo>
                      <a:pt x="17" y="72"/>
                    </a:moveTo>
                    <a:cubicBezTo>
                      <a:pt x="15" y="72"/>
                      <a:pt x="14" y="73"/>
                      <a:pt x="14" y="74"/>
                    </a:cubicBezTo>
                    <a:cubicBezTo>
                      <a:pt x="14" y="73"/>
                      <a:pt x="15" y="72"/>
                      <a:pt x="17" y="72"/>
                    </a:cubicBezTo>
                    <a:close/>
                    <a:moveTo>
                      <a:pt x="47" y="72"/>
                    </a:move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2"/>
                      <a:pt x="48" y="72"/>
                      <a:pt x="47" y="72"/>
                    </a:cubicBezTo>
                    <a:close/>
                    <a:moveTo>
                      <a:pt x="20" y="72"/>
                    </a:move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0"/>
                      <a:pt x="44" y="69"/>
                      <a:pt x="44" y="69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58" y="46"/>
                      <a:pt x="58" y="33"/>
                      <a:pt x="58" y="33"/>
                    </a:cubicBezTo>
                    <a:cubicBezTo>
                      <a:pt x="58" y="18"/>
                      <a:pt x="47" y="6"/>
                      <a:pt x="32" y="6"/>
                    </a:cubicBezTo>
                    <a:cubicBezTo>
                      <a:pt x="17" y="6"/>
                      <a:pt x="5" y="18"/>
                      <a:pt x="5" y="33"/>
                    </a:cubicBezTo>
                    <a:cubicBezTo>
                      <a:pt x="5" y="33"/>
                      <a:pt x="6" y="46"/>
                      <a:pt x="16" y="60"/>
                    </a:cubicBezTo>
                    <a:cubicBezTo>
                      <a:pt x="18" y="62"/>
                      <a:pt x="19" y="65"/>
                      <a:pt x="20" y="69"/>
                    </a:cubicBezTo>
                    <a:cubicBezTo>
                      <a:pt x="20" y="69"/>
                      <a:pt x="20" y="70"/>
                      <a:pt x="20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0" name="Freeform 1388"/>
              <p:cNvSpPr>
                <a:spLocks/>
              </p:cNvSpPr>
              <p:nvPr/>
            </p:nvSpPr>
            <p:spPr bwMode="auto">
              <a:xfrm>
                <a:off x="6672320" y="2550667"/>
                <a:ext cx="71498" cy="10833"/>
              </a:xfrm>
              <a:custGeom>
                <a:avLst/>
                <a:gdLst>
                  <a:gd name="T0" fmla="*/ 31 w 34"/>
                  <a:gd name="T1" fmla="*/ 5 h 5"/>
                  <a:gd name="T2" fmla="*/ 3 w 34"/>
                  <a:gd name="T3" fmla="*/ 5 h 5"/>
                  <a:gd name="T4" fmla="*/ 0 w 34"/>
                  <a:gd name="T5" fmla="*/ 2 h 5"/>
                  <a:gd name="T6" fmla="*/ 3 w 34"/>
                  <a:gd name="T7" fmla="*/ 0 h 5"/>
                  <a:gd name="T8" fmla="*/ 31 w 34"/>
                  <a:gd name="T9" fmla="*/ 0 h 5"/>
                  <a:gd name="T10" fmla="*/ 34 w 34"/>
                  <a:gd name="T11" fmla="*/ 2 h 5"/>
                  <a:gd name="T12" fmla="*/ 31 w 3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5">
                    <a:moveTo>
                      <a:pt x="31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4" y="1"/>
                      <a:pt x="34" y="2"/>
                    </a:cubicBezTo>
                    <a:cubicBezTo>
                      <a:pt x="34" y="4"/>
                      <a:pt x="32" y="5"/>
                      <a:pt x="3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1" name="Freeform 1389"/>
              <p:cNvSpPr>
                <a:spLocks/>
              </p:cNvSpPr>
              <p:nvPr/>
            </p:nvSpPr>
            <p:spPr bwMode="auto">
              <a:xfrm>
                <a:off x="6676654" y="2563667"/>
                <a:ext cx="62832" cy="10833"/>
              </a:xfrm>
              <a:custGeom>
                <a:avLst/>
                <a:gdLst>
                  <a:gd name="T0" fmla="*/ 27 w 30"/>
                  <a:gd name="T1" fmla="*/ 5 h 5"/>
                  <a:gd name="T2" fmla="*/ 3 w 30"/>
                  <a:gd name="T3" fmla="*/ 5 h 5"/>
                  <a:gd name="T4" fmla="*/ 0 w 30"/>
                  <a:gd name="T5" fmla="*/ 2 h 5"/>
                  <a:gd name="T6" fmla="*/ 3 w 30"/>
                  <a:gd name="T7" fmla="*/ 0 h 5"/>
                  <a:gd name="T8" fmla="*/ 27 w 30"/>
                  <a:gd name="T9" fmla="*/ 0 h 5"/>
                  <a:gd name="T10" fmla="*/ 30 w 30"/>
                  <a:gd name="T11" fmla="*/ 2 h 5"/>
                  <a:gd name="T12" fmla="*/ 27 w 30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">
                    <a:moveTo>
                      <a:pt x="27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30" y="1"/>
                      <a:pt x="30" y="2"/>
                    </a:cubicBezTo>
                    <a:cubicBezTo>
                      <a:pt x="30" y="4"/>
                      <a:pt x="28" y="5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2" name="Freeform 1390"/>
              <p:cNvSpPr>
                <a:spLocks/>
              </p:cNvSpPr>
              <p:nvPr/>
            </p:nvSpPr>
            <p:spPr bwMode="auto">
              <a:xfrm>
                <a:off x="6685320" y="2574500"/>
                <a:ext cx="45499" cy="11917"/>
              </a:xfrm>
              <a:custGeom>
                <a:avLst/>
                <a:gdLst>
                  <a:gd name="T0" fmla="*/ 19 w 22"/>
                  <a:gd name="T1" fmla="*/ 6 h 6"/>
                  <a:gd name="T2" fmla="*/ 2 w 22"/>
                  <a:gd name="T3" fmla="*/ 6 h 6"/>
                  <a:gd name="T4" fmla="*/ 0 w 22"/>
                  <a:gd name="T5" fmla="*/ 3 h 6"/>
                  <a:gd name="T6" fmla="*/ 2 w 22"/>
                  <a:gd name="T7" fmla="*/ 0 h 6"/>
                  <a:gd name="T8" fmla="*/ 19 w 22"/>
                  <a:gd name="T9" fmla="*/ 0 h 6"/>
                  <a:gd name="T10" fmla="*/ 22 w 22"/>
                  <a:gd name="T11" fmla="*/ 3 h 6"/>
                  <a:gd name="T12" fmla="*/ 19 w 22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6">
                    <a:moveTo>
                      <a:pt x="19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2" y="2"/>
                      <a:pt x="22" y="3"/>
                    </a:cubicBezTo>
                    <a:cubicBezTo>
                      <a:pt x="22" y="5"/>
                      <a:pt x="21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4326953" y="2649248"/>
              <a:ext cx="252412" cy="253495"/>
              <a:chOff x="4326953" y="2649248"/>
              <a:chExt cx="252412" cy="253495"/>
            </a:xfrm>
            <a:solidFill>
              <a:schemeClr val="bg1">
                <a:lumMod val="95000"/>
              </a:schemeClr>
            </a:solidFill>
          </p:grpSpPr>
          <p:sp>
            <p:nvSpPr>
              <p:cNvPr id="91" name="Freeform 1391"/>
              <p:cNvSpPr>
                <a:spLocks noEditPoints="1"/>
              </p:cNvSpPr>
              <p:nvPr/>
            </p:nvSpPr>
            <p:spPr bwMode="auto">
              <a:xfrm>
                <a:off x="4406035" y="2649248"/>
                <a:ext cx="93165" cy="253495"/>
              </a:xfrm>
              <a:custGeom>
                <a:avLst/>
                <a:gdLst>
                  <a:gd name="T0" fmla="*/ 22 w 44"/>
                  <a:gd name="T1" fmla="*/ 0 h 120"/>
                  <a:gd name="T2" fmla="*/ 0 w 44"/>
                  <a:gd name="T3" fmla="*/ 60 h 120"/>
                  <a:gd name="T4" fmla="*/ 22 w 44"/>
                  <a:gd name="T5" fmla="*/ 120 h 120"/>
                  <a:gd name="T6" fmla="*/ 44 w 44"/>
                  <a:gd name="T7" fmla="*/ 60 h 120"/>
                  <a:gd name="T8" fmla="*/ 22 w 44"/>
                  <a:gd name="T9" fmla="*/ 0 h 120"/>
                  <a:gd name="T10" fmla="*/ 22 w 44"/>
                  <a:gd name="T11" fmla="*/ 110 h 120"/>
                  <a:gd name="T12" fmla="*/ 3 w 44"/>
                  <a:gd name="T13" fmla="*/ 60 h 120"/>
                  <a:gd name="T14" fmla="*/ 22 w 44"/>
                  <a:gd name="T15" fmla="*/ 9 h 120"/>
                  <a:gd name="T16" fmla="*/ 40 w 44"/>
                  <a:gd name="T17" fmla="*/ 60 h 120"/>
                  <a:gd name="T18" fmla="*/ 22 w 44"/>
                  <a:gd name="T19" fmla="*/ 11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120">
                    <a:moveTo>
                      <a:pt x="22" y="0"/>
                    </a:moveTo>
                    <a:cubicBezTo>
                      <a:pt x="10" y="0"/>
                      <a:pt x="0" y="27"/>
                      <a:pt x="0" y="60"/>
                    </a:cubicBezTo>
                    <a:cubicBezTo>
                      <a:pt x="0" y="93"/>
                      <a:pt x="10" y="120"/>
                      <a:pt x="22" y="120"/>
                    </a:cubicBezTo>
                    <a:cubicBezTo>
                      <a:pt x="34" y="120"/>
                      <a:pt x="44" y="93"/>
                      <a:pt x="44" y="60"/>
                    </a:cubicBezTo>
                    <a:cubicBezTo>
                      <a:pt x="44" y="27"/>
                      <a:pt x="34" y="0"/>
                      <a:pt x="22" y="0"/>
                    </a:cubicBezTo>
                    <a:close/>
                    <a:moveTo>
                      <a:pt x="22" y="110"/>
                    </a:moveTo>
                    <a:cubicBezTo>
                      <a:pt x="12" y="110"/>
                      <a:pt x="3" y="88"/>
                      <a:pt x="3" y="60"/>
                    </a:cubicBezTo>
                    <a:cubicBezTo>
                      <a:pt x="3" y="32"/>
                      <a:pt x="12" y="9"/>
                      <a:pt x="22" y="9"/>
                    </a:cubicBezTo>
                    <a:cubicBezTo>
                      <a:pt x="32" y="9"/>
                      <a:pt x="40" y="32"/>
                      <a:pt x="40" y="60"/>
                    </a:cubicBezTo>
                    <a:cubicBezTo>
                      <a:pt x="40" y="88"/>
                      <a:pt x="32" y="110"/>
                      <a:pt x="22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2" name="Freeform 1392"/>
              <p:cNvSpPr>
                <a:spLocks noEditPoints="1"/>
              </p:cNvSpPr>
              <p:nvPr/>
            </p:nvSpPr>
            <p:spPr bwMode="auto">
              <a:xfrm>
                <a:off x="4326953" y="2729413"/>
                <a:ext cx="252412" cy="93165"/>
              </a:xfrm>
              <a:custGeom>
                <a:avLst/>
                <a:gdLst>
                  <a:gd name="T0" fmla="*/ 120 w 120"/>
                  <a:gd name="T1" fmla="*/ 22 h 44"/>
                  <a:gd name="T2" fmla="*/ 60 w 120"/>
                  <a:gd name="T3" fmla="*/ 0 h 44"/>
                  <a:gd name="T4" fmla="*/ 0 w 120"/>
                  <a:gd name="T5" fmla="*/ 22 h 44"/>
                  <a:gd name="T6" fmla="*/ 60 w 120"/>
                  <a:gd name="T7" fmla="*/ 44 h 44"/>
                  <a:gd name="T8" fmla="*/ 120 w 120"/>
                  <a:gd name="T9" fmla="*/ 22 h 44"/>
                  <a:gd name="T10" fmla="*/ 10 w 120"/>
                  <a:gd name="T11" fmla="*/ 22 h 44"/>
                  <a:gd name="T12" fmla="*/ 60 w 120"/>
                  <a:gd name="T13" fmla="*/ 3 h 44"/>
                  <a:gd name="T14" fmla="*/ 110 w 120"/>
                  <a:gd name="T15" fmla="*/ 22 h 44"/>
                  <a:gd name="T16" fmla="*/ 60 w 120"/>
                  <a:gd name="T17" fmla="*/ 40 h 44"/>
                  <a:gd name="T18" fmla="*/ 10 w 120"/>
                  <a:gd name="T19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44">
                    <a:moveTo>
                      <a:pt x="120" y="22"/>
                    </a:moveTo>
                    <a:cubicBezTo>
                      <a:pt x="120" y="10"/>
                      <a:pt x="93" y="0"/>
                      <a:pt x="60" y="0"/>
                    </a:cubicBezTo>
                    <a:cubicBezTo>
                      <a:pt x="27" y="0"/>
                      <a:pt x="0" y="10"/>
                      <a:pt x="0" y="22"/>
                    </a:cubicBezTo>
                    <a:cubicBezTo>
                      <a:pt x="0" y="34"/>
                      <a:pt x="27" y="44"/>
                      <a:pt x="60" y="44"/>
                    </a:cubicBezTo>
                    <a:cubicBezTo>
                      <a:pt x="93" y="44"/>
                      <a:pt x="120" y="34"/>
                      <a:pt x="120" y="22"/>
                    </a:cubicBezTo>
                    <a:close/>
                    <a:moveTo>
                      <a:pt x="10" y="22"/>
                    </a:moveTo>
                    <a:cubicBezTo>
                      <a:pt x="10" y="12"/>
                      <a:pt x="32" y="3"/>
                      <a:pt x="60" y="3"/>
                    </a:cubicBezTo>
                    <a:cubicBezTo>
                      <a:pt x="88" y="3"/>
                      <a:pt x="110" y="12"/>
                      <a:pt x="110" y="22"/>
                    </a:cubicBezTo>
                    <a:cubicBezTo>
                      <a:pt x="110" y="32"/>
                      <a:pt x="88" y="40"/>
                      <a:pt x="60" y="40"/>
                    </a:cubicBezTo>
                    <a:cubicBezTo>
                      <a:pt x="32" y="40"/>
                      <a:pt x="10" y="32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3" name="Freeform 1393"/>
              <p:cNvSpPr>
                <a:spLocks noEditPoints="1"/>
              </p:cNvSpPr>
              <p:nvPr/>
            </p:nvSpPr>
            <p:spPr bwMode="auto">
              <a:xfrm>
                <a:off x="4345369" y="2668748"/>
                <a:ext cx="214495" cy="214495"/>
              </a:xfrm>
              <a:custGeom>
                <a:avLst/>
                <a:gdLst>
                  <a:gd name="T0" fmla="*/ 93 w 102"/>
                  <a:gd name="T1" fmla="*/ 8 h 102"/>
                  <a:gd name="T2" fmla="*/ 35 w 102"/>
                  <a:gd name="T3" fmla="*/ 35 h 102"/>
                  <a:gd name="T4" fmla="*/ 8 w 102"/>
                  <a:gd name="T5" fmla="*/ 93 h 102"/>
                  <a:gd name="T6" fmla="*/ 67 w 102"/>
                  <a:gd name="T7" fmla="*/ 66 h 102"/>
                  <a:gd name="T8" fmla="*/ 93 w 102"/>
                  <a:gd name="T9" fmla="*/ 8 h 102"/>
                  <a:gd name="T10" fmla="*/ 15 w 102"/>
                  <a:gd name="T11" fmla="*/ 86 h 102"/>
                  <a:gd name="T12" fmla="*/ 38 w 102"/>
                  <a:gd name="T13" fmla="*/ 38 h 102"/>
                  <a:gd name="T14" fmla="*/ 86 w 102"/>
                  <a:gd name="T15" fmla="*/ 15 h 102"/>
                  <a:gd name="T16" fmla="*/ 64 w 102"/>
                  <a:gd name="T17" fmla="*/ 64 h 102"/>
                  <a:gd name="T18" fmla="*/ 15 w 102"/>
                  <a:gd name="T19" fmla="*/ 8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02">
                    <a:moveTo>
                      <a:pt x="93" y="8"/>
                    </a:moveTo>
                    <a:cubicBezTo>
                      <a:pt x="85" y="0"/>
                      <a:pt x="59" y="12"/>
                      <a:pt x="35" y="35"/>
                    </a:cubicBezTo>
                    <a:cubicBezTo>
                      <a:pt x="12" y="59"/>
                      <a:pt x="0" y="85"/>
                      <a:pt x="8" y="93"/>
                    </a:cubicBezTo>
                    <a:cubicBezTo>
                      <a:pt x="17" y="102"/>
                      <a:pt x="43" y="90"/>
                      <a:pt x="67" y="66"/>
                    </a:cubicBezTo>
                    <a:cubicBezTo>
                      <a:pt x="90" y="43"/>
                      <a:pt x="102" y="17"/>
                      <a:pt x="93" y="8"/>
                    </a:cubicBezTo>
                    <a:close/>
                    <a:moveTo>
                      <a:pt x="15" y="86"/>
                    </a:moveTo>
                    <a:cubicBezTo>
                      <a:pt x="8" y="79"/>
                      <a:pt x="18" y="57"/>
                      <a:pt x="38" y="38"/>
                    </a:cubicBezTo>
                    <a:cubicBezTo>
                      <a:pt x="57" y="18"/>
                      <a:pt x="79" y="8"/>
                      <a:pt x="86" y="15"/>
                    </a:cubicBezTo>
                    <a:cubicBezTo>
                      <a:pt x="94" y="22"/>
                      <a:pt x="84" y="44"/>
                      <a:pt x="64" y="64"/>
                    </a:cubicBezTo>
                    <a:cubicBezTo>
                      <a:pt x="44" y="84"/>
                      <a:pt x="23" y="94"/>
                      <a:pt x="15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4" name="Freeform 1394"/>
              <p:cNvSpPr>
                <a:spLocks noEditPoints="1"/>
              </p:cNvSpPr>
              <p:nvPr/>
            </p:nvSpPr>
            <p:spPr bwMode="auto">
              <a:xfrm>
                <a:off x="4345369" y="2668748"/>
                <a:ext cx="214495" cy="214495"/>
              </a:xfrm>
              <a:custGeom>
                <a:avLst/>
                <a:gdLst>
                  <a:gd name="T0" fmla="*/ 93 w 102"/>
                  <a:gd name="T1" fmla="*/ 93 h 102"/>
                  <a:gd name="T2" fmla="*/ 67 w 102"/>
                  <a:gd name="T3" fmla="*/ 35 h 102"/>
                  <a:gd name="T4" fmla="*/ 8 w 102"/>
                  <a:gd name="T5" fmla="*/ 8 h 102"/>
                  <a:gd name="T6" fmla="*/ 35 w 102"/>
                  <a:gd name="T7" fmla="*/ 66 h 102"/>
                  <a:gd name="T8" fmla="*/ 93 w 102"/>
                  <a:gd name="T9" fmla="*/ 93 h 102"/>
                  <a:gd name="T10" fmla="*/ 15 w 102"/>
                  <a:gd name="T11" fmla="*/ 15 h 102"/>
                  <a:gd name="T12" fmla="*/ 64 w 102"/>
                  <a:gd name="T13" fmla="*/ 38 h 102"/>
                  <a:gd name="T14" fmla="*/ 86 w 102"/>
                  <a:gd name="T15" fmla="*/ 86 h 102"/>
                  <a:gd name="T16" fmla="*/ 38 w 102"/>
                  <a:gd name="T17" fmla="*/ 64 h 102"/>
                  <a:gd name="T18" fmla="*/ 15 w 102"/>
                  <a:gd name="T19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02">
                    <a:moveTo>
                      <a:pt x="93" y="93"/>
                    </a:moveTo>
                    <a:cubicBezTo>
                      <a:pt x="102" y="85"/>
                      <a:pt x="90" y="59"/>
                      <a:pt x="67" y="35"/>
                    </a:cubicBezTo>
                    <a:cubicBezTo>
                      <a:pt x="43" y="12"/>
                      <a:pt x="17" y="0"/>
                      <a:pt x="8" y="8"/>
                    </a:cubicBezTo>
                    <a:cubicBezTo>
                      <a:pt x="0" y="17"/>
                      <a:pt x="12" y="43"/>
                      <a:pt x="35" y="66"/>
                    </a:cubicBezTo>
                    <a:cubicBezTo>
                      <a:pt x="59" y="90"/>
                      <a:pt x="85" y="102"/>
                      <a:pt x="93" y="93"/>
                    </a:cubicBezTo>
                    <a:close/>
                    <a:moveTo>
                      <a:pt x="15" y="15"/>
                    </a:moveTo>
                    <a:cubicBezTo>
                      <a:pt x="23" y="8"/>
                      <a:pt x="44" y="18"/>
                      <a:pt x="64" y="38"/>
                    </a:cubicBezTo>
                    <a:cubicBezTo>
                      <a:pt x="84" y="57"/>
                      <a:pt x="94" y="79"/>
                      <a:pt x="86" y="86"/>
                    </a:cubicBezTo>
                    <a:cubicBezTo>
                      <a:pt x="79" y="94"/>
                      <a:pt x="57" y="84"/>
                      <a:pt x="38" y="64"/>
                    </a:cubicBezTo>
                    <a:cubicBezTo>
                      <a:pt x="18" y="44"/>
                      <a:pt x="8" y="22"/>
                      <a:pt x="1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5" name="Oval 1395"/>
              <p:cNvSpPr>
                <a:spLocks noChangeArrowheads="1"/>
              </p:cNvSpPr>
              <p:nvPr/>
            </p:nvSpPr>
            <p:spPr bwMode="auto">
              <a:xfrm>
                <a:off x="4434201" y="2755413"/>
                <a:ext cx="37916" cy="3899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072375" y="3148655"/>
              <a:ext cx="248078" cy="205829"/>
              <a:chOff x="4072375" y="3148655"/>
              <a:chExt cx="248078" cy="205829"/>
            </a:xfrm>
            <a:solidFill>
              <a:schemeClr val="bg1">
                <a:lumMod val="95000"/>
              </a:schemeClr>
            </a:solidFill>
          </p:grpSpPr>
          <p:sp>
            <p:nvSpPr>
              <p:cNvPr id="86" name="Freeform 1396"/>
              <p:cNvSpPr>
                <a:spLocks/>
              </p:cNvSpPr>
              <p:nvPr/>
            </p:nvSpPr>
            <p:spPr bwMode="auto">
              <a:xfrm>
                <a:off x="4072375" y="3264569"/>
                <a:ext cx="54166" cy="89915"/>
              </a:xfrm>
              <a:custGeom>
                <a:avLst/>
                <a:gdLst>
                  <a:gd name="T0" fmla="*/ 50 w 50"/>
                  <a:gd name="T1" fmla="*/ 83 h 83"/>
                  <a:gd name="T2" fmla="*/ 50 w 50"/>
                  <a:gd name="T3" fmla="*/ 0 h 83"/>
                  <a:gd name="T4" fmla="*/ 3 w 50"/>
                  <a:gd name="T5" fmla="*/ 44 h 83"/>
                  <a:gd name="T6" fmla="*/ 0 w 50"/>
                  <a:gd name="T7" fmla="*/ 40 h 83"/>
                  <a:gd name="T8" fmla="*/ 0 w 50"/>
                  <a:gd name="T9" fmla="*/ 83 h 83"/>
                  <a:gd name="T10" fmla="*/ 50 w 50"/>
                  <a:gd name="T1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83">
                    <a:moveTo>
                      <a:pt x="50" y="83"/>
                    </a:moveTo>
                    <a:lnTo>
                      <a:pt x="50" y="0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83"/>
                    </a:lnTo>
                    <a:lnTo>
                      <a:pt x="5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7" name="Freeform 1397"/>
              <p:cNvSpPr>
                <a:spLocks/>
              </p:cNvSpPr>
              <p:nvPr/>
            </p:nvSpPr>
            <p:spPr bwMode="auto">
              <a:xfrm>
                <a:off x="4137374" y="3238569"/>
                <a:ext cx="54166" cy="115915"/>
              </a:xfrm>
              <a:custGeom>
                <a:avLst/>
                <a:gdLst>
                  <a:gd name="T0" fmla="*/ 50 w 50"/>
                  <a:gd name="T1" fmla="*/ 107 h 107"/>
                  <a:gd name="T2" fmla="*/ 50 w 50"/>
                  <a:gd name="T3" fmla="*/ 37 h 107"/>
                  <a:gd name="T4" fmla="*/ 13 w 50"/>
                  <a:gd name="T5" fmla="*/ 0 h 107"/>
                  <a:gd name="T6" fmla="*/ 0 w 50"/>
                  <a:gd name="T7" fmla="*/ 12 h 107"/>
                  <a:gd name="T8" fmla="*/ 0 w 50"/>
                  <a:gd name="T9" fmla="*/ 107 h 107"/>
                  <a:gd name="T10" fmla="*/ 50 w 50"/>
                  <a:gd name="T11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7">
                    <a:moveTo>
                      <a:pt x="50" y="107"/>
                    </a:moveTo>
                    <a:lnTo>
                      <a:pt x="50" y="37"/>
                    </a:lnTo>
                    <a:lnTo>
                      <a:pt x="13" y="0"/>
                    </a:lnTo>
                    <a:lnTo>
                      <a:pt x="0" y="12"/>
                    </a:lnTo>
                    <a:lnTo>
                      <a:pt x="0" y="107"/>
                    </a:lnTo>
                    <a:lnTo>
                      <a:pt x="50" y="1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8" name="Freeform 1398"/>
              <p:cNvSpPr>
                <a:spLocks/>
              </p:cNvSpPr>
              <p:nvPr/>
            </p:nvSpPr>
            <p:spPr bwMode="auto">
              <a:xfrm>
                <a:off x="4200206" y="3258069"/>
                <a:ext cx="55249" cy="96415"/>
              </a:xfrm>
              <a:custGeom>
                <a:avLst/>
                <a:gdLst>
                  <a:gd name="T0" fmla="*/ 51 w 51"/>
                  <a:gd name="T1" fmla="*/ 89 h 89"/>
                  <a:gd name="T2" fmla="*/ 51 w 51"/>
                  <a:gd name="T3" fmla="*/ 0 h 89"/>
                  <a:gd name="T4" fmla="*/ 8 w 51"/>
                  <a:gd name="T5" fmla="*/ 37 h 89"/>
                  <a:gd name="T6" fmla="*/ 0 w 51"/>
                  <a:gd name="T7" fmla="*/ 29 h 89"/>
                  <a:gd name="T8" fmla="*/ 0 w 51"/>
                  <a:gd name="T9" fmla="*/ 89 h 89"/>
                  <a:gd name="T10" fmla="*/ 51 w 51"/>
                  <a:gd name="T1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89">
                    <a:moveTo>
                      <a:pt x="51" y="89"/>
                    </a:moveTo>
                    <a:lnTo>
                      <a:pt x="51" y="0"/>
                    </a:lnTo>
                    <a:lnTo>
                      <a:pt x="8" y="37"/>
                    </a:lnTo>
                    <a:lnTo>
                      <a:pt x="0" y="29"/>
                    </a:lnTo>
                    <a:lnTo>
                      <a:pt x="0" y="89"/>
                    </a:lnTo>
                    <a:lnTo>
                      <a:pt x="51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9" name="Freeform 1399"/>
              <p:cNvSpPr>
                <a:spLocks/>
              </p:cNvSpPr>
              <p:nvPr/>
            </p:nvSpPr>
            <p:spPr bwMode="auto">
              <a:xfrm>
                <a:off x="4265204" y="3200654"/>
                <a:ext cx="55249" cy="153830"/>
              </a:xfrm>
              <a:custGeom>
                <a:avLst/>
                <a:gdLst>
                  <a:gd name="T0" fmla="*/ 51 w 51"/>
                  <a:gd name="T1" fmla="*/ 142 h 142"/>
                  <a:gd name="T2" fmla="*/ 51 w 51"/>
                  <a:gd name="T3" fmla="*/ 0 h 142"/>
                  <a:gd name="T4" fmla="*/ 0 w 51"/>
                  <a:gd name="T5" fmla="*/ 45 h 142"/>
                  <a:gd name="T6" fmla="*/ 0 w 51"/>
                  <a:gd name="T7" fmla="*/ 142 h 142"/>
                  <a:gd name="T8" fmla="*/ 51 w 51"/>
                  <a:gd name="T9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42">
                    <a:moveTo>
                      <a:pt x="51" y="142"/>
                    </a:moveTo>
                    <a:lnTo>
                      <a:pt x="51" y="0"/>
                    </a:lnTo>
                    <a:lnTo>
                      <a:pt x="0" y="45"/>
                    </a:lnTo>
                    <a:lnTo>
                      <a:pt x="0" y="142"/>
                    </a:lnTo>
                    <a:lnTo>
                      <a:pt x="51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0" name="Freeform 1400"/>
              <p:cNvSpPr>
                <a:spLocks/>
              </p:cNvSpPr>
              <p:nvPr/>
            </p:nvSpPr>
            <p:spPr bwMode="auto">
              <a:xfrm>
                <a:off x="4072375" y="3148655"/>
                <a:ext cx="248078" cy="140830"/>
              </a:xfrm>
              <a:custGeom>
                <a:avLst/>
                <a:gdLst>
                  <a:gd name="T0" fmla="*/ 117 w 118"/>
                  <a:gd name="T1" fmla="*/ 0 h 67"/>
                  <a:gd name="T2" fmla="*/ 66 w 118"/>
                  <a:gd name="T3" fmla="*/ 44 h 67"/>
                  <a:gd name="T4" fmla="*/ 42 w 118"/>
                  <a:gd name="T5" fmla="*/ 21 h 67"/>
                  <a:gd name="T6" fmla="*/ 38 w 118"/>
                  <a:gd name="T7" fmla="*/ 19 h 67"/>
                  <a:gd name="T8" fmla="*/ 34 w 118"/>
                  <a:gd name="T9" fmla="*/ 21 h 67"/>
                  <a:gd name="T10" fmla="*/ 0 w 118"/>
                  <a:gd name="T11" fmla="*/ 54 h 67"/>
                  <a:gd name="T12" fmla="*/ 0 w 118"/>
                  <a:gd name="T13" fmla="*/ 65 h 67"/>
                  <a:gd name="T14" fmla="*/ 2 w 118"/>
                  <a:gd name="T15" fmla="*/ 67 h 67"/>
                  <a:gd name="T16" fmla="*/ 38 w 118"/>
                  <a:gd name="T17" fmla="*/ 33 h 67"/>
                  <a:gd name="T18" fmla="*/ 62 w 118"/>
                  <a:gd name="T19" fmla="*/ 56 h 67"/>
                  <a:gd name="T20" fmla="*/ 70 w 118"/>
                  <a:gd name="T21" fmla="*/ 56 h 67"/>
                  <a:gd name="T22" fmla="*/ 118 w 118"/>
                  <a:gd name="T23" fmla="*/ 15 h 67"/>
                  <a:gd name="T24" fmla="*/ 118 w 118"/>
                  <a:gd name="T25" fmla="*/ 1 h 67"/>
                  <a:gd name="T26" fmla="*/ 117 w 118"/>
                  <a:gd name="T2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67">
                    <a:moveTo>
                      <a:pt x="117" y="0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1" y="20"/>
                      <a:pt x="40" y="19"/>
                      <a:pt x="38" y="19"/>
                    </a:cubicBezTo>
                    <a:cubicBezTo>
                      <a:pt x="37" y="20"/>
                      <a:pt x="35" y="20"/>
                      <a:pt x="34" y="2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4" y="58"/>
                      <a:pt x="67" y="58"/>
                      <a:pt x="70" y="56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"/>
                      <a:pt x="118" y="1"/>
                      <a:pt x="118" y="1"/>
                    </a:cubicBezTo>
                    <a:lnTo>
                      <a:pt x="1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7860712" y="3160571"/>
              <a:ext cx="269745" cy="193913"/>
              <a:chOff x="7860712" y="3160571"/>
              <a:chExt cx="269745" cy="193913"/>
            </a:xfrm>
            <a:solidFill>
              <a:schemeClr val="bg1">
                <a:lumMod val="95000"/>
              </a:schemeClr>
            </a:solidFill>
          </p:grpSpPr>
          <p:sp>
            <p:nvSpPr>
              <p:cNvPr id="75" name="Freeform 1401"/>
              <p:cNvSpPr>
                <a:spLocks/>
              </p:cNvSpPr>
              <p:nvPr/>
            </p:nvSpPr>
            <p:spPr bwMode="auto">
              <a:xfrm>
                <a:off x="7938711" y="3282985"/>
                <a:ext cx="55249" cy="23833"/>
              </a:xfrm>
              <a:custGeom>
                <a:avLst/>
                <a:gdLst>
                  <a:gd name="T0" fmla="*/ 49 w 51"/>
                  <a:gd name="T1" fmla="*/ 22 h 22"/>
                  <a:gd name="T2" fmla="*/ 51 w 51"/>
                  <a:gd name="T3" fmla="*/ 0 h 22"/>
                  <a:gd name="T4" fmla="*/ 0 w 51"/>
                  <a:gd name="T5" fmla="*/ 0 h 22"/>
                  <a:gd name="T6" fmla="*/ 2 w 51"/>
                  <a:gd name="T7" fmla="*/ 22 h 22"/>
                  <a:gd name="T8" fmla="*/ 49 w 51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2">
                    <a:moveTo>
                      <a:pt x="49" y="22"/>
                    </a:moveTo>
                    <a:lnTo>
                      <a:pt x="51" y="0"/>
                    </a:lnTo>
                    <a:lnTo>
                      <a:pt x="0" y="0"/>
                    </a:lnTo>
                    <a:lnTo>
                      <a:pt x="2" y="22"/>
                    </a:lnTo>
                    <a:lnTo>
                      <a:pt x="49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6" name="Freeform 1402"/>
              <p:cNvSpPr>
                <a:spLocks/>
              </p:cNvSpPr>
              <p:nvPr/>
            </p:nvSpPr>
            <p:spPr bwMode="auto">
              <a:xfrm>
                <a:off x="8001543" y="3234236"/>
                <a:ext cx="61749" cy="40083"/>
              </a:xfrm>
              <a:custGeom>
                <a:avLst/>
                <a:gdLst>
                  <a:gd name="T0" fmla="*/ 0 w 57"/>
                  <a:gd name="T1" fmla="*/ 37 h 37"/>
                  <a:gd name="T2" fmla="*/ 47 w 57"/>
                  <a:gd name="T3" fmla="*/ 37 h 37"/>
                  <a:gd name="T4" fmla="*/ 57 w 57"/>
                  <a:gd name="T5" fmla="*/ 0 h 37"/>
                  <a:gd name="T6" fmla="*/ 4 w 57"/>
                  <a:gd name="T7" fmla="*/ 0 h 37"/>
                  <a:gd name="T8" fmla="*/ 0 w 5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7">
                    <a:moveTo>
                      <a:pt x="0" y="37"/>
                    </a:moveTo>
                    <a:lnTo>
                      <a:pt x="47" y="37"/>
                    </a:lnTo>
                    <a:lnTo>
                      <a:pt x="57" y="0"/>
                    </a:lnTo>
                    <a:lnTo>
                      <a:pt x="4" y="0"/>
                    </a:ln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7" name="Freeform 1403"/>
              <p:cNvSpPr>
                <a:spLocks/>
              </p:cNvSpPr>
              <p:nvPr/>
            </p:nvSpPr>
            <p:spPr bwMode="auto">
              <a:xfrm>
                <a:off x="7882379" y="3282985"/>
                <a:ext cx="49832" cy="23833"/>
              </a:xfrm>
              <a:custGeom>
                <a:avLst/>
                <a:gdLst>
                  <a:gd name="T0" fmla="*/ 0 w 46"/>
                  <a:gd name="T1" fmla="*/ 0 h 22"/>
                  <a:gd name="T2" fmla="*/ 5 w 46"/>
                  <a:gd name="T3" fmla="*/ 22 h 22"/>
                  <a:gd name="T4" fmla="*/ 46 w 46"/>
                  <a:gd name="T5" fmla="*/ 22 h 22"/>
                  <a:gd name="T6" fmla="*/ 44 w 46"/>
                  <a:gd name="T7" fmla="*/ 0 h 22"/>
                  <a:gd name="T8" fmla="*/ 0 w 46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22">
                    <a:moveTo>
                      <a:pt x="0" y="0"/>
                    </a:moveTo>
                    <a:lnTo>
                      <a:pt x="5" y="22"/>
                    </a:lnTo>
                    <a:lnTo>
                      <a:pt x="46" y="22"/>
                    </a:lnTo>
                    <a:lnTo>
                      <a:pt x="4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8" name="Freeform 1404"/>
              <p:cNvSpPr>
                <a:spLocks/>
              </p:cNvSpPr>
              <p:nvPr/>
            </p:nvSpPr>
            <p:spPr bwMode="auto">
              <a:xfrm>
                <a:off x="7999376" y="3282985"/>
                <a:ext cx="50916" cy="23833"/>
              </a:xfrm>
              <a:custGeom>
                <a:avLst/>
                <a:gdLst>
                  <a:gd name="T0" fmla="*/ 47 w 47"/>
                  <a:gd name="T1" fmla="*/ 0 h 22"/>
                  <a:gd name="T2" fmla="*/ 2 w 47"/>
                  <a:gd name="T3" fmla="*/ 0 h 22"/>
                  <a:gd name="T4" fmla="*/ 0 w 47"/>
                  <a:gd name="T5" fmla="*/ 22 h 22"/>
                  <a:gd name="T6" fmla="*/ 41 w 47"/>
                  <a:gd name="T7" fmla="*/ 22 h 22"/>
                  <a:gd name="T8" fmla="*/ 47 w 47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2">
                    <a:moveTo>
                      <a:pt x="47" y="0"/>
                    </a:moveTo>
                    <a:lnTo>
                      <a:pt x="2" y="0"/>
                    </a:lnTo>
                    <a:lnTo>
                      <a:pt x="0" y="22"/>
                    </a:lnTo>
                    <a:lnTo>
                      <a:pt x="41" y="2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9" name="Freeform 1405"/>
              <p:cNvSpPr>
                <a:spLocks/>
              </p:cNvSpPr>
              <p:nvPr/>
            </p:nvSpPr>
            <p:spPr bwMode="auto">
              <a:xfrm>
                <a:off x="8005876" y="3160571"/>
                <a:ext cx="124581" cy="66082"/>
              </a:xfrm>
              <a:custGeom>
                <a:avLst/>
                <a:gdLst>
                  <a:gd name="T0" fmla="*/ 40 w 59"/>
                  <a:gd name="T1" fmla="*/ 0 h 31"/>
                  <a:gd name="T2" fmla="*/ 37 w 59"/>
                  <a:gd name="T3" fmla="*/ 1 h 31"/>
                  <a:gd name="T4" fmla="*/ 35 w 59"/>
                  <a:gd name="T5" fmla="*/ 2 h 31"/>
                  <a:gd name="T6" fmla="*/ 20 w 59"/>
                  <a:gd name="T7" fmla="*/ 17 h 31"/>
                  <a:gd name="T8" fmla="*/ 19 w 59"/>
                  <a:gd name="T9" fmla="*/ 19 h 31"/>
                  <a:gd name="T10" fmla="*/ 1 w 59"/>
                  <a:gd name="T11" fmla="*/ 19 h 31"/>
                  <a:gd name="T12" fmla="*/ 0 w 59"/>
                  <a:gd name="T13" fmla="*/ 31 h 31"/>
                  <a:gd name="T14" fmla="*/ 28 w 59"/>
                  <a:gd name="T15" fmla="*/ 31 h 31"/>
                  <a:gd name="T16" fmla="*/ 30 w 59"/>
                  <a:gd name="T17" fmla="*/ 23 h 31"/>
                  <a:gd name="T18" fmla="*/ 42 w 59"/>
                  <a:gd name="T19" fmla="*/ 11 h 31"/>
                  <a:gd name="T20" fmla="*/ 51 w 59"/>
                  <a:gd name="T21" fmla="*/ 11 h 31"/>
                  <a:gd name="T22" fmla="*/ 51 w 59"/>
                  <a:gd name="T23" fmla="*/ 0 h 31"/>
                  <a:gd name="T24" fmla="*/ 40 w 59"/>
                  <a:gd name="T2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31">
                    <a:moveTo>
                      <a:pt x="40" y="0"/>
                    </a:moveTo>
                    <a:cubicBezTo>
                      <a:pt x="39" y="0"/>
                      <a:pt x="38" y="0"/>
                      <a:pt x="37" y="1"/>
                    </a:cubicBezTo>
                    <a:cubicBezTo>
                      <a:pt x="36" y="1"/>
                      <a:pt x="36" y="1"/>
                      <a:pt x="35" y="2"/>
                    </a:cubicBezTo>
                    <a:cubicBezTo>
                      <a:pt x="30" y="7"/>
                      <a:pt x="25" y="12"/>
                      <a:pt x="20" y="17"/>
                    </a:cubicBezTo>
                    <a:cubicBezTo>
                      <a:pt x="20" y="17"/>
                      <a:pt x="20" y="18"/>
                      <a:pt x="19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4" y="19"/>
                      <a:pt x="38" y="15"/>
                      <a:pt x="4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9" y="11"/>
                      <a:pt x="59" y="0"/>
                      <a:pt x="51" y="0"/>
                    </a:cubicBez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0" name="Freeform 1406"/>
              <p:cNvSpPr>
                <a:spLocks/>
              </p:cNvSpPr>
              <p:nvPr/>
            </p:nvSpPr>
            <p:spPr bwMode="auto">
              <a:xfrm>
                <a:off x="7932211" y="3200654"/>
                <a:ext cx="67165" cy="25999"/>
              </a:xfrm>
              <a:custGeom>
                <a:avLst/>
                <a:gdLst>
                  <a:gd name="T0" fmla="*/ 2 w 62"/>
                  <a:gd name="T1" fmla="*/ 24 h 24"/>
                  <a:gd name="T2" fmla="*/ 60 w 62"/>
                  <a:gd name="T3" fmla="*/ 24 h 24"/>
                  <a:gd name="T4" fmla="*/ 62 w 62"/>
                  <a:gd name="T5" fmla="*/ 0 h 24"/>
                  <a:gd name="T6" fmla="*/ 0 w 62"/>
                  <a:gd name="T7" fmla="*/ 0 h 24"/>
                  <a:gd name="T8" fmla="*/ 2 w 6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4">
                    <a:moveTo>
                      <a:pt x="2" y="24"/>
                    </a:moveTo>
                    <a:lnTo>
                      <a:pt x="60" y="24"/>
                    </a:lnTo>
                    <a:lnTo>
                      <a:pt x="62" y="0"/>
                    </a:lnTo>
                    <a:lnTo>
                      <a:pt x="0" y="0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1" name="Freeform 1407"/>
              <p:cNvSpPr>
                <a:spLocks/>
              </p:cNvSpPr>
              <p:nvPr/>
            </p:nvSpPr>
            <p:spPr bwMode="auto">
              <a:xfrm>
                <a:off x="7869379" y="3234236"/>
                <a:ext cx="60665" cy="40083"/>
              </a:xfrm>
              <a:custGeom>
                <a:avLst/>
                <a:gdLst>
                  <a:gd name="T0" fmla="*/ 56 w 56"/>
                  <a:gd name="T1" fmla="*/ 37 h 37"/>
                  <a:gd name="T2" fmla="*/ 52 w 56"/>
                  <a:gd name="T3" fmla="*/ 0 h 37"/>
                  <a:gd name="T4" fmla="*/ 0 w 56"/>
                  <a:gd name="T5" fmla="*/ 0 h 37"/>
                  <a:gd name="T6" fmla="*/ 10 w 56"/>
                  <a:gd name="T7" fmla="*/ 37 h 37"/>
                  <a:gd name="T8" fmla="*/ 56 w 56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37">
                    <a:moveTo>
                      <a:pt x="56" y="37"/>
                    </a:moveTo>
                    <a:lnTo>
                      <a:pt x="52" y="0"/>
                    </a:lnTo>
                    <a:lnTo>
                      <a:pt x="0" y="0"/>
                    </a:lnTo>
                    <a:lnTo>
                      <a:pt x="10" y="37"/>
                    </a:lnTo>
                    <a:lnTo>
                      <a:pt x="56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2" name="Freeform 1408"/>
              <p:cNvSpPr>
                <a:spLocks/>
              </p:cNvSpPr>
              <p:nvPr/>
            </p:nvSpPr>
            <p:spPr bwMode="auto">
              <a:xfrm>
                <a:off x="7860712" y="3200654"/>
                <a:ext cx="64999" cy="25999"/>
              </a:xfrm>
              <a:custGeom>
                <a:avLst/>
                <a:gdLst>
                  <a:gd name="T0" fmla="*/ 0 w 60"/>
                  <a:gd name="T1" fmla="*/ 0 h 24"/>
                  <a:gd name="T2" fmla="*/ 6 w 60"/>
                  <a:gd name="T3" fmla="*/ 24 h 24"/>
                  <a:gd name="T4" fmla="*/ 60 w 60"/>
                  <a:gd name="T5" fmla="*/ 24 h 24"/>
                  <a:gd name="T6" fmla="*/ 58 w 60"/>
                  <a:gd name="T7" fmla="*/ 0 h 24"/>
                  <a:gd name="T8" fmla="*/ 0 w 6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4">
                    <a:moveTo>
                      <a:pt x="0" y="0"/>
                    </a:moveTo>
                    <a:lnTo>
                      <a:pt x="6" y="24"/>
                    </a:lnTo>
                    <a:lnTo>
                      <a:pt x="60" y="24"/>
                    </a:lnTo>
                    <a:lnTo>
                      <a:pt x="5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3" name="Freeform 1409"/>
              <p:cNvSpPr>
                <a:spLocks/>
              </p:cNvSpPr>
              <p:nvPr/>
            </p:nvSpPr>
            <p:spPr bwMode="auto">
              <a:xfrm>
                <a:off x="7934377" y="3234236"/>
                <a:ext cx="62832" cy="40083"/>
              </a:xfrm>
              <a:custGeom>
                <a:avLst/>
                <a:gdLst>
                  <a:gd name="T0" fmla="*/ 58 w 58"/>
                  <a:gd name="T1" fmla="*/ 0 h 37"/>
                  <a:gd name="T2" fmla="*/ 0 w 58"/>
                  <a:gd name="T3" fmla="*/ 0 h 37"/>
                  <a:gd name="T4" fmla="*/ 4 w 58"/>
                  <a:gd name="T5" fmla="*/ 37 h 37"/>
                  <a:gd name="T6" fmla="*/ 55 w 58"/>
                  <a:gd name="T7" fmla="*/ 37 h 37"/>
                  <a:gd name="T8" fmla="*/ 58 w 5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7">
                    <a:moveTo>
                      <a:pt x="58" y="0"/>
                    </a:moveTo>
                    <a:lnTo>
                      <a:pt x="0" y="0"/>
                    </a:lnTo>
                    <a:lnTo>
                      <a:pt x="4" y="37"/>
                    </a:lnTo>
                    <a:lnTo>
                      <a:pt x="55" y="37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4" name="Oval 1410"/>
              <p:cNvSpPr>
                <a:spLocks noChangeArrowheads="1"/>
              </p:cNvSpPr>
              <p:nvPr/>
            </p:nvSpPr>
            <p:spPr bwMode="auto">
              <a:xfrm>
                <a:off x="7889961" y="3314401"/>
                <a:ext cx="42249" cy="4008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5" name="Oval 1411"/>
              <p:cNvSpPr>
                <a:spLocks noChangeArrowheads="1"/>
              </p:cNvSpPr>
              <p:nvPr/>
            </p:nvSpPr>
            <p:spPr bwMode="auto">
              <a:xfrm>
                <a:off x="7999376" y="3314401"/>
                <a:ext cx="42249" cy="4008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</p:grpSp>
      <p:sp>
        <p:nvSpPr>
          <p:cNvPr id="319" name="AutoShape 115"/>
          <p:cNvSpPr>
            <a:spLocks noChangeAspect="1"/>
          </p:cNvSpPr>
          <p:nvPr/>
        </p:nvSpPr>
        <p:spPr bwMode="auto">
          <a:xfrm>
            <a:off x="4394167" y="1749778"/>
            <a:ext cx="280916" cy="2874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微軟正黑體 Light" panose="020B0304030504040204" pitchFamily="34" charset="-120"/>
              <a:cs typeface="Gill Sans" charset="0"/>
              <a:sym typeface="Gill Sans" charset="0"/>
            </a:endParaRPr>
          </a:p>
        </p:txBody>
      </p:sp>
      <p:sp>
        <p:nvSpPr>
          <p:cNvPr id="320" name="AutoShape 12"/>
          <p:cNvSpPr>
            <a:spLocks noChangeAspect="1"/>
          </p:cNvSpPr>
          <p:nvPr/>
        </p:nvSpPr>
        <p:spPr bwMode="auto">
          <a:xfrm>
            <a:off x="5528922" y="3653021"/>
            <a:ext cx="245735" cy="270380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微軟正黑體 Light" panose="020B0304030504040204" pitchFamily="34" charset="-120"/>
              <a:cs typeface="Gill Sans" charset="0"/>
              <a:sym typeface="Gill Sans" charset="0"/>
            </a:endParaRPr>
          </a:p>
        </p:txBody>
      </p:sp>
      <p:sp>
        <p:nvSpPr>
          <p:cNvPr id="321" name="Freeform 21"/>
          <p:cNvSpPr>
            <a:spLocks noEditPoints="1"/>
          </p:cNvSpPr>
          <p:nvPr/>
        </p:nvSpPr>
        <p:spPr bwMode="auto">
          <a:xfrm>
            <a:off x="3243101" y="3575677"/>
            <a:ext cx="251222" cy="286946"/>
          </a:xfrm>
          <a:custGeom>
            <a:avLst/>
            <a:gdLst>
              <a:gd name="T0" fmla="*/ 432 w 504"/>
              <a:gd name="T1" fmla="*/ 541 h 577"/>
              <a:gd name="T2" fmla="*/ 407 w 504"/>
              <a:gd name="T3" fmla="*/ 541 h 577"/>
              <a:gd name="T4" fmla="*/ 504 w 504"/>
              <a:gd name="T5" fmla="*/ 361 h 577"/>
              <a:gd name="T6" fmla="*/ 341 w 504"/>
              <a:gd name="T7" fmla="*/ 152 h 577"/>
              <a:gd name="T8" fmla="*/ 382 w 504"/>
              <a:gd name="T9" fmla="*/ 75 h 577"/>
              <a:gd name="T10" fmla="*/ 374 w 504"/>
              <a:gd name="T11" fmla="*/ 50 h 577"/>
              <a:gd name="T12" fmla="*/ 277 w 504"/>
              <a:gd name="T13" fmla="*/ 3 h 577"/>
              <a:gd name="T14" fmla="*/ 263 w 504"/>
              <a:gd name="T15" fmla="*/ 2 h 577"/>
              <a:gd name="T16" fmla="*/ 252 w 504"/>
              <a:gd name="T17" fmla="*/ 12 h 577"/>
              <a:gd name="T18" fmla="*/ 137 w 504"/>
              <a:gd name="T19" fmla="*/ 230 h 577"/>
              <a:gd name="T20" fmla="*/ 153 w 504"/>
              <a:gd name="T21" fmla="*/ 280 h 577"/>
              <a:gd name="T22" fmla="*/ 137 w 504"/>
              <a:gd name="T23" fmla="*/ 313 h 577"/>
              <a:gd name="T24" fmla="*/ 202 w 504"/>
              <a:gd name="T25" fmla="*/ 344 h 577"/>
              <a:gd name="T26" fmla="*/ 217 w 504"/>
              <a:gd name="T27" fmla="*/ 312 h 577"/>
              <a:gd name="T28" fmla="*/ 217 w 504"/>
              <a:gd name="T29" fmla="*/ 312 h 577"/>
              <a:gd name="T30" fmla="*/ 267 w 504"/>
              <a:gd name="T31" fmla="*/ 293 h 577"/>
              <a:gd name="T32" fmla="*/ 306 w 504"/>
              <a:gd name="T33" fmla="*/ 219 h 577"/>
              <a:gd name="T34" fmla="*/ 432 w 504"/>
              <a:gd name="T35" fmla="*/ 361 h 577"/>
              <a:gd name="T36" fmla="*/ 288 w 504"/>
              <a:gd name="T37" fmla="*/ 505 h 577"/>
              <a:gd name="T38" fmla="*/ 180 w 504"/>
              <a:gd name="T39" fmla="*/ 469 h 577"/>
              <a:gd name="T40" fmla="*/ 180 w 504"/>
              <a:gd name="T41" fmla="*/ 451 h 577"/>
              <a:gd name="T42" fmla="*/ 198 w 504"/>
              <a:gd name="T43" fmla="*/ 433 h 577"/>
              <a:gd name="T44" fmla="*/ 288 w 504"/>
              <a:gd name="T45" fmla="*/ 433 h 577"/>
              <a:gd name="T46" fmla="*/ 288 w 504"/>
              <a:gd name="T47" fmla="*/ 397 h 577"/>
              <a:gd name="T48" fmla="*/ 149 w 504"/>
              <a:gd name="T49" fmla="*/ 397 h 577"/>
              <a:gd name="T50" fmla="*/ 75 w 504"/>
              <a:gd name="T51" fmla="*/ 397 h 577"/>
              <a:gd name="T52" fmla="*/ 0 w 504"/>
              <a:gd name="T53" fmla="*/ 397 h 577"/>
              <a:gd name="T54" fmla="*/ 0 w 504"/>
              <a:gd name="T55" fmla="*/ 433 h 577"/>
              <a:gd name="T56" fmla="*/ 85 w 504"/>
              <a:gd name="T57" fmla="*/ 433 h 577"/>
              <a:gd name="T58" fmla="*/ 90 w 504"/>
              <a:gd name="T59" fmla="*/ 433 h 577"/>
              <a:gd name="T60" fmla="*/ 108 w 504"/>
              <a:gd name="T61" fmla="*/ 451 h 577"/>
              <a:gd name="T62" fmla="*/ 108 w 504"/>
              <a:gd name="T63" fmla="*/ 469 h 577"/>
              <a:gd name="T64" fmla="*/ 108 w 504"/>
              <a:gd name="T65" fmla="*/ 541 h 577"/>
              <a:gd name="T66" fmla="*/ 36 w 504"/>
              <a:gd name="T67" fmla="*/ 577 h 577"/>
              <a:gd name="T68" fmla="*/ 504 w 504"/>
              <a:gd name="T69" fmla="*/ 577 h 577"/>
              <a:gd name="T70" fmla="*/ 432 w 504"/>
              <a:gd name="T71" fmla="*/ 541 h 577"/>
              <a:gd name="T72" fmla="*/ 306 w 504"/>
              <a:gd name="T73" fmla="*/ 49 h 577"/>
              <a:gd name="T74" fmla="*/ 294 w 504"/>
              <a:gd name="T75" fmla="*/ 61 h 577"/>
              <a:gd name="T76" fmla="*/ 212 w 504"/>
              <a:gd name="T77" fmla="*/ 217 h 577"/>
              <a:gd name="T78" fmla="*/ 180 w 504"/>
              <a:gd name="T79" fmla="*/ 202 h 577"/>
              <a:gd name="T80" fmla="*/ 182 w 504"/>
              <a:gd name="T81" fmla="*/ 195 h 577"/>
              <a:gd name="T82" fmla="*/ 261 w 504"/>
              <a:gd name="T83" fmla="*/ 48 h 577"/>
              <a:gd name="T84" fmla="*/ 272 w 504"/>
              <a:gd name="T85" fmla="*/ 38 h 577"/>
              <a:gd name="T86" fmla="*/ 286 w 504"/>
              <a:gd name="T87" fmla="*/ 39 h 577"/>
              <a:gd name="T88" fmla="*/ 306 w 504"/>
              <a:gd name="T89" fmla="*/ 49 h 577"/>
              <a:gd name="T90" fmla="*/ 306 w 504"/>
              <a:gd name="T91" fmla="*/ 49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4" h="577">
                <a:moveTo>
                  <a:pt x="432" y="541"/>
                </a:moveTo>
                <a:cubicBezTo>
                  <a:pt x="407" y="541"/>
                  <a:pt x="407" y="541"/>
                  <a:pt x="407" y="541"/>
                </a:cubicBezTo>
                <a:cubicBezTo>
                  <a:pt x="466" y="502"/>
                  <a:pt x="504" y="436"/>
                  <a:pt x="504" y="361"/>
                </a:cubicBezTo>
                <a:cubicBezTo>
                  <a:pt x="504" y="260"/>
                  <a:pt x="435" y="175"/>
                  <a:pt x="341" y="152"/>
                </a:cubicBezTo>
                <a:cubicBezTo>
                  <a:pt x="382" y="75"/>
                  <a:pt x="382" y="75"/>
                  <a:pt x="382" y="75"/>
                </a:cubicBezTo>
                <a:cubicBezTo>
                  <a:pt x="386" y="65"/>
                  <a:pt x="383" y="54"/>
                  <a:pt x="374" y="50"/>
                </a:cubicBezTo>
                <a:cubicBezTo>
                  <a:pt x="277" y="3"/>
                  <a:pt x="277" y="3"/>
                  <a:pt x="277" y="3"/>
                </a:cubicBezTo>
                <a:cubicBezTo>
                  <a:pt x="272" y="1"/>
                  <a:pt x="267" y="0"/>
                  <a:pt x="263" y="2"/>
                </a:cubicBezTo>
                <a:cubicBezTo>
                  <a:pt x="258" y="4"/>
                  <a:pt x="254" y="7"/>
                  <a:pt x="252" y="12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28" y="249"/>
                  <a:pt x="135" y="272"/>
                  <a:pt x="153" y="280"/>
                </a:cubicBezTo>
                <a:cubicBezTo>
                  <a:pt x="137" y="313"/>
                  <a:pt x="137" y="313"/>
                  <a:pt x="137" y="313"/>
                </a:cubicBezTo>
                <a:cubicBezTo>
                  <a:pt x="202" y="344"/>
                  <a:pt x="202" y="344"/>
                  <a:pt x="202" y="344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35" y="320"/>
                  <a:pt x="257" y="312"/>
                  <a:pt x="267" y="293"/>
                </a:cubicBezTo>
                <a:cubicBezTo>
                  <a:pt x="306" y="219"/>
                  <a:pt x="306" y="219"/>
                  <a:pt x="306" y="219"/>
                </a:cubicBezTo>
                <a:cubicBezTo>
                  <a:pt x="377" y="228"/>
                  <a:pt x="432" y="288"/>
                  <a:pt x="432" y="361"/>
                </a:cubicBezTo>
                <a:cubicBezTo>
                  <a:pt x="432" y="440"/>
                  <a:pt x="367" y="505"/>
                  <a:pt x="288" y="505"/>
                </a:cubicBezTo>
                <a:cubicBezTo>
                  <a:pt x="252" y="505"/>
                  <a:pt x="205" y="491"/>
                  <a:pt x="180" y="469"/>
                </a:cubicBezTo>
                <a:cubicBezTo>
                  <a:pt x="180" y="451"/>
                  <a:pt x="180" y="451"/>
                  <a:pt x="180" y="451"/>
                </a:cubicBezTo>
                <a:cubicBezTo>
                  <a:pt x="180" y="441"/>
                  <a:pt x="188" y="433"/>
                  <a:pt x="198" y="433"/>
                </a:cubicBezTo>
                <a:cubicBezTo>
                  <a:pt x="288" y="433"/>
                  <a:pt x="288" y="433"/>
                  <a:pt x="288" y="433"/>
                </a:cubicBezTo>
                <a:cubicBezTo>
                  <a:pt x="288" y="397"/>
                  <a:pt x="288" y="397"/>
                  <a:pt x="288" y="397"/>
                </a:cubicBezTo>
                <a:cubicBezTo>
                  <a:pt x="149" y="397"/>
                  <a:pt x="149" y="397"/>
                  <a:pt x="149" y="397"/>
                </a:cubicBezTo>
                <a:cubicBezTo>
                  <a:pt x="75" y="397"/>
                  <a:pt x="75" y="397"/>
                  <a:pt x="75" y="397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33"/>
                  <a:pt x="0" y="433"/>
                  <a:pt x="0" y="433"/>
                </a:cubicBezTo>
                <a:cubicBezTo>
                  <a:pt x="85" y="433"/>
                  <a:pt x="85" y="433"/>
                  <a:pt x="85" y="433"/>
                </a:cubicBezTo>
                <a:cubicBezTo>
                  <a:pt x="90" y="433"/>
                  <a:pt x="90" y="433"/>
                  <a:pt x="90" y="433"/>
                </a:cubicBezTo>
                <a:cubicBezTo>
                  <a:pt x="100" y="433"/>
                  <a:pt x="108" y="441"/>
                  <a:pt x="108" y="451"/>
                </a:cubicBezTo>
                <a:cubicBezTo>
                  <a:pt x="108" y="469"/>
                  <a:pt x="108" y="469"/>
                  <a:pt x="108" y="469"/>
                </a:cubicBezTo>
                <a:cubicBezTo>
                  <a:pt x="108" y="541"/>
                  <a:pt x="108" y="541"/>
                  <a:pt x="108" y="541"/>
                </a:cubicBezTo>
                <a:cubicBezTo>
                  <a:pt x="68" y="541"/>
                  <a:pt x="36" y="537"/>
                  <a:pt x="36" y="577"/>
                </a:cubicBezTo>
                <a:cubicBezTo>
                  <a:pt x="504" y="577"/>
                  <a:pt x="504" y="577"/>
                  <a:pt x="504" y="577"/>
                </a:cubicBezTo>
                <a:cubicBezTo>
                  <a:pt x="504" y="537"/>
                  <a:pt x="472" y="541"/>
                  <a:pt x="432" y="541"/>
                </a:cubicBezTo>
                <a:close/>
                <a:moveTo>
                  <a:pt x="306" y="49"/>
                </a:moveTo>
                <a:cubicBezTo>
                  <a:pt x="301" y="51"/>
                  <a:pt x="297" y="55"/>
                  <a:pt x="294" y="61"/>
                </a:cubicBezTo>
                <a:cubicBezTo>
                  <a:pt x="212" y="217"/>
                  <a:pt x="212" y="217"/>
                  <a:pt x="212" y="217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181" y="199"/>
                  <a:pt x="181" y="197"/>
                  <a:pt x="182" y="195"/>
                </a:cubicBezTo>
                <a:cubicBezTo>
                  <a:pt x="261" y="48"/>
                  <a:pt x="261" y="48"/>
                  <a:pt x="261" y="48"/>
                </a:cubicBezTo>
                <a:cubicBezTo>
                  <a:pt x="263" y="43"/>
                  <a:pt x="267" y="40"/>
                  <a:pt x="272" y="38"/>
                </a:cubicBezTo>
                <a:cubicBezTo>
                  <a:pt x="276" y="36"/>
                  <a:pt x="281" y="37"/>
                  <a:pt x="286" y="39"/>
                </a:cubicBezTo>
                <a:cubicBezTo>
                  <a:pt x="306" y="49"/>
                  <a:pt x="306" y="49"/>
                  <a:pt x="306" y="49"/>
                </a:cubicBezTo>
                <a:cubicBezTo>
                  <a:pt x="306" y="49"/>
                  <a:pt x="306" y="49"/>
                  <a:pt x="306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ea typeface="微軟正黑體 Light" panose="020B0304030504040204" pitchFamily="34" charset="-120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346568" y="1834884"/>
            <a:ext cx="235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SA" sz="2000" dirty="0">
                <a:solidFill>
                  <a:schemeClr val="bg1">
                    <a:lumMod val="50000"/>
                  </a:schemeClr>
                </a:solidFill>
              </a:rPr>
              <a:t>لا يوجد لديهم حساب بنكي وبطاقة مشتريات</a:t>
            </a:r>
            <a:r>
              <a:rPr lang="ar-JO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ar-SA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28" name="Group 327"/>
          <p:cNvGrpSpPr/>
          <p:nvPr/>
        </p:nvGrpSpPr>
        <p:grpSpPr>
          <a:xfrm>
            <a:off x="2608161" y="1939451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329" name="Oval 328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ea typeface="微軟正黑體 Light" panose="020B0304030504040204" pitchFamily="34" charset="-120"/>
              </a:endParaRPr>
            </a:p>
          </p:txBody>
        </p:sp>
        <p:sp>
          <p:nvSpPr>
            <p:cNvPr id="330" name="Freeform 329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62015" y="3624485"/>
            <a:ext cx="2603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 fontAlgn="base">
              <a:spcBef>
                <a:spcPct val="0"/>
              </a:spcBef>
              <a:spcAft>
                <a:spcPct val="0"/>
              </a:spcAft>
            </a:pPr>
            <a:r>
              <a:rPr lang="ar-SA" sz="2000" dirty="0">
                <a:solidFill>
                  <a:schemeClr val="bg1">
                    <a:lumMod val="50000"/>
                  </a:schemeClr>
                </a:solidFill>
              </a:rPr>
              <a:t>يواجهون مشاكل في عملية الشراء مثل تعطل بطاقة المشتريات في بعض الاحيان عدة مرات</a:t>
            </a:r>
            <a:r>
              <a:rPr lang="ar-JO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>
            <a:off x="2678871" y="3607423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341" name="Oval 340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ea typeface="微軟正黑體 Light" panose="020B0304030504040204" pitchFamily="34" charset="-120"/>
              </a:endParaRPr>
            </a:p>
          </p:txBody>
        </p:sp>
        <p:sp>
          <p:nvSpPr>
            <p:cNvPr id="342" name="Freeform 341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332" name="TextBox 331">
            <a:extLst>
              <a:ext uri="{FF2B5EF4-FFF2-40B4-BE49-F238E27FC236}">
                <a16:creationId xmlns:a16="http://schemas.microsoft.com/office/drawing/2014/main" id="{23DD10AA-7416-4FAC-B2DA-D0D4F5E6DA29}"/>
              </a:ext>
            </a:extLst>
          </p:cNvPr>
          <p:cNvSpPr txBox="1"/>
          <p:nvPr/>
        </p:nvSpPr>
        <p:spPr>
          <a:xfrm>
            <a:off x="6219217" y="1724338"/>
            <a:ext cx="27064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ar-JO" altLang="zh-CN" sz="2000" dirty="0">
                <a:solidFill>
                  <a:schemeClr val="bg2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يوجد </a:t>
            </a:r>
            <a:r>
              <a:rPr lang="ar-SA" altLang="zh-CN" sz="2000" dirty="0">
                <a:solidFill>
                  <a:schemeClr val="bg2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اشخاص يرتادون</a:t>
            </a:r>
            <a:r>
              <a:rPr lang="ar-JO" altLang="zh-CN" sz="2000" dirty="0">
                <a:solidFill>
                  <a:schemeClr val="bg2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مواقع الشراء عبر الانترنت مثل </a:t>
            </a:r>
            <a:r>
              <a:rPr lang="en-US" altLang="zh-CN" sz="2000" dirty="0" err="1">
                <a:solidFill>
                  <a:schemeClr val="bg2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aliexpress</a:t>
            </a:r>
            <a:r>
              <a:rPr lang="ar-JO" altLang="zh-CN" sz="2000" dirty="0">
                <a:solidFill>
                  <a:schemeClr val="bg2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يريدون شراء منتجات لكن لا يستطيعون الشراء هذه المواقع </a:t>
            </a:r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33" name="AutoShape 19">
            <a:extLst>
              <a:ext uri="{FF2B5EF4-FFF2-40B4-BE49-F238E27FC236}">
                <a16:creationId xmlns:a16="http://schemas.microsoft.com/office/drawing/2014/main" id="{B86E1BB6-9D01-498E-80FE-588A4F815D4C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8266686" y="1066882"/>
            <a:ext cx="656440" cy="677517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 Regular"/>
              <a:ea typeface="微軟正黑體 Light" panose="020B0304030504040204" pitchFamily="34" charset="-120"/>
              <a:cs typeface="Lato Regular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6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0" grpId="0" animBg="1"/>
      <p:bldP spid="321" grpId="0" animBg="1"/>
      <p:bldP spid="326" grpId="0"/>
      <p:bldP spid="339" grpId="0"/>
      <p:bldP spid="332" grpId="0"/>
      <p:bldP spid="3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8741" y="225681"/>
            <a:ext cx="1301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JO" altLang="zh-CN" sz="4000" b="1" dirty="0">
                <a:solidFill>
                  <a:schemeClr val="tx2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rPr>
              <a:t>الحل</a:t>
            </a:r>
            <a:endParaRPr lang="en-US" altLang="zh-CN" sz="4000" b="1" dirty="0">
              <a:solidFill>
                <a:schemeClr val="tx2"/>
              </a:solidFill>
              <a:latin typeface="Calibri" panose="020F0502020204030204" pitchFamily="34" charset="0"/>
              <a:ea typeface="微軟正黑體 Light" panose="020B03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 flipH="1">
            <a:off x="1187417" y="1743580"/>
            <a:ext cx="1458773" cy="145828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 flipH="1">
            <a:off x="957061" y="1513222"/>
            <a:ext cx="1919489" cy="1919002"/>
          </a:xfrm>
          <a:custGeom>
            <a:avLst/>
            <a:gdLst>
              <a:gd name="T0" fmla="*/ 1204 w 2407"/>
              <a:gd name="T1" fmla="*/ 2395 h 2407"/>
              <a:gd name="T2" fmla="*/ 1355 w 2407"/>
              <a:gd name="T3" fmla="*/ 2391 h 2407"/>
              <a:gd name="T4" fmla="*/ 990 w 2407"/>
              <a:gd name="T5" fmla="*/ 2375 h 2407"/>
              <a:gd name="T6" fmla="*/ 1489 w 2407"/>
              <a:gd name="T7" fmla="*/ 2360 h 2407"/>
              <a:gd name="T8" fmla="*/ 846 w 2407"/>
              <a:gd name="T9" fmla="*/ 2353 h 2407"/>
              <a:gd name="T10" fmla="*/ 1555 w 2407"/>
              <a:gd name="T11" fmla="*/ 2348 h 2407"/>
              <a:gd name="T12" fmla="*/ 780 w 2407"/>
              <a:gd name="T13" fmla="*/ 2329 h 2407"/>
              <a:gd name="T14" fmla="*/ 780 w 2407"/>
              <a:gd name="T15" fmla="*/ 2329 h 2407"/>
              <a:gd name="T16" fmla="*/ 1698 w 2407"/>
              <a:gd name="T17" fmla="*/ 2301 h 2407"/>
              <a:gd name="T18" fmla="*/ 650 w 2407"/>
              <a:gd name="T19" fmla="*/ 2259 h 2407"/>
              <a:gd name="T20" fmla="*/ 1889 w 2407"/>
              <a:gd name="T21" fmla="*/ 2185 h 2407"/>
              <a:gd name="T22" fmla="*/ 461 w 2407"/>
              <a:gd name="T23" fmla="*/ 2142 h 2407"/>
              <a:gd name="T24" fmla="*/ 1938 w 2407"/>
              <a:gd name="T25" fmla="*/ 2141 h 2407"/>
              <a:gd name="T26" fmla="*/ 406 w 2407"/>
              <a:gd name="T27" fmla="*/ 2104 h 2407"/>
              <a:gd name="T28" fmla="*/ 2050 w 2407"/>
              <a:gd name="T29" fmla="*/ 2056 h 2407"/>
              <a:gd name="T30" fmla="*/ 2050 w 2407"/>
              <a:gd name="T31" fmla="*/ 2056 h 2407"/>
              <a:gd name="T32" fmla="*/ 312 w 2407"/>
              <a:gd name="T33" fmla="*/ 2002 h 2407"/>
              <a:gd name="T34" fmla="*/ 2194 w 2407"/>
              <a:gd name="T35" fmla="*/ 1887 h 2407"/>
              <a:gd name="T36" fmla="*/ 184 w 2407"/>
              <a:gd name="T37" fmla="*/ 1820 h 2407"/>
              <a:gd name="T38" fmla="*/ 2259 w 2407"/>
              <a:gd name="T39" fmla="*/ 1757 h 2407"/>
              <a:gd name="T40" fmla="*/ 106 w 2407"/>
              <a:gd name="T41" fmla="*/ 1698 h 2407"/>
              <a:gd name="T42" fmla="*/ 2293 w 2407"/>
              <a:gd name="T43" fmla="*/ 1700 h 2407"/>
              <a:gd name="T44" fmla="*/ 84 w 2407"/>
              <a:gd name="T45" fmla="*/ 1635 h 2407"/>
              <a:gd name="T46" fmla="*/ 84 w 2407"/>
              <a:gd name="T47" fmla="*/ 1635 h 2407"/>
              <a:gd name="T48" fmla="*/ 2353 w 2407"/>
              <a:gd name="T49" fmla="*/ 1561 h 2407"/>
              <a:gd name="T50" fmla="*/ 47 w 2407"/>
              <a:gd name="T51" fmla="*/ 1490 h 2407"/>
              <a:gd name="T52" fmla="*/ 2393 w 2407"/>
              <a:gd name="T53" fmla="*/ 1342 h 2407"/>
              <a:gd name="T54" fmla="*/ 8 w 2407"/>
              <a:gd name="T55" fmla="*/ 1271 h 2407"/>
              <a:gd name="T56" fmla="*/ 2393 w 2407"/>
              <a:gd name="T57" fmla="*/ 1275 h 2407"/>
              <a:gd name="T58" fmla="*/ 2399 w 2407"/>
              <a:gd name="T59" fmla="*/ 1282 h 2407"/>
              <a:gd name="T60" fmla="*/ 12 w 2407"/>
              <a:gd name="T61" fmla="*/ 1203 h 2407"/>
              <a:gd name="T62" fmla="*/ 2398 w 2407"/>
              <a:gd name="T63" fmla="*/ 1056 h 2407"/>
              <a:gd name="T64" fmla="*/ 27 w 2407"/>
              <a:gd name="T65" fmla="*/ 983 h 2407"/>
              <a:gd name="T66" fmla="*/ 2364 w 2407"/>
              <a:gd name="T67" fmla="*/ 908 h 2407"/>
              <a:gd name="T68" fmla="*/ 35 w 2407"/>
              <a:gd name="T69" fmla="*/ 917 h 2407"/>
              <a:gd name="T70" fmla="*/ 2341 w 2407"/>
              <a:gd name="T71" fmla="*/ 846 h 2407"/>
              <a:gd name="T72" fmla="*/ 83 w 2407"/>
              <a:gd name="T73" fmla="*/ 786 h 2407"/>
              <a:gd name="T74" fmla="*/ 83 w 2407"/>
              <a:gd name="T75" fmla="*/ 786 h 2407"/>
              <a:gd name="T76" fmla="*/ 2297 w 2407"/>
              <a:gd name="T77" fmla="*/ 715 h 2407"/>
              <a:gd name="T78" fmla="*/ 183 w 2407"/>
              <a:gd name="T79" fmla="*/ 588 h 2407"/>
              <a:gd name="T80" fmla="*/ 2193 w 2407"/>
              <a:gd name="T81" fmla="*/ 518 h 2407"/>
              <a:gd name="T82" fmla="*/ 256 w 2407"/>
              <a:gd name="T83" fmla="*/ 462 h 2407"/>
              <a:gd name="T84" fmla="*/ 2094 w 2407"/>
              <a:gd name="T85" fmla="*/ 412 h 2407"/>
              <a:gd name="T86" fmla="*/ 303 w 2407"/>
              <a:gd name="T87" fmla="*/ 415 h 2407"/>
              <a:gd name="T88" fmla="*/ 2049 w 2407"/>
              <a:gd name="T89" fmla="*/ 361 h 2407"/>
              <a:gd name="T90" fmla="*/ 2049 w 2407"/>
              <a:gd name="T91" fmla="*/ 361 h 2407"/>
              <a:gd name="T92" fmla="*/ 413 w 2407"/>
              <a:gd name="T93" fmla="*/ 312 h 2407"/>
              <a:gd name="T94" fmla="*/ 1944 w 2407"/>
              <a:gd name="T95" fmla="*/ 255 h 2407"/>
              <a:gd name="T96" fmla="*/ 588 w 2407"/>
              <a:gd name="T97" fmla="*/ 176 h 2407"/>
              <a:gd name="T98" fmla="*/ 1753 w 2407"/>
              <a:gd name="T99" fmla="*/ 139 h 2407"/>
              <a:gd name="T100" fmla="*/ 643 w 2407"/>
              <a:gd name="T101" fmla="*/ 138 h 2407"/>
              <a:gd name="T102" fmla="*/ 1691 w 2407"/>
              <a:gd name="T103" fmla="*/ 116 h 2407"/>
              <a:gd name="T104" fmla="*/ 777 w 2407"/>
              <a:gd name="T105" fmla="*/ 90 h 2407"/>
              <a:gd name="T106" fmla="*/ 777 w 2407"/>
              <a:gd name="T107" fmla="*/ 90 h 2407"/>
              <a:gd name="T108" fmla="*/ 1564 w 2407"/>
              <a:gd name="T109" fmla="*/ 61 h 2407"/>
              <a:gd name="T110" fmla="*/ 987 w 2407"/>
              <a:gd name="T111" fmla="*/ 32 h 2407"/>
              <a:gd name="T112" fmla="*/ 1347 w 2407"/>
              <a:gd name="T113" fmla="*/ 8 h 2407"/>
              <a:gd name="T114" fmla="*/ 1129 w 2407"/>
              <a:gd name="T115" fmla="*/ 2 h 2407"/>
              <a:gd name="T116" fmla="*/ 1204 w 2407"/>
              <a:gd name="T117" fmla="*/ 12 h 2407"/>
              <a:gd name="T118" fmla="*/ 1274 w 2407"/>
              <a:gd name="T119" fmla="*/ 14 h 2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07" h="2407">
                <a:moveTo>
                  <a:pt x="1204" y="2407"/>
                </a:moveTo>
                <a:cubicBezTo>
                  <a:pt x="1204" y="2407"/>
                  <a:pt x="1204" y="2407"/>
                  <a:pt x="1204" y="2407"/>
                </a:cubicBezTo>
                <a:cubicBezTo>
                  <a:pt x="1180" y="2407"/>
                  <a:pt x="1155" y="2406"/>
                  <a:pt x="1132" y="2404"/>
                </a:cubicBezTo>
                <a:cubicBezTo>
                  <a:pt x="1128" y="2404"/>
                  <a:pt x="1126" y="2401"/>
                  <a:pt x="1126" y="2398"/>
                </a:cubicBezTo>
                <a:cubicBezTo>
                  <a:pt x="1126" y="2395"/>
                  <a:pt x="1129" y="2392"/>
                  <a:pt x="1132" y="2392"/>
                </a:cubicBezTo>
                <a:cubicBezTo>
                  <a:pt x="1156" y="2394"/>
                  <a:pt x="1180" y="2395"/>
                  <a:pt x="1204" y="2395"/>
                </a:cubicBezTo>
                <a:cubicBezTo>
                  <a:pt x="1204" y="2395"/>
                  <a:pt x="1204" y="2395"/>
                  <a:pt x="1204" y="2395"/>
                </a:cubicBezTo>
                <a:cubicBezTo>
                  <a:pt x="1208" y="2395"/>
                  <a:pt x="1210" y="2397"/>
                  <a:pt x="1210" y="2401"/>
                </a:cubicBezTo>
                <a:cubicBezTo>
                  <a:pt x="1210" y="2404"/>
                  <a:pt x="1208" y="2407"/>
                  <a:pt x="1204" y="2407"/>
                </a:cubicBezTo>
                <a:close/>
                <a:moveTo>
                  <a:pt x="1277" y="2404"/>
                </a:moveTo>
                <a:cubicBezTo>
                  <a:pt x="1273" y="2404"/>
                  <a:pt x="1271" y="2402"/>
                  <a:pt x="1271" y="2399"/>
                </a:cubicBezTo>
                <a:cubicBezTo>
                  <a:pt x="1270" y="2395"/>
                  <a:pt x="1273" y="2393"/>
                  <a:pt x="1276" y="2392"/>
                </a:cubicBezTo>
                <a:cubicBezTo>
                  <a:pt x="1300" y="2391"/>
                  <a:pt x="1324" y="2389"/>
                  <a:pt x="1348" y="2386"/>
                </a:cubicBezTo>
                <a:cubicBezTo>
                  <a:pt x="1351" y="2386"/>
                  <a:pt x="1354" y="2388"/>
                  <a:pt x="1355" y="2391"/>
                </a:cubicBezTo>
                <a:cubicBezTo>
                  <a:pt x="1355" y="2394"/>
                  <a:pt x="1353" y="2397"/>
                  <a:pt x="1349" y="2398"/>
                </a:cubicBezTo>
                <a:cubicBezTo>
                  <a:pt x="1325" y="2401"/>
                  <a:pt x="1301" y="2403"/>
                  <a:pt x="1277" y="2404"/>
                </a:cubicBezTo>
                <a:close/>
                <a:moveTo>
                  <a:pt x="1060" y="2398"/>
                </a:moveTo>
                <a:cubicBezTo>
                  <a:pt x="1059" y="2398"/>
                  <a:pt x="1059" y="2398"/>
                  <a:pt x="1059" y="2398"/>
                </a:cubicBezTo>
                <a:cubicBezTo>
                  <a:pt x="1035" y="2395"/>
                  <a:pt x="1011" y="2392"/>
                  <a:pt x="987" y="2387"/>
                </a:cubicBezTo>
                <a:cubicBezTo>
                  <a:pt x="984" y="2387"/>
                  <a:pt x="982" y="2384"/>
                  <a:pt x="983" y="2380"/>
                </a:cubicBezTo>
                <a:cubicBezTo>
                  <a:pt x="983" y="2377"/>
                  <a:pt x="986" y="2375"/>
                  <a:pt x="990" y="2375"/>
                </a:cubicBezTo>
                <a:cubicBezTo>
                  <a:pt x="1013" y="2380"/>
                  <a:pt x="1037" y="2383"/>
                  <a:pt x="1061" y="2386"/>
                </a:cubicBezTo>
                <a:cubicBezTo>
                  <a:pt x="1064" y="2386"/>
                  <a:pt x="1066" y="2389"/>
                  <a:pt x="1066" y="2393"/>
                </a:cubicBezTo>
                <a:cubicBezTo>
                  <a:pt x="1066" y="2396"/>
                  <a:pt x="1063" y="2398"/>
                  <a:pt x="1060" y="2398"/>
                </a:cubicBezTo>
                <a:close/>
                <a:moveTo>
                  <a:pt x="1420" y="2387"/>
                </a:moveTo>
                <a:cubicBezTo>
                  <a:pt x="1417" y="2387"/>
                  <a:pt x="1415" y="2385"/>
                  <a:pt x="1414" y="2382"/>
                </a:cubicBezTo>
                <a:cubicBezTo>
                  <a:pt x="1414" y="2379"/>
                  <a:pt x="1416" y="2376"/>
                  <a:pt x="1419" y="2375"/>
                </a:cubicBezTo>
                <a:cubicBezTo>
                  <a:pt x="1443" y="2371"/>
                  <a:pt x="1466" y="2366"/>
                  <a:pt x="1489" y="2360"/>
                </a:cubicBezTo>
                <a:cubicBezTo>
                  <a:pt x="1493" y="2359"/>
                  <a:pt x="1496" y="2361"/>
                  <a:pt x="1497" y="2365"/>
                </a:cubicBezTo>
                <a:cubicBezTo>
                  <a:pt x="1497" y="2368"/>
                  <a:pt x="1495" y="2371"/>
                  <a:pt x="1492" y="2372"/>
                </a:cubicBezTo>
                <a:cubicBezTo>
                  <a:pt x="1469" y="2378"/>
                  <a:pt x="1445" y="2383"/>
                  <a:pt x="1421" y="2387"/>
                </a:cubicBezTo>
                <a:cubicBezTo>
                  <a:pt x="1421" y="2387"/>
                  <a:pt x="1420" y="2387"/>
                  <a:pt x="1420" y="2387"/>
                </a:cubicBezTo>
                <a:close/>
                <a:moveTo>
                  <a:pt x="918" y="2372"/>
                </a:moveTo>
                <a:cubicBezTo>
                  <a:pt x="917" y="2372"/>
                  <a:pt x="917" y="2372"/>
                  <a:pt x="916" y="2372"/>
                </a:cubicBezTo>
                <a:cubicBezTo>
                  <a:pt x="893" y="2366"/>
                  <a:pt x="869" y="2360"/>
                  <a:pt x="846" y="2353"/>
                </a:cubicBezTo>
                <a:cubicBezTo>
                  <a:pt x="843" y="2352"/>
                  <a:pt x="841" y="2348"/>
                  <a:pt x="842" y="2345"/>
                </a:cubicBezTo>
                <a:cubicBezTo>
                  <a:pt x="843" y="2342"/>
                  <a:pt x="847" y="2340"/>
                  <a:pt x="850" y="2341"/>
                </a:cubicBezTo>
                <a:cubicBezTo>
                  <a:pt x="873" y="2348"/>
                  <a:pt x="896" y="2355"/>
                  <a:pt x="919" y="2360"/>
                </a:cubicBezTo>
                <a:cubicBezTo>
                  <a:pt x="922" y="2361"/>
                  <a:pt x="924" y="2364"/>
                  <a:pt x="924" y="2368"/>
                </a:cubicBezTo>
                <a:cubicBezTo>
                  <a:pt x="923" y="2370"/>
                  <a:pt x="921" y="2372"/>
                  <a:pt x="918" y="2372"/>
                </a:cubicBezTo>
                <a:close/>
                <a:moveTo>
                  <a:pt x="1560" y="2353"/>
                </a:moveTo>
                <a:cubicBezTo>
                  <a:pt x="1558" y="2353"/>
                  <a:pt x="1555" y="2351"/>
                  <a:pt x="1555" y="2348"/>
                </a:cubicBezTo>
                <a:cubicBezTo>
                  <a:pt x="1554" y="2345"/>
                  <a:pt x="1555" y="2342"/>
                  <a:pt x="1559" y="2341"/>
                </a:cubicBezTo>
                <a:cubicBezTo>
                  <a:pt x="1581" y="2334"/>
                  <a:pt x="1604" y="2326"/>
                  <a:pt x="1627" y="2317"/>
                </a:cubicBezTo>
                <a:cubicBezTo>
                  <a:pt x="1630" y="2316"/>
                  <a:pt x="1633" y="2318"/>
                  <a:pt x="1634" y="2321"/>
                </a:cubicBezTo>
                <a:cubicBezTo>
                  <a:pt x="1636" y="2324"/>
                  <a:pt x="1634" y="2327"/>
                  <a:pt x="1631" y="2329"/>
                </a:cubicBezTo>
                <a:cubicBezTo>
                  <a:pt x="1608" y="2337"/>
                  <a:pt x="1585" y="2345"/>
                  <a:pt x="1562" y="2352"/>
                </a:cubicBezTo>
                <a:cubicBezTo>
                  <a:pt x="1562" y="2352"/>
                  <a:pt x="1561" y="2353"/>
                  <a:pt x="1560" y="2353"/>
                </a:cubicBezTo>
                <a:close/>
                <a:moveTo>
                  <a:pt x="780" y="2329"/>
                </a:moveTo>
                <a:cubicBezTo>
                  <a:pt x="779" y="2329"/>
                  <a:pt x="778" y="2329"/>
                  <a:pt x="778" y="2329"/>
                </a:cubicBezTo>
                <a:cubicBezTo>
                  <a:pt x="755" y="2320"/>
                  <a:pt x="732" y="2311"/>
                  <a:pt x="710" y="2301"/>
                </a:cubicBezTo>
                <a:cubicBezTo>
                  <a:pt x="707" y="2300"/>
                  <a:pt x="706" y="2296"/>
                  <a:pt x="707" y="2293"/>
                </a:cubicBezTo>
                <a:cubicBezTo>
                  <a:pt x="709" y="2290"/>
                  <a:pt x="712" y="2289"/>
                  <a:pt x="715" y="2290"/>
                </a:cubicBezTo>
                <a:cubicBezTo>
                  <a:pt x="737" y="2300"/>
                  <a:pt x="759" y="2309"/>
                  <a:pt x="782" y="2318"/>
                </a:cubicBezTo>
                <a:cubicBezTo>
                  <a:pt x="785" y="2319"/>
                  <a:pt x="786" y="2322"/>
                  <a:pt x="785" y="2325"/>
                </a:cubicBezTo>
                <a:cubicBezTo>
                  <a:pt x="784" y="2328"/>
                  <a:pt x="782" y="2329"/>
                  <a:pt x="780" y="2329"/>
                </a:cubicBezTo>
                <a:close/>
                <a:moveTo>
                  <a:pt x="1695" y="2301"/>
                </a:moveTo>
                <a:cubicBezTo>
                  <a:pt x="1693" y="2301"/>
                  <a:pt x="1691" y="2300"/>
                  <a:pt x="1690" y="2298"/>
                </a:cubicBezTo>
                <a:cubicBezTo>
                  <a:pt x="1689" y="2295"/>
                  <a:pt x="1690" y="2291"/>
                  <a:pt x="1693" y="2290"/>
                </a:cubicBezTo>
                <a:cubicBezTo>
                  <a:pt x="1715" y="2280"/>
                  <a:pt x="1736" y="2269"/>
                  <a:pt x="1758" y="2258"/>
                </a:cubicBezTo>
                <a:cubicBezTo>
                  <a:pt x="1760" y="2257"/>
                  <a:pt x="1764" y="2258"/>
                  <a:pt x="1766" y="2261"/>
                </a:cubicBezTo>
                <a:cubicBezTo>
                  <a:pt x="1767" y="2264"/>
                  <a:pt x="1766" y="2267"/>
                  <a:pt x="1763" y="2269"/>
                </a:cubicBezTo>
                <a:cubicBezTo>
                  <a:pt x="1742" y="2280"/>
                  <a:pt x="1720" y="2291"/>
                  <a:pt x="1698" y="2301"/>
                </a:cubicBezTo>
                <a:cubicBezTo>
                  <a:pt x="1697" y="2301"/>
                  <a:pt x="1696" y="2301"/>
                  <a:pt x="1695" y="2301"/>
                </a:cubicBezTo>
                <a:close/>
                <a:moveTo>
                  <a:pt x="648" y="2270"/>
                </a:moveTo>
                <a:cubicBezTo>
                  <a:pt x="647" y="2270"/>
                  <a:pt x="646" y="2270"/>
                  <a:pt x="645" y="2269"/>
                </a:cubicBezTo>
                <a:cubicBezTo>
                  <a:pt x="624" y="2258"/>
                  <a:pt x="602" y="2246"/>
                  <a:pt x="582" y="2233"/>
                </a:cubicBezTo>
                <a:cubicBezTo>
                  <a:pt x="579" y="2232"/>
                  <a:pt x="578" y="2228"/>
                  <a:pt x="579" y="2225"/>
                </a:cubicBezTo>
                <a:cubicBezTo>
                  <a:pt x="581" y="2222"/>
                  <a:pt x="585" y="2222"/>
                  <a:pt x="588" y="2223"/>
                </a:cubicBezTo>
                <a:cubicBezTo>
                  <a:pt x="608" y="2236"/>
                  <a:pt x="629" y="2248"/>
                  <a:pt x="650" y="2259"/>
                </a:cubicBezTo>
                <a:cubicBezTo>
                  <a:pt x="653" y="2260"/>
                  <a:pt x="654" y="2264"/>
                  <a:pt x="653" y="2267"/>
                </a:cubicBezTo>
                <a:cubicBezTo>
                  <a:pt x="652" y="2269"/>
                  <a:pt x="650" y="2270"/>
                  <a:pt x="648" y="2270"/>
                </a:cubicBezTo>
                <a:close/>
                <a:moveTo>
                  <a:pt x="1823" y="2234"/>
                </a:moveTo>
                <a:cubicBezTo>
                  <a:pt x="1821" y="2234"/>
                  <a:pt x="1819" y="2233"/>
                  <a:pt x="1818" y="2231"/>
                </a:cubicBezTo>
                <a:cubicBezTo>
                  <a:pt x="1816" y="2228"/>
                  <a:pt x="1817" y="2225"/>
                  <a:pt x="1820" y="2223"/>
                </a:cubicBezTo>
                <a:cubicBezTo>
                  <a:pt x="1841" y="2211"/>
                  <a:pt x="1861" y="2197"/>
                  <a:pt x="1880" y="2184"/>
                </a:cubicBezTo>
                <a:cubicBezTo>
                  <a:pt x="1883" y="2182"/>
                  <a:pt x="1887" y="2183"/>
                  <a:pt x="1889" y="2185"/>
                </a:cubicBezTo>
                <a:cubicBezTo>
                  <a:pt x="1891" y="2188"/>
                  <a:pt x="1890" y="2192"/>
                  <a:pt x="1887" y="2194"/>
                </a:cubicBezTo>
                <a:cubicBezTo>
                  <a:pt x="1867" y="2207"/>
                  <a:pt x="1847" y="2221"/>
                  <a:pt x="1826" y="2233"/>
                </a:cubicBezTo>
                <a:cubicBezTo>
                  <a:pt x="1825" y="2234"/>
                  <a:pt x="1824" y="2234"/>
                  <a:pt x="1823" y="2234"/>
                </a:cubicBezTo>
                <a:close/>
                <a:moveTo>
                  <a:pt x="524" y="2195"/>
                </a:moveTo>
                <a:cubicBezTo>
                  <a:pt x="523" y="2195"/>
                  <a:pt x="521" y="2195"/>
                  <a:pt x="520" y="2194"/>
                </a:cubicBezTo>
                <a:cubicBezTo>
                  <a:pt x="501" y="2180"/>
                  <a:pt x="481" y="2166"/>
                  <a:pt x="462" y="2151"/>
                </a:cubicBezTo>
                <a:cubicBezTo>
                  <a:pt x="459" y="2149"/>
                  <a:pt x="459" y="2145"/>
                  <a:pt x="461" y="2142"/>
                </a:cubicBezTo>
                <a:cubicBezTo>
                  <a:pt x="463" y="2140"/>
                  <a:pt x="467" y="2139"/>
                  <a:pt x="469" y="2141"/>
                </a:cubicBezTo>
                <a:cubicBezTo>
                  <a:pt x="488" y="2156"/>
                  <a:pt x="508" y="2171"/>
                  <a:pt x="527" y="2184"/>
                </a:cubicBezTo>
                <a:cubicBezTo>
                  <a:pt x="530" y="2186"/>
                  <a:pt x="531" y="2190"/>
                  <a:pt x="529" y="2192"/>
                </a:cubicBezTo>
                <a:cubicBezTo>
                  <a:pt x="528" y="2194"/>
                  <a:pt x="526" y="2195"/>
                  <a:pt x="524" y="2195"/>
                </a:cubicBezTo>
                <a:close/>
                <a:moveTo>
                  <a:pt x="1942" y="2152"/>
                </a:moveTo>
                <a:cubicBezTo>
                  <a:pt x="1940" y="2152"/>
                  <a:pt x="1938" y="2151"/>
                  <a:pt x="1937" y="2150"/>
                </a:cubicBezTo>
                <a:cubicBezTo>
                  <a:pt x="1935" y="2147"/>
                  <a:pt x="1936" y="2143"/>
                  <a:pt x="1938" y="2141"/>
                </a:cubicBezTo>
                <a:cubicBezTo>
                  <a:pt x="1957" y="2126"/>
                  <a:pt x="1976" y="2111"/>
                  <a:pt x="1994" y="2095"/>
                </a:cubicBezTo>
                <a:cubicBezTo>
                  <a:pt x="1996" y="2093"/>
                  <a:pt x="2000" y="2093"/>
                  <a:pt x="2002" y="2096"/>
                </a:cubicBezTo>
                <a:cubicBezTo>
                  <a:pt x="2004" y="2098"/>
                  <a:pt x="2004" y="2102"/>
                  <a:pt x="2002" y="2104"/>
                </a:cubicBezTo>
                <a:cubicBezTo>
                  <a:pt x="1983" y="2120"/>
                  <a:pt x="1965" y="2136"/>
                  <a:pt x="1946" y="2151"/>
                </a:cubicBezTo>
                <a:cubicBezTo>
                  <a:pt x="1945" y="2151"/>
                  <a:pt x="1943" y="2152"/>
                  <a:pt x="1942" y="2152"/>
                </a:cubicBezTo>
                <a:close/>
                <a:moveTo>
                  <a:pt x="410" y="2106"/>
                </a:moveTo>
                <a:cubicBezTo>
                  <a:pt x="409" y="2106"/>
                  <a:pt x="407" y="2105"/>
                  <a:pt x="406" y="2104"/>
                </a:cubicBezTo>
                <a:cubicBezTo>
                  <a:pt x="388" y="2088"/>
                  <a:pt x="370" y="2072"/>
                  <a:pt x="353" y="2054"/>
                </a:cubicBezTo>
                <a:cubicBezTo>
                  <a:pt x="351" y="2052"/>
                  <a:pt x="351" y="2048"/>
                  <a:pt x="353" y="2046"/>
                </a:cubicBezTo>
                <a:cubicBezTo>
                  <a:pt x="355" y="2044"/>
                  <a:pt x="359" y="2044"/>
                  <a:pt x="362" y="2046"/>
                </a:cubicBezTo>
                <a:cubicBezTo>
                  <a:pt x="379" y="2063"/>
                  <a:pt x="396" y="2080"/>
                  <a:pt x="414" y="2095"/>
                </a:cubicBezTo>
                <a:cubicBezTo>
                  <a:pt x="417" y="2098"/>
                  <a:pt x="417" y="2101"/>
                  <a:pt x="415" y="2104"/>
                </a:cubicBezTo>
                <a:cubicBezTo>
                  <a:pt x="413" y="2105"/>
                  <a:pt x="412" y="2106"/>
                  <a:pt x="410" y="2106"/>
                </a:cubicBezTo>
                <a:close/>
                <a:moveTo>
                  <a:pt x="2050" y="2056"/>
                </a:moveTo>
                <a:cubicBezTo>
                  <a:pt x="2049" y="2056"/>
                  <a:pt x="2047" y="2055"/>
                  <a:pt x="2046" y="2054"/>
                </a:cubicBezTo>
                <a:cubicBezTo>
                  <a:pt x="2044" y="2052"/>
                  <a:pt x="2044" y="2048"/>
                  <a:pt x="2046" y="2046"/>
                </a:cubicBezTo>
                <a:cubicBezTo>
                  <a:pt x="2063" y="2029"/>
                  <a:pt x="2079" y="2011"/>
                  <a:pt x="2095" y="1993"/>
                </a:cubicBezTo>
                <a:cubicBezTo>
                  <a:pt x="2097" y="1991"/>
                  <a:pt x="2101" y="1991"/>
                  <a:pt x="2104" y="1993"/>
                </a:cubicBezTo>
                <a:cubicBezTo>
                  <a:pt x="2106" y="1995"/>
                  <a:pt x="2106" y="1999"/>
                  <a:pt x="2104" y="2001"/>
                </a:cubicBezTo>
                <a:cubicBezTo>
                  <a:pt x="2088" y="2019"/>
                  <a:pt x="2071" y="2037"/>
                  <a:pt x="2054" y="2054"/>
                </a:cubicBezTo>
                <a:cubicBezTo>
                  <a:pt x="2053" y="2055"/>
                  <a:pt x="2052" y="2056"/>
                  <a:pt x="2050" y="2056"/>
                </a:cubicBezTo>
                <a:close/>
                <a:moveTo>
                  <a:pt x="308" y="2004"/>
                </a:moveTo>
                <a:cubicBezTo>
                  <a:pt x="306" y="2004"/>
                  <a:pt x="304" y="2003"/>
                  <a:pt x="303" y="2002"/>
                </a:cubicBezTo>
                <a:cubicBezTo>
                  <a:pt x="287" y="1984"/>
                  <a:pt x="272" y="1965"/>
                  <a:pt x="257" y="1946"/>
                </a:cubicBezTo>
                <a:cubicBezTo>
                  <a:pt x="255" y="1943"/>
                  <a:pt x="255" y="1939"/>
                  <a:pt x="258" y="1937"/>
                </a:cubicBezTo>
                <a:cubicBezTo>
                  <a:pt x="260" y="1935"/>
                  <a:pt x="264" y="1936"/>
                  <a:pt x="266" y="1938"/>
                </a:cubicBezTo>
                <a:cubicBezTo>
                  <a:pt x="281" y="1957"/>
                  <a:pt x="296" y="1976"/>
                  <a:pt x="312" y="1994"/>
                </a:cubicBezTo>
                <a:cubicBezTo>
                  <a:pt x="314" y="1996"/>
                  <a:pt x="314" y="2000"/>
                  <a:pt x="312" y="2002"/>
                </a:cubicBezTo>
                <a:cubicBezTo>
                  <a:pt x="311" y="2003"/>
                  <a:pt x="309" y="2004"/>
                  <a:pt x="308" y="2004"/>
                </a:cubicBezTo>
                <a:close/>
                <a:moveTo>
                  <a:pt x="2146" y="1948"/>
                </a:moveTo>
                <a:cubicBezTo>
                  <a:pt x="2145" y="1948"/>
                  <a:pt x="2143" y="1947"/>
                  <a:pt x="2142" y="1947"/>
                </a:cubicBezTo>
                <a:cubicBezTo>
                  <a:pt x="2140" y="1945"/>
                  <a:pt x="2139" y="1941"/>
                  <a:pt x="2141" y="1938"/>
                </a:cubicBezTo>
                <a:cubicBezTo>
                  <a:pt x="2156" y="1919"/>
                  <a:pt x="2171" y="1900"/>
                  <a:pt x="2184" y="1880"/>
                </a:cubicBezTo>
                <a:cubicBezTo>
                  <a:pt x="2186" y="1877"/>
                  <a:pt x="2190" y="1877"/>
                  <a:pt x="2192" y="1879"/>
                </a:cubicBezTo>
                <a:cubicBezTo>
                  <a:pt x="2195" y="1881"/>
                  <a:pt x="2196" y="1884"/>
                  <a:pt x="2194" y="1887"/>
                </a:cubicBezTo>
                <a:cubicBezTo>
                  <a:pt x="2180" y="1907"/>
                  <a:pt x="2166" y="1927"/>
                  <a:pt x="2151" y="1946"/>
                </a:cubicBezTo>
                <a:cubicBezTo>
                  <a:pt x="2150" y="1947"/>
                  <a:pt x="2148" y="1948"/>
                  <a:pt x="2146" y="1948"/>
                </a:cubicBezTo>
                <a:close/>
                <a:moveTo>
                  <a:pt x="219" y="1890"/>
                </a:moveTo>
                <a:cubicBezTo>
                  <a:pt x="217" y="1890"/>
                  <a:pt x="215" y="1889"/>
                  <a:pt x="214" y="1887"/>
                </a:cubicBezTo>
                <a:cubicBezTo>
                  <a:pt x="200" y="1868"/>
                  <a:pt x="187" y="1847"/>
                  <a:pt x="174" y="1826"/>
                </a:cubicBezTo>
                <a:cubicBezTo>
                  <a:pt x="172" y="1824"/>
                  <a:pt x="173" y="1820"/>
                  <a:pt x="176" y="1818"/>
                </a:cubicBezTo>
                <a:cubicBezTo>
                  <a:pt x="179" y="1817"/>
                  <a:pt x="183" y="1817"/>
                  <a:pt x="184" y="1820"/>
                </a:cubicBezTo>
                <a:cubicBezTo>
                  <a:pt x="197" y="1841"/>
                  <a:pt x="210" y="1861"/>
                  <a:pt x="223" y="1881"/>
                </a:cubicBezTo>
                <a:cubicBezTo>
                  <a:pt x="225" y="1883"/>
                  <a:pt x="225" y="1887"/>
                  <a:pt x="222" y="1889"/>
                </a:cubicBezTo>
                <a:cubicBezTo>
                  <a:pt x="221" y="1890"/>
                  <a:pt x="220" y="1890"/>
                  <a:pt x="219" y="1890"/>
                </a:cubicBezTo>
                <a:close/>
                <a:moveTo>
                  <a:pt x="2228" y="1829"/>
                </a:moveTo>
                <a:cubicBezTo>
                  <a:pt x="2227" y="1829"/>
                  <a:pt x="2226" y="1829"/>
                  <a:pt x="2225" y="1828"/>
                </a:cubicBezTo>
                <a:cubicBezTo>
                  <a:pt x="2222" y="1826"/>
                  <a:pt x="2222" y="1823"/>
                  <a:pt x="2223" y="1820"/>
                </a:cubicBezTo>
                <a:cubicBezTo>
                  <a:pt x="2236" y="1799"/>
                  <a:pt x="2248" y="1778"/>
                  <a:pt x="2259" y="1757"/>
                </a:cubicBezTo>
                <a:cubicBezTo>
                  <a:pt x="2260" y="1754"/>
                  <a:pt x="2264" y="1753"/>
                  <a:pt x="2267" y="1755"/>
                </a:cubicBezTo>
                <a:cubicBezTo>
                  <a:pt x="2270" y="1756"/>
                  <a:pt x="2271" y="1760"/>
                  <a:pt x="2269" y="1763"/>
                </a:cubicBezTo>
                <a:cubicBezTo>
                  <a:pt x="2258" y="1784"/>
                  <a:pt x="2246" y="1805"/>
                  <a:pt x="2234" y="1826"/>
                </a:cubicBezTo>
                <a:cubicBezTo>
                  <a:pt x="2232" y="1828"/>
                  <a:pt x="2230" y="1829"/>
                  <a:pt x="2228" y="1829"/>
                </a:cubicBezTo>
                <a:close/>
                <a:moveTo>
                  <a:pt x="144" y="1767"/>
                </a:moveTo>
                <a:cubicBezTo>
                  <a:pt x="141" y="1767"/>
                  <a:pt x="139" y="1765"/>
                  <a:pt x="138" y="1763"/>
                </a:cubicBezTo>
                <a:cubicBezTo>
                  <a:pt x="127" y="1742"/>
                  <a:pt x="116" y="1720"/>
                  <a:pt x="106" y="1698"/>
                </a:cubicBezTo>
                <a:cubicBezTo>
                  <a:pt x="105" y="1695"/>
                  <a:pt x="106" y="1692"/>
                  <a:pt x="109" y="1690"/>
                </a:cubicBezTo>
                <a:cubicBezTo>
                  <a:pt x="112" y="1689"/>
                  <a:pt x="116" y="1690"/>
                  <a:pt x="117" y="1693"/>
                </a:cubicBezTo>
                <a:cubicBezTo>
                  <a:pt x="127" y="1715"/>
                  <a:pt x="138" y="1737"/>
                  <a:pt x="149" y="1758"/>
                </a:cubicBezTo>
                <a:cubicBezTo>
                  <a:pt x="150" y="1761"/>
                  <a:pt x="149" y="1764"/>
                  <a:pt x="146" y="1766"/>
                </a:cubicBezTo>
                <a:cubicBezTo>
                  <a:pt x="146" y="1766"/>
                  <a:pt x="145" y="1767"/>
                  <a:pt x="144" y="1767"/>
                </a:cubicBezTo>
                <a:close/>
                <a:moveTo>
                  <a:pt x="2296" y="1701"/>
                </a:moveTo>
                <a:cubicBezTo>
                  <a:pt x="2295" y="1701"/>
                  <a:pt x="2294" y="1701"/>
                  <a:pt x="2293" y="1700"/>
                </a:cubicBezTo>
                <a:cubicBezTo>
                  <a:pt x="2290" y="1699"/>
                  <a:pt x="2289" y="1695"/>
                  <a:pt x="2290" y="1692"/>
                </a:cubicBezTo>
                <a:cubicBezTo>
                  <a:pt x="2300" y="1671"/>
                  <a:pt x="2309" y="1648"/>
                  <a:pt x="2318" y="1626"/>
                </a:cubicBezTo>
                <a:cubicBezTo>
                  <a:pt x="2319" y="1623"/>
                  <a:pt x="2323" y="1621"/>
                  <a:pt x="2326" y="1622"/>
                </a:cubicBezTo>
                <a:cubicBezTo>
                  <a:pt x="2329" y="1623"/>
                  <a:pt x="2330" y="1627"/>
                  <a:pt x="2329" y="1630"/>
                </a:cubicBezTo>
                <a:cubicBezTo>
                  <a:pt x="2321" y="1653"/>
                  <a:pt x="2311" y="1675"/>
                  <a:pt x="2301" y="1697"/>
                </a:cubicBezTo>
                <a:cubicBezTo>
                  <a:pt x="2300" y="1699"/>
                  <a:pt x="2298" y="1701"/>
                  <a:pt x="2296" y="1701"/>
                </a:cubicBezTo>
                <a:close/>
                <a:moveTo>
                  <a:pt x="84" y="1635"/>
                </a:moveTo>
                <a:cubicBezTo>
                  <a:pt x="82" y="1635"/>
                  <a:pt x="80" y="1634"/>
                  <a:pt x="79" y="1631"/>
                </a:cubicBezTo>
                <a:cubicBezTo>
                  <a:pt x="70" y="1609"/>
                  <a:pt x="62" y="1585"/>
                  <a:pt x="55" y="1562"/>
                </a:cubicBezTo>
                <a:cubicBezTo>
                  <a:pt x="54" y="1559"/>
                  <a:pt x="56" y="1556"/>
                  <a:pt x="59" y="1555"/>
                </a:cubicBezTo>
                <a:cubicBezTo>
                  <a:pt x="62" y="1554"/>
                  <a:pt x="65" y="1556"/>
                  <a:pt x="66" y="1559"/>
                </a:cubicBezTo>
                <a:cubicBezTo>
                  <a:pt x="73" y="1582"/>
                  <a:pt x="81" y="1605"/>
                  <a:pt x="90" y="1627"/>
                </a:cubicBezTo>
                <a:cubicBezTo>
                  <a:pt x="91" y="1630"/>
                  <a:pt x="89" y="1633"/>
                  <a:pt x="86" y="1635"/>
                </a:cubicBezTo>
                <a:cubicBezTo>
                  <a:pt x="86" y="1635"/>
                  <a:pt x="85" y="1635"/>
                  <a:pt x="84" y="1635"/>
                </a:cubicBezTo>
                <a:close/>
                <a:moveTo>
                  <a:pt x="2347" y="1565"/>
                </a:moveTo>
                <a:cubicBezTo>
                  <a:pt x="2347" y="1565"/>
                  <a:pt x="2346" y="1565"/>
                  <a:pt x="2345" y="1565"/>
                </a:cubicBezTo>
                <a:cubicBezTo>
                  <a:pt x="2342" y="1564"/>
                  <a:pt x="2340" y="1561"/>
                  <a:pt x="2341" y="1558"/>
                </a:cubicBezTo>
                <a:cubicBezTo>
                  <a:pt x="2348" y="1535"/>
                  <a:pt x="2355" y="1512"/>
                  <a:pt x="2361" y="1488"/>
                </a:cubicBezTo>
                <a:cubicBezTo>
                  <a:pt x="2361" y="1485"/>
                  <a:pt x="2365" y="1483"/>
                  <a:pt x="2368" y="1484"/>
                </a:cubicBezTo>
                <a:cubicBezTo>
                  <a:pt x="2371" y="1485"/>
                  <a:pt x="2373" y="1488"/>
                  <a:pt x="2372" y="1491"/>
                </a:cubicBezTo>
                <a:cubicBezTo>
                  <a:pt x="2367" y="1515"/>
                  <a:pt x="2360" y="1538"/>
                  <a:pt x="2353" y="1561"/>
                </a:cubicBezTo>
                <a:cubicBezTo>
                  <a:pt x="2352" y="1564"/>
                  <a:pt x="2350" y="1565"/>
                  <a:pt x="2347" y="1565"/>
                </a:cubicBezTo>
                <a:close/>
                <a:moveTo>
                  <a:pt x="41" y="1497"/>
                </a:moveTo>
                <a:cubicBezTo>
                  <a:pt x="38" y="1497"/>
                  <a:pt x="36" y="1495"/>
                  <a:pt x="35" y="1492"/>
                </a:cubicBezTo>
                <a:cubicBezTo>
                  <a:pt x="30" y="1469"/>
                  <a:pt x="24" y="1445"/>
                  <a:pt x="20" y="1421"/>
                </a:cubicBezTo>
                <a:cubicBezTo>
                  <a:pt x="19" y="1418"/>
                  <a:pt x="22" y="1415"/>
                  <a:pt x="25" y="1414"/>
                </a:cubicBezTo>
                <a:cubicBezTo>
                  <a:pt x="28" y="1414"/>
                  <a:pt x="31" y="1416"/>
                  <a:pt x="32" y="1419"/>
                </a:cubicBezTo>
                <a:cubicBezTo>
                  <a:pt x="36" y="1443"/>
                  <a:pt x="41" y="1466"/>
                  <a:pt x="47" y="1490"/>
                </a:cubicBezTo>
                <a:cubicBezTo>
                  <a:pt x="48" y="1493"/>
                  <a:pt x="46" y="1496"/>
                  <a:pt x="43" y="1497"/>
                </a:cubicBezTo>
                <a:cubicBezTo>
                  <a:pt x="42" y="1497"/>
                  <a:pt x="42" y="1497"/>
                  <a:pt x="41" y="1497"/>
                </a:cubicBezTo>
                <a:close/>
                <a:moveTo>
                  <a:pt x="2382" y="1425"/>
                </a:moveTo>
                <a:cubicBezTo>
                  <a:pt x="2381" y="1425"/>
                  <a:pt x="2381" y="1425"/>
                  <a:pt x="2380" y="1425"/>
                </a:cubicBezTo>
                <a:cubicBezTo>
                  <a:pt x="2377" y="1424"/>
                  <a:pt x="2375" y="1421"/>
                  <a:pt x="2376" y="1418"/>
                </a:cubicBezTo>
                <a:cubicBezTo>
                  <a:pt x="2380" y="1394"/>
                  <a:pt x="2384" y="1371"/>
                  <a:pt x="2386" y="1347"/>
                </a:cubicBezTo>
                <a:cubicBezTo>
                  <a:pt x="2387" y="1344"/>
                  <a:pt x="2390" y="1341"/>
                  <a:pt x="2393" y="1342"/>
                </a:cubicBezTo>
                <a:cubicBezTo>
                  <a:pt x="2396" y="1342"/>
                  <a:pt x="2399" y="1345"/>
                  <a:pt x="2398" y="1348"/>
                </a:cubicBezTo>
                <a:cubicBezTo>
                  <a:pt x="2395" y="1372"/>
                  <a:pt x="2392" y="1396"/>
                  <a:pt x="2387" y="1420"/>
                </a:cubicBezTo>
                <a:cubicBezTo>
                  <a:pt x="2387" y="1423"/>
                  <a:pt x="2384" y="1425"/>
                  <a:pt x="2382" y="1425"/>
                </a:cubicBezTo>
                <a:close/>
                <a:moveTo>
                  <a:pt x="15" y="1355"/>
                </a:moveTo>
                <a:cubicBezTo>
                  <a:pt x="12" y="1355"/>
                  <a:pt x="10" y="1353"/>
                  <a:pt x="9" y="1350"/>
                </a:cubicBezTo>
                <a:cubicBezTo>
                  <a:pt x="6" y="1326"/>
                  <a:pt x="4" y="1301"/>
                  <a:pt x="3" y="1277"/>
                </a:cubicBezTo>
                <a:cubicBezTo>
                  <a:pt x="2" y="1274"/>
                  <a:pt x="5" y="1271"/>
                  <a:pt x="8" y="1271"/>
                </a:cubicBezTo>
                <a:cubicBezTo>
                  <a:pt x="11" y="1271"/>
                  <a:pt x="14" y="1273"/>
                  <a:pt x="15" y="1276"/>
                </a:cubicBezTo>
                <a:cubicBezTo>
                  <a:pt x="16" y="1300"/>
                  <a:pt x="18" y="1324"/>
                  <a:pt x="21" y="1348"/>
                </a:cubicBezTo>
                <a:cubicBezTo>
                  <a:pt x="21" y="1351"/>
                  <a:pt x="19" y="1354"/>
                  <a:pt x="16" y="1355"/>
                </a:cubicBezTo>
                <a:lnTo>
                  <a:pt x="15" y="1355"/>
                </a:lnTo>
                <a:close/>
                <a:moveTo>
                  <a:pt x="2399" y="1282"/>
                </a:moveTo>
                <a:cubicBezTo>
                  <a:pt x="2398" y="1282"/>
                  <a:pt x="2398" y="1282"/>
                  <a:pt x="2398" y="1282"/>
                </a:cubicBezTo>
                <a:cubicBezTo>
                  <a:pt x="2395" y="1281"/>
                  <a:pt x="2393" y="1278"/>
                  <a:pt x="2393" y="1275"/>
                </a:cubicBezTo>
                <a:cubicBezTo>
                  <a:pt x="2394" y="1251"/>
                  <a:pt x="2395" y="1227"/>
                  <a:pt x="2395" y="1203"/>
                </a:cubicBezTo>
                <a:cubicBezTo>
                  <a:pt x="2395" y="1201"/>
                  <a:pt x="2395" y="1201"/>
                  <a:pt x="2395" y="1201"/>
                </a:cubicBezTo>
                <a:cubicBezTo>
                  <a:pt x="2395" y="1197"/>
                  <a:pt x="2398" y="1195"/>
                  <a:pt x="2401" y="1195"/>
                </a:cubicBezTo>
                <a:cubicBezTo>
                  <a:pt x="2404" y="1195"/>
                  <a:pt x="2407" y="1197"/>
                  <a:pt x="2407" y="1201"/>
                </a:cubicBezTo>
                <a:cubicBezTo>
                  <a:pt x="2407" y="1203"/>
                  <a:pt x="2407" y="1203"/>
                  <a:pt x="2407" y="1203"/>
                </a:cubicBezTo>
                <a:cubicBezTo>
                  <a:pt x="2407" y="1227"/>
                  <a:pt x="2406" y="1252"/>
                  <a:pt x="2405" y="1276"/>
                </a:cubicBezTo>
                <a:cubicBezTo>
                  <a:pt x="2405" y="1279"/>
                  <a:pt x="2402" y="1282"/>
                  <a:pt x="2399" y="1282"/>
                </a:cubicBezTo>
                <a:close/>
                <a:moveTo>
                  <a:pt x="6" y="1211"/>
                </a:moveTo>
                <a:cubicBezTo>
                  <a:pt x="3" y="1211"/>
                  <a:pt x="0" y="1208"/>
                  <a:pt x="0" y="1205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180"/>
                  <a:pt x="1" y="1156"/>
                  <a:pt x="2" y="1132"/>
                </a:cubicBezTo>
                <a:cubicBezTo>
                  <a:pt x="3" y="1129"/>
                  <a:pt x="5" y="1126"/>
                  <a:pt x="9" y="1126"/>
                </a:cubicBezTo>
                <a:cubicBezTo>
                  <a:pt x="12" y="1126"/>
                  <a:pt x="15" y="1129"/>
                  <a:pt x="14" y="1133"/>
                </a:cubicBezTo>
                <a:cubicBezTo>
                  <a:pt x="13" y="1156"/>
                  <a:pt x="12" y="1180"/>
                  <a:pt x="12" y="1203"/>
                </a:cubicBezTo>
                <a:cubicBezTo>
                  <a:pt x="12" y="1205"/>
                  <a:pt x="12" y="1205"/>
                  <a:pt x="12" y="1205"/>
                </a:cubicBezTo>
                <a:cubicBezTo>
                  <a:pt x="12" y="1208"/>
                  <a:pt x="10" y="1211"/>
                  <a:pt x="6" y="1211"/>
                </a:cubicBezTo>
                <a:close/>
                <a:moveTo>
                  <a:pt x="2399" y="1134"/>
                </a:moveTo>
                <a:cubicBezTo>
                  <a:pt x="2395" y="1134"/>
                  <a:pt x="2393" y="1132"/>
                  <a:pt x="2393" y="1129"/>
                </a:cubicBezTo>
                <a:cubicBezTo>
                  <a:pt x="2391" y="1105"/>
                  <a:pt x="2389" y="1081"/>
                  <a:pt x="2386" y="1057"/>
                </a:cubicBezTo>
                <a:cubicBezTo>
                  <a:pt x="2386" y="1054"/>
                  <a:pt x="2388" y="1051"/>
                  <a:pt x="2391" y="1051"/>
                </a:cubicBezTo>
                <a:cubicBezTo>
                  <a:pt x="2395" y="1050"/>
                  <a:pt x="2398" y="1052"/>
                  <a:pt x="2398" y="1056"/>
                </a:cubicBezTo>
                <a:cubicBezTo>
                  <a:pt x="2401" y="1080"/>
                  <a:pt x="2403" y="1104"/>
                  <a:pt x="2405" y="1128"/>
                </a:cubicBezTo>
                <a:cubicBezTo>
                  <a:pt x="2405" y="1131"/>
                  <a:pt x="2402" y="1134"/>
                  <a:pt x="2399" y="1134"/>
                </a:cubicBezTo>
                <a:close/>
                <a:moveTo>
                  <a:pt x="15" y="1066"/>
                </a:moveTo>
                <a:cubicBezTo>
                  <a:pt x="14" y="1066"/>
                  <a:pt x="14" y="1066"/>
                  <a:pt x="14" y="1066"/>
                </a:cubicBezTo>
                <a:cubicBezTo>
                  <a:pt x="11" y="1066"/>
                  <a:pt x="8" y="1063"/>
                  <a:pt x="9" y="1060"/>
                </a:cubicBezTo>
                <a:cubicBezTo>
                  <a:pt x="12" y="1036"/>
                  <a:pt x="15" y="1011"/>
                  <a:pt x="20" y="988"/>
                </a:cubicBezTo>
                <a:cubicBezTo>
                  <a:pt x="20" y="984"/>
                  <a:pt x="23" y="982"/>
                  <a:pt x="27" y="983"/>
                </a:cubicBezTo>
                <a:cubicBezTo>
                  <a:pt x="30" y="983"/>
                  <a:pt x="32" y="987"/>
                  <a:pt x="31" y="990"/>
                </a:cubicBezTo>
                <a:cubicBezTo>
                  <a:pt x="27" y="1013"/>
                  <a:pt x="24" y="1037"/>
                  <a:pt x="21" y="1061"/>
                </a:cubicBezTo>
                <a:cubicBezTo>
                  <a:pt x="20" y="1064"/>
                  <a:pt x="18" y="1066"/>
                  <a:pt x="15" y="1066"/>
                </a:cubicBezTo>
                <a:close/>
                <a:moveTo>
                  <a:pt x="2381" y="991"/>
                </a:moveTo>
                <a:cubicBezTo>
                  <a:pt x="2378" y="991"/>
                  <a:pt x="2376" y="989"/>
                  <a:pt x="2375" y="986"/>
                </a:cubicBezTo>
                <a:cubicBezTo>
                  <a:pt x="2371" y="963"/>
                  <a:pt x="2366" y="939"/>
                  <a:pt x="2360" y="916"/>
                </a:cubicBezTo>
                <a:cubicBezTo>
                  <a:pt x="2359" y="913"/>
                  <a:pt x="2361" y="909"/>
                  <a:pt x="2364" y="908"/>
                </a:cubicBezTo>
                <a:cubicBezTo>
                  <a:pt x="2368" y="908"/>
                  <a:pt x="2371" y="910"/>
                  <a:pt x="2372" y="913"/>
                </a:cubicBezTo>
                <a:cubicBezTo>
                  <a:pt x="2377" y="936"/>
                  <a:pt x="2383" y="960"/>
                  <a:pt x="2387" y="984"/>
                </a:cubicBezTo>
                <a:cubicBezTo>
                  <a:pt x="2388" y="987"/>
                  <a:pt x="2385" y="990"/>
                  <a:pt x="2382" y="991"/>
                </a:cubicBezTo>
                <a:cubicBezTo>
                  <a:pt x="2382" y="991"/>
                  <a:pt x="2381" y="991"/>
                  <a:pt x="2381" y="991"/>
                </a:cubicBezTo>
                <a:close/>
                <a:moveTo>
                  <a:pt x="41" y="924"/>
                </a:moveTo>
                <a:cubicBezTo>
                  <a:pt x="40" y="924"/>
                  <a:pt x="40" y="924"/>
                  <a:pt x="39" y="924"/>
                </a:cubicBezTo>
                <a:cubicBezTo>
                  <a:pt x="36" y="923"/>
                  <a:pt x="34" y="920"/>
                  <a:pt x="35" y="917"/>
                </a:cubicBezTo>
                <a:cubicBezTo>
                  <a:pt x="40" y="893"/>
                  <a:pt x="47" y="870"/>
                  <a:pt x="54" y="847"/>
                </a:cubicBezTo>
                <a:cubicBezTo>
                  <a:pt x="55" y="843"/>
                  <a:pt x="58" y="842"/>
                  <a:pt x="62" y="843"/>
                </a:cubicBezTo>
                <a:cubicBezTo>
                  <a:pt x="65" y="844"/>
                  <a:pt x="67" y="847"/>
                  <a:pt x="66" y="850"/>
                </a:cubicBezTo>
                <a:cubicBezTo>
                  <a:pt x="58" y="873"/>
                  <a:pt x="52" y="896"/>
                  <a:pt x="46" y="919"/>
                </a:cubicBezTo>
                <a:cubicBezTo>
                  <a:pt x="46" y="922"/>
                  <a:pt x="43" y="924"/>
                  <a:pt x="41" y="924"/>
                </a:cubicBezTo>
                <a:close/>
                <a:moveTo>
                  <a:pt x="2346" y="851"/>
                </a:moveTo>
                <a:cubicBezTo>
                  <a:pt x="2344" y="851"/>
                  <a:pt x="2341" y="849"/>
                  <a:pt x="2341" y="846"/>
                </a:cubicBezTo>
                <a:cubicBezTo>
                  <a:pt x="2333" y="824"/>
                  <a:pt x="2326" y="801"/>
                  <a:pt x="2317" y="779"/>
                </a:cubicBezTo>
                <a:cubicBezTo>
                  <a:pt x="2316" y="775"/>
                  <a:pt x="2317" y="772"/>
                  <a:pt x="2320" y="771"/>
                </a:cubicBezTo>
                <a:cubicBezTo>
                  <a:pt x="2324" y="770"/>
                  <a:pt x="2327" y="771"/>
                  <a:pt x="2328" y="774"/>
                </a:cubicBezTo>
                <a:cubicBezTo>
                  <a:pt x="2337" y="797"/>
                  <a:pt x="2345" y="820"/>
                  <a:pt x="2352" y="843"/>
                </a:cubicBezTo>
                <a:cubicBezTo>
                  <a:pt x="2353" y="846"/>
                  <a:pt x="2351" y="849"/>
                  <a:pt x="2348" y="850"/>
                </a:cubicBezTo>
                <a:cubicBezTo>
                  <a:pt x="2348" y="851"/>
                  <a:pt x="2347" y="851"/>
                  <a:pt x="2346" y="851"/>
                </a:cubicBezTo>
                <a:close/>
                <a:moveTo>
                  <a:pt x="83" y="786"/>
                </a:moveTo>
                <a:cubicBezTo>
                  <a:pt x="83" y="786"/>
                  <a:pt x="82" y="786"/>
                  <a:pt x="81" y="785"/>
                </a:cubicBezTo>
                <a:cubicBezTo>
                  <a:pt x="78" y="784"/>
                  <a:pt x="77" y="781"/>
                  <a:pt x="78" y="778"/>
                </a:cubicBezTo>
                <a:cubicBezTo>
                  <a:pt x="86" y="755"/>
                  <a:pt x="96" y="733"/>
                  <a:pt x="106" y="710"/>
                </a:cubicBezTo>
                <a:cubicBezTo>
                  <a:pt x="107" y="707"/>
                  <a:pt x="110" y="706"/>
                  <a:pt x="113" y="707"/>
                </a:cubicBezTo>
                <a:cubicBezTo>
                  <a:pt x="117" y="709"/>
                  <a:pt x="118" y="712"/>
                  <a:pt x="116" y="715"/>
                </a:cubicBezTo>
                <a:cubicBezTo>
                  <a:pt x="107" y="737"/>
                  <a:pt x="97" y="760"/>
                  <a:pt x="89" y="782"/>
                </a:cubicBezTo>
                <a:cubicBezTo>
                  <a:pt x="88" y="784"/>
                  <a:pt x="86" y="786"/>
                  <a:pt x="83" y="786"/>
                </a:cubicBezTo>
                <a:close/>
                <a:moveTo>
                  <a:pt x="2295" y="716"/>
                </a:moveTo>
                <a:cubicBezTo>
                  <a:pt x="2293" y="716"/>
                  <a:pt x="2290" y="714"/>
                  <a:pt x="2289" y="712"/>
                </a:cubicBezTo>
                <a:cubicBezTo>
                  <a:pt x="2280" y="691"/>
                  <a:pt x="2269" y="669"/>
                  <a:pt x="2258" y="648"/>
                </a:cubicBezTo>
                <a:cubicBezTo>
                  <a:pt x="2256" y="645"/>
                  <a:pt x="2257" y="641"/>
                  <a:pt x="2260" y="640"/>
                </a:cubicBezTo>
                <a:cubicBezTo>
                  <a:pt x="2263" y="638"/>
                  <a:pt x="2267" y="639"/>
                  <a:pt x="2268" y="642"/>
                </a:cubicBezTo>
                <a:cubicBezTo>
                  <a:pt x="2280" y="663"/>
                  <a:pt x="2290" y="685"/>
                  <a:pt x="2300" y="707"/>
                </a:cubicBezTo>
                <a:cubicBezTo>
                  <a:pt x="2302" y="710"/>
                  <a:pt x="2300" y="714"/>
                  <a:pt x="2297" y="715"/>
                </a:cubicBezTo>
                <a:cubicBezTo>
                  <a:pt x="2297" y="716"/>
                  <a:pt x="2296" y="716"/>
                  <a:pt x="2295" y="716"/>
                </a:cubicBezTo>
                <a:close/>
                <a:moveTo>
                  <a:pt x="143" y="654"/>
                </a:moveTo>
                <a:cubicBezTo>
                  <a:pt x="142" y="654"/>
                  <a:pt x="141" y="654"/>
                  <a:pt x="140" y="653"/>
                </a:cubicBezTo>
                <a:cubicBezTo>
                  <a:pt x="137" y="652"/>
                  <a:pt x="136" y="648"/>
                  <a:pt x="137" y="645"/>
                </a:cubicBezTo>
                <a:cubicBezTo>
                  <a:pt x="149" y="624"/>
                  <a:pt x="161" y="602"/>
                  <a:pt x="173" y="582"/>
                </a:cubicBezTo>
                <a:cubicBezTo>
                  <a:pt x="175" y="579"/>
                  <a:pt x="179" y="578"/>
                  <a:pt x="181" y="580"/>
                </a:cubicBezTo>
                <a:cubicBezTo>
                  <a:pt x="184" y="581"/>
                  <a:pt x="185" y="585"/>
                  <a:pt x="183" y="588"/>
                </a:cubicBezTo>
                <a:cubicBezTo>
                  <a:pt x="171" y="608"/>
                  <a:pt x="159" y="629"/>
                  <a:pt x="148" y="651"/>
                </a:cubicBezTo>
                <a:cubicBezTo>
                  <a:pt x="147" y="653"/>
                  <a:pt x="145" y="654"/>
                  <a:pt x="143" y="654"/>
                </a:cubicBezTo>
                <a:close/>
                <a:moveTo>
                  <a:pt x="2227" y="588"/>
                </a:moveTo>
                <a:cubicBezTo>
                  <a:pt x="2225" y="588"/>
                  <a:pt x="2223" y="587"/>
                  <a:pt x="2222" y="585"/>
                </a:cubicBezTo>
                <a:cubicBezTo>
                  <a:pt x="2210" y="565"/>
                  <a:pt x="2197" y="545"/>
                  <a:pt x="2183" y="525"/>
                </a:cubicBezTo>
                <a:cubicBezTo>
                  <a:pt x="2181" y="522"/>
                  <a:pt x="2182" y="518"/>
                  <a:pt x="2185" y="517"/>
                </a:cubicBezTo>
                <a:cubicBezTo>
                  <a:pt x="2187" y="515"/>
                  <a:pt x="2191" y="515"/>
                  <a:pt x="2193" y="518"/>
                </a:cubicBezTo>
                <a:cubicBezTo>
                  <a:pt x="2207" y="538"/>
                  <a:pt x="2220" y="558"/>
                  <a:pt x="2233" y="579"/>
                </a:cubicBezTo>
                <a:cubicBezTo>
                  <a:pt x="2234" y="582"/>
                  <a:pt x="2233" y="586"/>
                  <a:pt x="2231" y="587"/>
                </a:cubicBezTo>
                <a:cubicBezTo>
                  <a:pt x="2230" y="588"/>
                  <a:pt x="2228" y="588"/>
                  <a:pt x="2227" y="588"/>
                </a:cubicBezTo>
                <a:close/>
                <a:moveTo>
                  <a:pt x="218" y="530"/>
                </a:moveTo>
                <a:cubicBezTo>
                  <a:pt x="216" y="530"/>
                  <a:pt x="215" y="530"/>
                  <a:pt x="214" y="529"/>
                </a:cubicBezTo>
                <a:cubicBezTo>
                  <a:pt x="211" y="527"/>
                  <a:pt x="211" y="523"/>
                  <a:pt x="213" y="521"/>
                </a:cubicBezTo>
                <a:cubicBezTo>
                  <a:pt x="226" y="501"/>
                  <a:pt x="241" y="481"/>
                  <a:pt x="256" y="462"/>
                </a:cubicBezTo>
                <a:cubicBezTo>
                  <a:pt x="258" y="459"/>
                  <a:pt x="261" y="459"/>
                  <a:pt x="264" y="461"/>
                </a:cubicBezTo>
                <a:cubicBezTo>
                  <a:pt x="267" y="463"/>
                  <a:pt x="267" y="467"/>
                  <a:pt x="265" y="469"/>
                </a:cubicBezTo>
                <a:cubicBezTo>
                  <a:pt x="250" y="488"/>
                  <a:pt x="236" y="508"/>
                  <a:pt x="222" y="527"/>
                </a:cubicBezTo>
                <a:cubicBezTo>
                  <a:pt x="221" y="529"/>
                  <a:pt x="219" y="530"/>
                  <a:pt x="218" y="530"/>
                </a:cubicBezTo>
                <a:close/>
                <a:moveTo>
                  <a:pt x="2145" y="469"/>
                </a:moveTo>
                <a:cubicBezTo>
                  <a:pt x="2143" y="469"/>
                  <a:pt x="2142" y="469"/>
                  <a:pt x="2140" y="467"/>
                </a:cubicBezTo>
                <a:cubicBezTo>
                  <a:pt x="2126" y="448"/>
                  <a:pt x="2110" y="430"/>
                  <a:pt x="2094" y="412"/>
                </a:cubicBezTo>
                <a:cubicBezTo>
                  <a:pt x="2092" y="409"/>
                  <a:pt x="2092" y="406"/>
                  <a:pt x="2095" y="403"/>
                </a:cubicBezTo>
                <a:cubicBezTo>
                  <a:pt x="2097" y="401"/>
                  <a:pt x="2101" y="402"/>
                  <a:pt x="2103" y="404"/>
                </a:cubicBezTo>
                <a:cubicBezTo>
                  <a:pt x="2119" y="422"/>
                  <a:pt x="2135" y="441"/>
                  <a:pt x="2150" y="460"/>
                </a:cubicBezTo>
                <a:cubicBezTo>
                  <a:pt x="2152" y="462"/>
                  <a:pt x="2151" y="466"/>
                  <a:pt x="2149" y="468"/>
                </a:cubicBezTo>
                <a:cubicBezTo>
                  <a:pt x="2148" y="469"/>
                  <a:pt x="2146" y="469"/>
                  <a:pt x="2145" y="469"/>
                </a:cubicBezTo>
                <a:close/>
                <a:moveTo>
                  <a:pt x="307" y="416"/>
                </a:moveTo>
                <a:cubicBezTo>
                  <a:pt x="305" y="416"/>
                  <a:pt x="304" y="416"/>
                  <a:pt x="303" y="415"/>
                </a:cubicBezTo>
                <a:cubicBezTo>
                  <a:pt x="300" y="412"/>
                  <a:pt x="300" y="409"/>
                  <a:pt x="302" y="406"/>
                </a:cubicBezTo>
                <a:cubicBezTo>
                  <a:pt x="318" y="388"/>
                  <a:pt x="335" y="370"/>
                  <a:pt x="352" y="353"/>
                </a:cubicBezTo>
                <a:cubicBezTo>
                  <a:pt x="354" y="351"/>
                  <a:pt x="358" y="351"/>
                  <a:pt x="360" y="353"/>
                </a:cubicBezTo>
                <a:cubicBezTo>
                  <a:pt x="363" y="356"/>
                  <a:pt x="363" y="359"/>
                  <a:pt x="360" y="362"/>
                </a:cubicBezTo>
                <a:cubicBezTo>
                  <a:pt x="344" y="379"/>
                  <a:pt x="327" y="396"/>
                  <a:pt x="311" y="414"/>
                </a:cubicBezTo>
                <a:cubicBezTo>
                  <a:pt x="310" y="415"/>
                  <a:pt x="308" y="416"/>
                  <a:pt x="307" y="416"/>
                </a:cubicBezTo>
                <a:close/>
                <a:moveTo>
                  <a:pt x="2049" y="361"/>
                </a:moveTo>
                <a:cubicBezTo>
                  <a:pt x="2047" y="361"/>
                  <a:pt x="2046" y="361"/>
                  <a:pt x="2045" y="360"/>
                </a:cubicBezTo>
                <a:cubicBezTo>
                  <a:pt x="2028" y="343"/>
                  <a:pt x="2010" y="326"/>
                  <a:pt x="1992" y="310"/>
                </a:cubicBezTo>
                <a:cubicBezTo>
                  <a:pt x="1990" y="308"/>
                  <a:pt x="1990" y="304"/>
                  <a:pt x="1992" y="302"/>
                </a:cubicBezTo>
                <a:cubicBezTo>
                  <a:pt x="1994" y="299"/>
                  <a:pt x="1998" y="299"/>
                  <a:pt x="2000" y="301"/>
                </a:cubicBezTo>
                <a:cubicBezTo>
                  <a:pt x="2018" y="317"/>
                  <a:pt x="2036" y="334"/>
                  <a:pt x="2053" y="351"/>
                </a:cubicBezTo>
                <a:cubicBezTo>
                  <a:pt x="2056" y="353"/>
                  <a:pt x="2056" y="357"/>
                  <a:pt x="2053" y="360"/>
                </a:cubicBezTo>
                <a:cubicBezTo>
                  <a:pt x="2052" y="361"/>
                  <a:pt x="2051" y="361"/>
                  <a:pt x="2049" y="361"/>
                </a:cubicBezTo>
                <a:close/>
                <a:moveTo>
                  <a:pt x="409" y="314"/>
                </a:moveTo>
                <a:cubicBezTo>
                  <a:pt x="407" y="314"/>
                  <a:pt x="406" y="313"/>
                  <a:pt x="404" y="312"/>
                </a:cubicBezTo>
                <a:cubicBezTo>
                  <a:pt x="402" y="309"/>
                  <a:pt x="402" y="306"/>
                  <a:pt x="405" y="303"/>
                </a:cubicBezTo>
                <a:cubicBezTo>
                  <a:pt x="423" y="287"/>
                  <a:pt x="442" y="272"/>
                  <a:pt x="461" y="257"/>
                </a:cubicBezTo>
                <a:cubicBezTo>
                  <a:pt x="463" y="255"/>
                  <a:pt x="467" y="255"/>
                  <a:pt x="469" y="258"/>
                </a:cubicBezTo>
                <a:cubicBezTo>
                  <a:pt x="471" y="260"/>
                  <a:pt x="471" y="264"/>
                  <a:pt x="468" y="266"/>
                </a:cubicBezTo>
                <a:cubicBezTo>
                  <a:pt x="449" y="281"/>
                  <a:pt x="431" y="296"/>
                  <a:pt x="413" y="312"/>
                </a:cubicBezTo>
                <a:cubicBezTo>
                  <a:pt x="412" y="313"/>
                  <a:pt x="410" y="314"/>
                  <a:pt x="409" y="314"/>
                </a:cubicBezTo>
                <a:close/>
                <a:moveTo>
                  <a:pt x="1941" y="266"/>
                </a:moveTo>
                <a:cubicBezTo>
                  <a:pt x="1939" y="266"/>
                  <a:pt x="1938" y="265"/>
                  <a:pt x="1937" y="264"/>
                </a:cubicBezTo>
                <a:cubicBezTo>
                  <a:pt x="1918" y="250"/>
                  <a:pt x="1899" y="235"/>
                  <a:pt x="1879" y="222"/>
                </a:cubicBezTo>
                <a:cubicBezTo>
                  <a:pt x="1876" y="220"/>
                  <a:pt x="1876" y="216"/>
                  <a:pt x="1877" y="213"/>
                </a:cubicBezTo>
                <a:cubicBezTo>
                  <a:pt x="1879" y="211"/>
                  <a:pt x="1883" y="210"/>
                  <a:pt x="1886" y="212"/>
                </a:cubicBezTo>
                <a:cubicBezTo>
                  <a:pt x="1906" y="226"/>
                  <a:pt x="1925" y="240"/>
                  <a:pt x="1944" y="255"/>
                </a:cubicBezTo>
                <a:cubicBezTo>
                  <a:pt x="1947" y="257"/>
                  <a:pt x="1947" y="261"/>
                  <a:pt x="1945" y="263"/>
                </a:cubicBezTo>
                <a:cubicBezTo>
                  <a:pt x="1944" y="265"/>
                  <a:pt x="1942" y="266"/>
                  <a:pt x="1941" y="266"/>
                </a:cubicBezTo>
                <a:close/>
                <a:moveTo>
                  <a:pt x="522" y="225"/>
                </a:moveTo>
                <a:cubicBezTo>
                  <a:pt x="521" y="225"/>
                  <a:pt x="519" y="224"/>
                  <a:pt x="517" y="222"/>
                </a:cubicBezTo>
                <a:cubicBezTo>
                  <a:pt x="516" y="219"/>
                  <a:pt x="516" y="215"/>
                  <a:pt x="519" y="214"/>
                </a:cubicBezTo>
                <a:cubicBezTo>
                  <a:pt x="539" y="200"/>
                  <a:pt x="559" y="187"/>
                  <a:pt x="580" y="174"/>
                </a:cubicBezTo>
                <a:cubicBezTo>
                  <a:pt x="583" y="172"/>
                  <a:pt x="586" y="173"/>
                  <a:pt x="588" y="176"/>
                </a:cubicBezTo>
                <a:cubicBezTo>
                  <a:pt x="590" y="179"/>
                  <a:pt x="589" y="183"/>
                  <a:pt x="586" y="184"/>
                </a:cubicBezTo>
                <a:cubicBezTo>
                  <a:pt x="566" y="197"/>
                  <a:pt x="545" y="210"/>
                  <a:pt x="526" y="223"/>
                </a:cubicBezTo>
                <a:cubicBezTo>
                  <a:pt x="525" y="224"/>
                  <a:pt x="524" y="225"/>
                  <a:pt x="522" y="225"/>
                </a:cubicBezTo>
                <a:close/>
                <a:moveTo>
                  <a:pt x="1822" y="184"/>
                </a:moveTo>
                <a:cubicBezTo>
                  <a:pt x="1821" y="184"/>
                  <a:pt x="1819" y="183"/>
                  <a:pt x="1818" y="183"/>
                </a:cubicBezTo>
                <a:cubicBezTo>
                  <a:pt x="1798" y="170"/>
                  <a:pt x="1777" y="158"/>
                  <a:pt x="1756" y="147"/>
                </a:cubicBezTo>
                <a:cubicBezTo>
                  <a:pt x="1753" y="146"/>
                  <a:pt x="1752" y="142"/>
                  <a:pt x="1753" y="139"/>
                </a:cubicBezTo>
                <a:cubicBezTo>
                  <a:pt x="1755" y="136"/>
                  <a:pt x="1758" y="135"/>
                  <a:pt x="1761" y="137"/>
                </a:cubicBezTo>
                <a:cubicBezTo>
                  <a:pt x="1783" y="148"/>
                  <a:pt x="1804" y="160"/>
                  <a:pt x="1825" y="172"/>
                </a:cubicBezTo>
                <a:cubicBezTo>
                  <a:pt x="1828" y="174"/>
                  <a:pt x="1828" y="178"/>
                  <a:pt x="1827" y="181"/>
                </a:cubicBezTo>
                <a:cubicBezTo>
                  <a:pt x="1826" y="183"/>
                  <a:pt x="1824" y="184"/>
                  <a:pt x="1822" y="184"/>
                </a:cubicBezTo>
                <a:close/>
                <a:moveTo>
                  <a:pt x="646" y="150"/>
                </a:moveTo>
                <a:cubicBezTo>
                  <a:pt x="644" y="150"/>
                  <a:pt x="642" y="148"/>
                  <a:pt x="641" y="146"/>
                </a:cubicBezTo>
                <a:cubicBezTo>
                  <a:pt x="639" y="143"/>
                  <a:pt x="640" y="140"/>
                  <a:pt x="643" y="138"/>
                </a:cubicBezTo>
                <a:cubicBezTo>
                  <a:pt x="664" y="127"/>
                  <a:pt x="686" y="116"/>
                  <a:pt x="708" y="106"/>
                </a:cubicBezTo>
                <a:cubicBezTo>
                  <a:pt x="711" y="105"/>
                  <a:pt x="715" y="106"/>
                  <a:pt x="716" y="109"/>
                </a:cubicBezTo>
                <a:cubicBezTo>
                  <a:pt x="718" y="112"/>
                  <a:pt x="716" y="116"/>
                  <a:pt x="713" y="117"/>
                </a:cubicBezTo>
                <a:cubicBezTo>
                  <a:pt x="691" y="127"/>
                  <a:pt x="670" y="138"/>
                  <a:pt x="649" y="149"/>
                </a:cubicBezTo>
                <a:cubicBezTo>
                  <a:pt x="648" y="149"/>
                  <a:pt x="647" y="150"/>
                  <a:pt x="646" y="150"/>
                </a:cubicBezTo>
                <a:close/>
                <a:moveTo>
                  <a:pt x="1693" y="116"/>
                </a:moveTo>
                <a:cubicBezTo>
                  <a:pt x="1693" y="116"/>
                  <a:pt x="1692" y="116"/>
                  <a:pt x="1691" y="116"/>
                </a:cubicBezTo>
                <a:cubicBezTo>
                  <a:pt x="1669" y="106"/>
                  <a:pt x="1647" y="97"/>
                  <a:pt x="1624" y="88"/>
                </a:cubicBezTo>
                <a:cubicBezTo>
                  <a:pt x="1621" y="87"/>
                  <a:pt x="1620" y="84"/>
                  <a:pt x="1621" y="81"/>
                </a:cubicBezTo>
                <a:cubicBezTo>
                  <a:pt x="1622" y="78"/>
                  <a:pt x="1625" y="76"/>
                  <a:pt x="1629" y="77"/>
                </a:cubicBezTo>
                <a:cubicBezTo>
                  <a:pt x="1651" y="86"/>
                  <a:pt x="1674" y="95"/>
                  <a:pt x="1696" y="105"/>
                </a:cubicBezTo>
                <a:cubicBezTo>
                  <a:pt x="1699" y="106"/>
                  <a:pt x="1700" y="110"/>
                  <a:pt x="1699" y="113"/>
                </a:cubicBezTo>
                <a:cubicBezTo>
                  <a:pt x="1698" y="115"/>
                  <a:pt x="1696" y="116"/>
                  <a:pt x="1693" y="116"/>
                </a:cubicBezTo>
                <a:close/>
                <a:moveTo>
                  <a:pt x="777" y="90"/>
                </a:moveTo>
                <a:cubicBezTo>
                  <a:pt x="775" y="90"/>
                  <a:pt x="773" y="89"/>
                  <a:pt x="772" y="86"/>
                </a:cubicBezTo>
                <a:cubicBezTo>
                  <a:pt x="771" y="83"/>
                  <a:pt x="772" y="80"/>
                  <a:pt x="775" y="78"/>
                </a:cubicBezTo>
                <a:cubicBezTo>
                  <a:pt x="798" y="70"/>
                  <a:pt x="821" y="62"/>
                  <a:pt x="844" y="55"/>
                </a:cubicBezTo>
                <a:cubicBezTo>
                  <a:pt x="847" y="54"/>
                  <a:pt x="850" y="55"/>
                  <a:pt x="851" y="59"/>
                </a:cubicBezTo>
                <a:cubicBezTo>
                  <a:pt x="852" y="62"/>
                  <a:pt x="851" y="65"/>
                  <a:pt x="847" y="66"/>
                </a:cubicBezTo>
                <a:cubicBezTo>
                  <a:pt x="825" y="73"/>
                  <a:pt x="802" y="81"/>
                  <a:pt x="779" y="90"/>
                </a:cubicBezTo>
                <a:cubicBezTo>
                  <a:pt x="779" y="90"/>
                  <a:pt x="778" y="90"/>
                  <a:pt x="777" y="90"/>
                </a:cubicBezTo>
                <a:close/>
                <a:moveTo>
                  <a:pt x="1558" y="65"/>
                </a:moveTo>
                <a:cubicBezTo>
                  <a:pt x="1557" y="65"/>
                  <a:pt x="1557" y="65"/>
                  <a:pt x="1556" y="65"/>
                </a:cubicBezTo>
                <a:cubicBezTo>
                  <a:pt x="1533" y="58"/>
                  <a:pt x="1510" y="51"/>
                  <a:pt x="1487" y="46"/>
                </a:cubicBezTo>
                <a:cubicBezTo>
                  <a:pt x="1484" y="45"/>
                  <a:pt x="1482" y="42"/>
                  <a:pt x="1482" y="39"/>
                </a:cubicBezTo>
                <a:cubicBezTo>
                  <a:pt x="1483" y="35"/>
                  <a:pt x="1486" y="33"/>
                  <a:pt x="1490" y="34"/>
                </a:cubicBezTo>
                <a:cubicBezTo>
                  <a:pt x="1513" y="40"/>
                  <a:pt x="1537" y="46"/>
                  <a:pt x="1560" y="54"/>
                </a:cubicBezTo>
                <a:cubicBezTo>
                  <a:pt x="1563" y="55"/>
                  <a:pt x="1565" y="58"/>
                  <a:pt x="1564" y="61"/>
                </a:cubicBezTo>
                <a:cubicBezTo>
                  <a:pt x="1563" y="64"/>
                  <a:pt x="1560" y="65"/>
                  <a:pt x="1558" y="65"/>
                </a:cubicBezTo>
                <a:close/>
                <a:moveTo>
                  <a:pt x="915" y="47"/>
                </a:moveTo>
                <a:cubicBezTo>
                  <a:pt x="913" y="47"/>
                  <a:pt x="910" y="45"/>
                  <a:pt x="909" y="42"/>
                </a:cubicBezTo>
                <a:cubicBezTo>
                  <a:pt x="909" y="39"/>
                  <a:pt x="911" y="36"/>
                  <a:pt x="914" y="35"/>
                </a:cubicBezTo>
                <a:cubicBezTo>
                  <a:pt x="937" y="29"/>
                  <a:pt x="961" y="24"/>
                  <a:pt x="985" y="20"/>
                </a:cubicBezTo>
                <a:cubicBezTo>
                  <a:pt x="988" y="19"/>
                  <a:pt x="991" y="21"/>
                  <a:pt x="992" y="25"/>
                </a:cubicBezTo>
                <a:cubicBezTo>
                  <a:pt x="992" y="28"/>
                  <a:pt x="990" y="31"/>
                  <a:pt x="987" y="32"/>
                </a:cubicBezTo>
                <a:cubicBezTo>
                  <a:pt x="964" y="36"/>
                  <a:pt x="940" y="41"/>
                  <a:pt x="917" y="47"/>
                </a:cubicBezTo>
                <a:cubicBezTo>
                  <a:pt x="916" y="47"/>
                  <a:pt x="916" y="47"/>
                  <a:pt x="915" y="47"/>
                </a:cubicBezTo>
                <a:close/>
                <a:moveTo>
                  <a:pt x="1418" y="31"/>
                </a:moveTo>
                <a:cubicBezTo>
                  <a:pt x="1416" y="31"/>
                  <a:pt x="1416" y="31"/>
                  <a:pt x="1416" y="31"/>
                </a:cubicBezTo>
                <a:cubicBezTo>
                  <a:pt x="1393" y="27"/>
                  <a:pt x="1369" y="23"/>
                  <a:pt x="1345" y="20"/>
                </a:cubicBezTo>
                <a:cubicBezTo>
                  <a:pt x="1342" y="20"/>
                  <a:pt x="1340" y="17"/>
                  <a:pt x="1340" y="14"/>
                </a:cubicBezTo>
                <a:cubicBezTo>
                  <a:pt x="1340" y="10"/>
                  <a:pt x="1343" y="8"/>
                  <a:pt x="1347" y="8"/>
                </a:cubicBezTo>
                <a:cubicBezTo>
                  <a:pt x="1371" y="11"/>
                  <a:pt x="1395" y="15"/>
                  <a:pt x="1419" y="19"/>
                </a:cubicBezTo>
                <a:cubicBezTo>
                  <a:pt x="1422" y="20"/>
                  <a:pt x="1424" y="23"/>
                  <a:pt x="1423" y="26"/>
                </a:cubicBezTo>
                <a:cubicBezTo>
                  <a:pt x="1423" y="29"/>
                  <a:pt x="1420" y="31"/>
                  <a:pt x="1418" y="31"/>
                </a:cubicBezTo>
                <a:close/>
                <a:moveTo>
                  <a:pt x="1057" y="21"/>
                </a:moveTo>
                <a:cubicBezTo>
                  <a:pt x="1054" y="21"/>
                  <a:pt x="1052" y="19"/>
                  <a:pt x="1051" y="16"/>
                </a:cubicBezTo>
                <a:cubicBezTo>
                  <a:pt x="1051" y="12"/>
                  <a:pt x="1053" y="9"/>
                  <a:pt x="1057" y="9"/>
                </a:cubicBezTo>
                <a:cubicBezTo>
                  <a:pt x="1081" y="6"/>
                  <a:pt x="1105" y="4"/>
                  <a:pt x="1129" y="2"/>
                </a:cubicBezTo>
                <a:cubicBezTo>
                  <a:pt x="1132" y="2"/>
                  <a:pt x="1135" y="5"/>
                  <a:pt x="1135" y="8"/>
                </a:cubicBezTo>
                <a:cubicBezTo>
                  <a:pt x="1136" y="11"/>
                  <a:pt x="1133" y="14"/>
                  <a:pt x="1130" y="14"/>
                </a:cubicBezTo>
                <a:cubicBezTo>
                  <a:pt x="1106" y="16"/>
                  <a:pt x="1082" y="18"/>
                  <a:pt x="1058" y="21"/>
                </a:cubicBezTo>
                <a:lnTo>
                  <a:pt x="1057" y="21"/>
                </a:lnTo>
                <a:close/>
                <a:moveTo>
                  <a:pt x="1274" y="14"/>
                </a:moveTo>
                <a:cubicBezTo>
                  <a:pt x="1274" y="14"/>
                  <a:pt x="1274" y="14"/>
                  <a:pt x="1274" y="14"/>
                </a:cubicBezTo>
                <a:cubicBezTo>
                  <a:pt x="1251" y="13"/>
                  <a:pt x="1227" y="12"/>
                  <a:pt x="1204" y="12"/>
                </a:cubicBezTo>
                <a:cubicBezTo>
                  <a:pt x="1202" y="12"/>
                  <a:pt x="1202" y="12"/>
                  <a:pt x="1202" y="12"/>
                </a:cubicBezTo>
                <a:cubicBezTo>
                  <a:pt x="1198" y="12"/>
                  <a:pt x="1196" y="9"/>
                  <a:pt x="1196" y="6"/>
                </a:cubicBezTo>
                <a:cubicBezTo>
                  <a:pt x="1196" y="3"/>
                  <a:pt x="1198" y="0"/>
                  <a:pt x="1202" y="0"/>
                </a:cubicBezTo>
                <a:cubicBezTo>
                  <a:pt x="1204" y="0"/>
                  <a:pt x="1204" y="0"/>
                  <a:pt x="1204" y="0"/>
                </a:cubicBezTo>
                <a:cubicBezTo>
                  <a:pt x="1227" y="0"/>
                  <a:pt x="1251" y="1"/>
                  <a:pt x="1274" y="2"/>
                </a:cubicBezTo>
                <a:cubicBezTo>
                  <a:pt x="1278" y="2"/>
                  <a:pt x="1280" y="5"/>
                  <a:pt x="1280" y="8"/>
                </a:cubicBezTo>
                <a:cubicBezTo>
                  <a:pt x="1280" y="12"/>
                  <a:pt x="1277" y="14"/>
                  <a:pt x="1274" y="1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" y="1935870"/>
            <a:ext cx="3098611" cy="2501243"/>
            <a:chOff x="-1" y="2581160"/>
            <a:chExt cx="4131481" cy="3334990"/>
          </a:xfrm>
        </p:grpSpPr>
        <p:sp>
          <p:nvSpPr>
            <p:cNvPr id="10" name="Freeform 7"/>
            <p:cNvSpPr>
              <a:spLocks/>
            </p:cNvSpPr>
            <p:nvPr/>
          </p:nvSpPr>
          <p:spPr bwMode="auto">
            <a:xfrm flipH="1">
              <a:off x="1805773" y="4056365"/>
              <a:ext cx="2325707" cy="1816186"/>
            </a:xfrm>
            <a:custGeom>
              <a:avLst/>
              <a:gdLst>
                <a:gd name="T0" fmla="*/ 1986 w 2187"/>
                <a:gd name="T1" fmla="*/ 881 h 1708"/>
                <a:gd name="T2" fmla="*/ 2129 w 2187"/>
                <a:gd name="T3" fmla="*/ 476 h 1708"/>
                <a:gd name="T4" fmla="*/ 1980 w 2187"/>
                <a:gd name="T5" fmla="*/ 63 h 1708"/>
                <a:gd name="T6" fmla="*/ 1805 w 2187"/>
                <a:gd name="T7" fmla="*/ 43 h 1708"/>
                <a:gd name="T8" fmla="*/ 1789 w 2187"/>
                <a:gd name="T9" fmla="*/ 217 h 1708"/>
                <a:gd name="T10" fmla="*/ 1883 w 2187"/>
                <a:gd name="T11" fmla="*/ 476 h 1708"/>
                <a:gd name="T12" fmla="*/ 1482 w 2187"/>
                <a:gd name="T13" fmla="*/ 878 h 1708"/>
                <a:gd name="T14" fmla="*/ 1080 w 2187"/>
                <a:gd name="T15" fmla="*/ 476 h 1708"/>
                <a:gd name="T16" fmla="*/ 1174 w 2187"/>
                <a:gd name="T17" fmla="*/ 217 h 1708"/>
                <a:gd name="T18" fmla="*/ 1160 w 2187"/>
                <a:gd name="T19" fmla="*/ 44 h 1708"/>
                <a:gd name="T20" fmla="*/ 987 w 2187"/>
                <a:gd name="T21" fmla="*/ 59 h 1708"/>
                <a:gd name="T22" fmla="*/ 834 w 2187"/>
                <a:gd name="T23" fmla="*/ 476 h 1708"/>
                <a:gd name="T24" fmla="*/ 977 w 2187"/>
                <a:gd name="T25" fmla="*/ 881 h 1708"/>
                <a:gd name="T26" fmla="*/ 128 w 2187"/>
                <a:gd name="T27" fmla="*/ 881 h 1708"/>
                <a:gd name="T28" fmla="*/ 3 w 2187"/>
                <a:gd name="T29" fmla="*/ 1000 h 1708"/>
                <a:gd name="T30" fmla="*/ 125 w 2187"/>
                <a:gd name="T31" fmla="*/ 1127 h 1708"/>
                <a:gd name="T32" fmla="*/ 963 w 2187"/>
                <a:gd name="T33" fmla="*/ 1127 h 1708"/>
                <a:gd name="T34" fmla="*/ 985 w 2187"/>
                <a:gd name="T35" fmla="*/ 1149 h 1708"/>
                <a:gd name="T36" fmla="*/ 985 w 2187"/>
                <a:gd name="T37" fmla="*/ 1150 h 1708"/>
                <a:gd name="T38" fmla="*/ 963 w 2187"/>
                <a:gd name="T39" fmla="*/ 1172 h 1708"/>
                <a:gd name="T40" fmla="*/ 288 w 2187"/>
                <a:gd name="T41" fmla="*/ 1172 h 1708"/>
                <a:gd name="T42" fmla="*/ 162 w 2187"/>
                <a:gd name="T43" fmla="*/ 1290 h 1708"/>
                <a:gd name="T44" fmla="*/ 285 w 2187"/>
                <a:gd name="T45" fmla="*/ 1418 h 1708"/>
                <a:gd name="T46" fmla="*/ 963 w 2187"/>
                <a:gd name="T47" fmla="*/ 1418 h 1708"/>
                <a:gd name="T48" fmla="*/ 985 w 2187"/>
                <a:gd name="T49" fmla="*/ 1440 h 1708"/>
                <a:gd name="T50" fmla="*/ 985 w 2187"/>
                <a:gd name="T51" fmla="*/ 1440 h 1708"/>
                <a:gd name="T52" fmla="*/ 963 w 2187"/>
                <a:gd name="T53" fmla="*/ 1463 h 1708"/>
                <a:gd name="T54" fmla="*/ 550 w 2187"/>
                <a:gd name="T55" fmla="*/ 1463 h 1708"/>
                <a:gd name="T56" fmla="*/ 424 w 2187"/>
                <a:gd name="T57" fmla="*/ 1581 h 1708"/>
                <a:gd name="T58" fmla="*/ 547 w 2187"/>
                <a:gd name="T59" fmla="*/ 1708 h 1708"/>
                <a:gd name="T60" fmla="*/ 985 w 2187"/>
                <a:gd name="T61" fmla="*/ 1708 h 1708"/>
                <a:gd name="T62" fmla="*/ 1304 w 2187"/>
                <a:gd name="T63" fmla="*/ 1708 h 1708"/>
                <a:gd name="T64" fmla="*/ 2187 w 2187"/>
                <a:gd name="T65" fmla="*/ 1708 h 1708"/>
                <a:gd name="T66" fmla="*/ 2187 w 2187"/>
                <a:gd name="T67" fmla="*/ 881 h 1708"/>
                <a:gd name="T68" fmla="*/ 1986 w 2187"/>
                <a:gd name="T69" fmla="*/ 881 h 1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7" h="1708">
                  <a:moveTo>
                    <a:pt x="1986" y="881"/>
                  </a:moveTo>
                  <a:cubicBezTo>
                    <a:pt x="2075" y="770"/>
                    <a:pt x="2129" y="629"/>
                    <a:pt x="2129" y="476"/>
                  </a:cubicBezTo>
                  <a:cubicBezTo>
                    <a:pt x="2129" y="325"/>
                    <a:pt x="2076" y="179"/>
                    <a:pt x="1980" y="63"/>
                  </a:cubicBezTo>
                  <a:cubicBezTo>
                    <a:pt x="1936" y="10"/>
                    <a:pt x="1858" y="0"/>
                    <a:pt x="1805" y="43"/>
                  </a:cubicBezTo>
                  <a:cubicBezTo>
                    <a:pt x="1752" y="86"/>
                    <a:pt x="1745" y="165"/>
                    <a:pt x="1789" y="217"/>
                  </a:cubicBezTo>
                  <a:cubicBezTo>
                    <a:pt x="1850" y="289"/>
                    <a:pt x="1883" y="381"/>
                    <a:pt x="1883" y="476"/>
                  </a:cubicBezTo>
                  <a:cubicBezTo>
                    <a:pt x="1883" y="698"/>
                    <a:pt x="1703" y="878"/>
                    <a:pt x="1482" y="878"/>
                  </a:cubicBezTo>
                  <a:cubicBezTo>
                    <a:pt x="1260" y="878"/>
                    <a:pt x="1080" y="698"/>
                    <a:pt x="1080" y="476"/>
                  </a:cubicBezTo>
                  <a:cubicBezTo>
                    <a:pt x="1080" y="381"/>
                    <a:pt x="1113" y="289"/>
                    <a:pt x="1174" y="217"/>
                  </a:cubicBezTo>
                  <a:cubicBezTo>
                    <a:pt x="1218" y="165"/>
                    <a:pt x="1212" y="88"/>
                    <a:pt x="1160" y="44"/>
                  </a:cubicBezTo>
                  <a:cubicBezTo>
                    <a:pt x="1108" y="0"/>
                    <a:pt x="1031" y="7"/>
                    <a:pt x="987" y="59"/>
                  </a:cubicBezTo>
                  <a:cubicBezTo>
                    <a:pt x="888" y="175"/>
                    <a:pt x="834" y="324"/>
                    <a:pt x="834" y="476"/>
                  </a:cubicBezTo>
                  <a:cubicBezTo>
                    <a:pt x="834" y="629"/>
                    <a:pt x="888" y="770"/>
                    <a:pt x="977" y="881"/>
                  </a:cubicBezTo>
                  <a:cubicBezTo>
                    <a:pt x="128" y="881"/>
                    <a:pt x="128" y="881"/>
                    <a:pt x="128" y="881"/>
                  </a:cubicBezTo>
                  <a:cubicBezTo>
                    <a:pt x="62" y="881"/>
                    <a:pt x="5" y="933"/>
                    <a:pt x="3" y="1000"/>
                  </a:cubicBezTo>
                  <a:cubicBezTo>
                    <a:pt x="0" y="1070"/>
                    <a:pt x="56" y="1127"/>
                    <a:pt x="125" y="1127"/>
                  </a:cubicBezTo>
                  <a:cubicBezTo>
                    <a:pt x="963" y="1127"/>
                    <a:pt x="963" y="1127"/>
                    <a:pt x="963" y="1127"/>
                  </a:cubicBezTo>
                  <a:cubicBezTo>
                    <a:pt x="975" y="1127"/>
                    <a:pt x="985" y="1137"/>
                    <a:pt x="985" y="1149"/>
                  </a:cubicBezTo>
                  <a:cubicBezTo>
                    <a:pt x="985" y="1150"/>
                    <a:pt x="985" y="1150"/>
                    <a:pt x="985" y="1150"/>
                  </a:cubicBezTo>
                  <a:cubicBezTo>
                    <a:pt x="985" y="1162"/>
                    <a:pt x="975" y="1172"/>
                    <a:pt x="963" y="1172"/>
                  </a:cubicBezTo>
                  <a:cubicBezTo>
                    <a:pt x="288" y="1172"/>
                    <a:pt x="288" y="1172"/>
                    <a:pt x="288" y="1172"/>
                  </a:cubicBezTo>
                  <a:cubicBezTo>
                    <a:pt x="221" y="1172"/>
                    <a:pt x="165" y="1224"/>
                    <a:pt x="162" y="1290"/>
                  </a:cubicBezTo>
                  <a:cubicBezTo>
                    <a:pt x="160" y="1360"/>
                    <a:pt x="216" y="1418"/>
                    <a:pt x="285" y="1418"/>
                  </a:cubicBezTo>
                  <a:cubicBezTo>
                    <a:pt x="963" y="1418"/>
                    <a:pt x="963" y="1418"/>
                    <a:pt x="963" y="1418"/>
                  </a:cubicBezTo>
                  <a:cubicBezTo>
                    <a:pt x="975" y="1418"/>
                    <a:pt x="985" y="1428"/>
                    <a:pt x="985" y="1440"/>
                  </a:cubicBezTo>
                  <a:cubicBezTo>
                    <a:pt x="985" y="1440"/>
                    <a:pt x="985" y="1440"/>
                    <a:pt x="985" y="1440"/>
                  </a:cubicBezTo>
                  <a:cubicBezTo>
                    <a:pt x="985" y="1453"/>
                    <a:pt x="975" y="1463"/>
                    <a:pt x="963" y="1463"/>
                  </a:cubicBezTo>
                  <a:cubicBezTo>
                    <a:pt x="550" y="1463"/>
                    <a:pt x="550" y="1463"/>
                    <a:pt x="550" y="1463"/>
                  </a:cubicBezTo>
                  <a:cubicBezTo>
                    <a:pt x="483" y="1463"/>
                    <a:pt x="427" y="1514"/>
                    <a:pt x="424" y="1581"/>
                  </a:cubicBezTo>
                  <a:cubicBezTo>
                    <a:pt x="422" y="1651"/>
                    <a:pt x="478" y="1708"/>
                    <a:pt x="547" y="1708"/>
                  </a:cubicBezTo>
                  <a:cubicBezTo>
                    <a:pt x="985" y="1708"/>
                    <a:pt x="985" y="1708"/>
                    <a:pt x="985" y="1708"/>
                  </a:cubicBezTo>
                  <a:cubicBezTo>
                    <a:pt x="1304" y="1708"/>
                    <a:pt x="1304" y="1708"/>
                    <a:pt x="1304" y="1708"/>
                  </a:cubicBezTo>
                  <a:cubicBezTo>
                    <a:pt x="2187" y="1708"/>
                    <a:pt x="2187" y="1708"/>
                    <a:pt x="2187" y="1708"/>
                  </a:cubicBezTo>
                  <a:cubicBezTo>
                    <a:pt x="2187" y="881"/>
                    <a:pt x="2187" y="881"/>
                    <a:pt x="2187" y="881"/>
                  </a:cubicBezTo>
                  <a:cubicBezTo>
                    <a:pt x="1986" y="881"/>
                    <a:pt x="1986" y="881"/>
                    <a:pt x="1986" y="881"/>
                  </a:cubicBezTo>
                </a:path>
              </a:pathLst>
            </a:custGeom>
            <a:solidFill>
              <a:srgbClr val="FCDD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 flipH="1">
              <a:off x="1622918" y="4993415"/>
              <a:ext cx="182855" cy="879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 flipH="1">
              <a:off x="1622918" y="4993415"/>
              <a:ext cx="182855" cy="87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 flipH="1">
              <a:off x="1839611" y="2581160"/>
              <a:ext cx="1431605" cy="1468047"/>
            </a:xfrm>
            <a:custGeom>
              <a:avLst/>
              <a:gdLst>
                <a:gd name="T0" fmla="*/ 1346 w 1346"/>
                <a:gd name="T1" fmla="*/ 673 h 1381"/>
                <a:gd name="T2" fmla="*/ 673 w 1346"/>
                <a:gd name="T3" fmla="*/ 0 h 1381"/>
                <a:gd name="T4" fmla="*/ 0 w 1346"/>
                <a:gd name="T5" fmla="*/ 673 h 1381"/>
                <a:gd name="T6" fmla="*/ 434 w 1346"/>
                <a:gd name="T7" fmla="*/ 1303 h 1381"/>
                <a:gd name="T8" fmla="*/ 434 w 1346"/>
                <a:gd name="T9" fmla="*/ 1381 h 1381"/>
                <a:gd name="T10" fmla="*/ 911 w 1346"/>
                <a:gd name="T11" fmla="*/ 1381 h 1381"/>
                <a:gd name="T12" fmla="*/ 911 w 1346"/>
                <a:gd name="T13" fmla="*/ 1303 h 1381"/>
                <a:gd name="T14" fmla="*/ 1346 w 1346"/>
                <a:gd name="T15" fmla="*/ 673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6" h="1381">
                  <a:moveTo>
                    <a:pt x="1346" y="673"/>
                  </a:moveTo>
                  <a:cubicBezTo>
                    <a:pt x="1346" y="302"/>
                    <a:pt x="1044" y="0"/>
                    <a:pt x="673" y="0"/>
                  </a:cubicBezTo>
                  <a:cubicBezTo>
                    <a:pt x="301" y="0"/>
                    <a:pt x="0" y="302"/>
                    <a:pt x="0" y="673"/>
                  </a:cubicBezTo>
                  <a:cubicBezTo>
                    <a:pt x="0" y="961"/>
                    <a:pt x="180" y="1207"/>
                    <a:pt x="434" y="1303"/>
                  </a:cubicBezTo>
                  <a:cubicBezTo>
                    <a:pt x="434" y="1381"/>
                    <a:pt x="434" y="1381"/>
                    <a:pt x="434" y="1381"/>
                  </a:cubicBezTo>
                  <a:cubicBezTo>
                    <a:pt x="911" y="1381"/>
                    <a:pt x="911" y="1381"/>
                    <a:pt x="911" y="1381"/>
                  </a:cubicBezTo>
                  <a:cubicBezTo>
                    <a:pt x="911" y="1303"/>
                    <a:pt x="911" y="1303"/>
                    <a:pt x="911" y="1303"/>
                  </a:cubicBezTo>
                  <a:cubicBezTo>
                    <a:pt x="1165" y="1207"/>
                    <a:pt x="1346" y="961"/>
                    <a:pt x="1346" y="6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 flipH="1">
              <a:off x="2427871" y="3349672"/>
              <a:ext cx="256387" cy="729468"/>
            </a:xfrm>
            <a:custGeom>
              <a:avLst/>
              <a:gdLst>
                <a:gd name="T0" fmla="*/ 240 w 241"/>
                <a:gd name="T1" fmla="*/ 19 h 686"/>
                <a:gd name="T2" fmla="*/ 240 w 241"/>
                <a:gd name="T3" fmla="*/ 17 h 686"/>
                <a:gd name="T4" fmla="*/ 239 w 241"/>
                <a:gd name="T5" fmla="*/ 15 h 686"/>
                <a:gd name="T6" fmla="*/ 238 w 241"/>
                <a:gd name="T7" fmla="*/ 13 h 686"/>
                <a:gd name="T8" fmla="*/ 237 w 241"/>
                <a:gd name="T9" fmla="*/ 11 h 686"/>
                <a:gd name="T10" fmla="*/ 231 w 241"/>
                <a:gd name="T11" fmla="*/ 5 h 686"/>
                <a:gd name="T12" fmla="*/ 230 w 241"/>
                <a:gd name="T13" fmla="*/ 5 h 686"/>
                <a:gd name="T14" fmla="*/ 228 w 241"/>
                <a:gd name="T15" fmla="*/ 3 h 686"/>
                <a:gd name="T16" fmla="*/ 226 w 241"/>
                <a:gd name="T17" fmla="*/ 3 h 686"/>
                <a:gd name="T18" fmla="*/ 224 w 241"/>
                <a:gd name="T19" fmla="*/ 2 h 686"/>
                <a:gd name="T20" fmla="*/ 220 w 241"/>
                <a:gd name="T21" fmla="*/ 2 h 686"/>
                <a:gd name="T22" fmla="*/ 220 w 241"/>
                <a:gd name="T23" fmla="*/ 2 h 686"/>
                <a:gd name="T24" fmla="*/ 220 w 241"/>
                <a:gd name="T25" fmla="*/ 2 h 686"/>
                <a:gd name="T26" fmla="*/ 215 w 241"/>
                <a:gd name="T27" fmla="*/ 2 h 686"/>
                <a:gd name="T28" fmla="*/ 214 w 241"/>
                <a:gd name="T29" fmla="*/ 3 h 686"/>
                <a:gd name="T30" fmla="*/ 211 w 241"/>
                <a:gd name="T31" fmla="*/ 3 h 686"/>
                <a:gd name="T32" fmla="*/ 209 w 241"/>
                <a:gd name="T33" fmla="*/ 4 h 686"/>
                <a:gd name="T34" fmla="*/ 208 w 241"/>
                <a:gd name="T35" fmla="*/ 5 h 686"/>
                <a:gd name="T36" fmla="*/ 204 w 241"/>
                <a:gd name="T37" fmla="*/ 8 h 686"/>
                <a:gd name="T38" fmla="*/ 170 w 241"/>
                <a:gd name="T39" fmla="*/ 42 h 686"/>
                <a:gd name="T40" fmla="*/ 136 w 241"/>
                <a:gd name="T41" fmla="*/ 8 h 686"/>
                <a:gd name="T42" fmla="*/ 106 w 241"/>
                <a:gd name="T43" fmla="*/ 8 h 686"/>
                <a:gd name="T44" fmla="*/ 71 w 241"/>
                <a:gd name="T45" fmla="*/ 42 h 686"/>
                <a:gd name="T46" fmla="*/ 37 w 241"/>
                <a:gd name="T47" fmla="*/ 8 h 686"/>
                <a:gd name="T48" fmla="*/ 34 w 241"/>
                <a:gd name="T49" fmla="*/ 5 h 686"/>
                <a:gd name="T50" fmla="*/ 32 w 241"/>
                <a:gd name="T51" fmla="*/ 4 h 686"/>
                <a:gd name="T52" fmla="*/ 30 w 241"/>
                <a:gd name="T53" fmla="*/ 3 h 686"/>
                <a:gd name="T54" fmla="*/ 28 w 241"/>
                <a:gd name="T55" fmla="*/ 3 h 686"/>
                <a:gd name="T56" fmla="*/ 26 w 241"/>
                <a:gd name="T57" fmla="*/ 2 h 686"/>
                <a:gd name="T58" fmla="*/ 18 w 241"/>
                <a:gd name="T59" fmla="*/ 2 h 686"/>
                <a:gd name="T60" fmla="*/ 16 w 241"/>
                <a:gd name="T61" fmla="*/ 3 h 686"/>
                <a:gd name="T62" fmla="*/ 14 w 241"/>
                <a:gd name="T63" fmla="*/ 3 h 686"/>
                <a:gd name="T64" fmla="*/ 11 w 241"/>
                <a:gd name="T65" fmla="*/ 4 h 686"/>
                <a:gd name="T66" fmla="*/ 10 w 241"/>
                <a:gd name="T67" fmla="*/ 5 h 686"/>
                <a:gd name="T68" fmla="*/ 4 w 241"/>
                <a:gd name="T69" fmla="*/ 11 h 686"/>
                <a:gd name="T70" fmla="*/ 3 w 241"/>
                <a:gd name="T71" fmla="*/ 13 h 686"/>
                <a:gd name="T72" fmla="*/ 2 w 241"/>
                <a:gd name="T73" fmla="*/ 15 h 686"/>
                <a:gd name="T74" fmla="*/ 1 w 241"/>
                <a:gd name="T75" fmla="*/ 17 h 686"/>
                <a:gd name="T76" fmla="*/ 1 w 241"/>
                <a:gd name="T77" fmla="*/ 19 h 686"/>
                <a:gd name="T78" fmla="*/ 0 w 241"/>
                <a:gd name="T79" fmla="*/ 23 h 686"/>
                <a:gd name="T80" fmla="*/ 0 w 241"/>
                <a:gd name="T81" fmla="*/ 23 h 686"/>
                <a:gd name="T82" fmla="*/ 0 w 241"/>
                <a:gd name="T83" fmla="*/ 665 h 686"/>
                <a:gd name="T84" fmla="*/ 22 w 241"/>
                <a:gd name="T85" fmla="*/ 686 h 686"/>
                <a:gd name="T86" fmla="*/ 43 w 241"/>
                <a:gd name="T87" fmla="*/ 665 h 686"/>
                <a:gd name="T88" fmla="*/ 43 w 241"/>
                <a:gd name="T89" fmla="*/ 74 h 686"/>
                <a:gd name="T90" fmla="*/ 56 w 241"/>
                <a:gd name="T91" fmla="*/ 88 h 686"/>
                <a:gd name="T92" fmla="*/ 71 w 241"/>
                <a:gd name="T93" fmla="*/ 94 h 686"/>
                <a:gd name="T94" fmla="*/ 86 w 241"/>
                <a:gd name="T95" fmla="*/ 88 h 686"/>
                <a:gd name="T96" fmla="*/ 121 w 241"/>
                <a:gd name="T97" fmla="*/ 53 h 686"/>
                <a:gd name="T98" fmla="*/ 155 w 241"/>
                <a:gd name="T99" fmla="*/ 88 h 686"/>
                <a:gd name="T100" fmla="*/ 170 w 241"/>
                <a:gd name="T101" fmla="*/ 94 h 686"/>
                <a:gd name="T102" fmla="*/ 185 w 241"/>
                <a:gd name="T103" fmla="*/ 88 h 686"/>
                <a:gd name="T104" fmla="*/ 198 w 241"/>
                <a:gd name="T105" fmla="*/ 74 h 686"/>
                <a:gd name="T106" fmla="*/ 198 w 241"/>
                <a:gd name="T107" fmla="*/ 665 h 686"/>
                <a:gd name="T108" fmla="*/ 220 w 241"/>
                <a:gd name="T109" fmla="*/ 686 h 686"/>
                <a:gd name="T110" fmla="*/ 241 w 241"/>
                <a:gd name="T111" fmla="*/ 665 h 686"/>
                <a:gd name="T112" fmla="*/ 241 w 241"/>
                <a:gd name="T113" fmla="*/ 23 h 686"/>
                <a:gd name="T114" fmla="*/ 241 w 241"/>
                <a:gd name="T115" fmla="*/ 23 h 686"/>
                <a:gd name="T116" fmla="*/ 240 w 241"/>
                <a:gd name="T117" fmla="*/ 19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686">
                  <a:moveTo>
                    <a:pt x="240" y="19"/>
                  </a:moveTo>
                  <a:cubicBezTo>
                    <a:pt x="240" y="18"/>
                    <a:pt x="240" y="18"/>
                    <a:pt x="240" y="17"/>
                  </a:cubicBezTo>
                  <a:cubicBezTo>
                    <a:pt x="240" y="16"/>
                    <a:pt x="239" y="16"/>
                    <a:pt x="239" y="15"/>
                  </a:cubicBezTo>
                  <a:cubicBezTo>
                    <a:pt x="239" y="14"/>
                    <a:pt x="238" y="13"/>
                    <a:pt x="238" y="13"/>
                  </a:cubicBezTo>
                  <a:cubicBezTo>
                    <a:pt x="238" y="12"/>
                    <a:pt x="238" y="12"/>
                    <a:pt x="237" y="11"/>
                  </a:cubicBezTo>
                  <a:cubicBezTo>
                    <a:pt x="236" y="9"/>
                    <a:pt x="234" y="7"/>
                    <a:pt x="231" y="5"/>
                  </a:cubicBezTo>
                  <a:cubicBezTo>
                    <a:pt x="231" y="5"/>
                    <a:pt x="230" y="5"/>
                    <a:pt x="230" y="5"/>
                  </a:cubicBezTo>
                  <a:cubicBezTo>
                    <a:pt x="229" y="4"/>
                    <a:pt x="228" y="4"/>
                    <a:pt x="228" y="3"/>
                  </a:cubicBezTo>
                  <a:cubicBezTo>
                    <a:pt x="227" y="3"/>
                    <a:pt x="226" y="3"/>
                    <a:pt x="226" y="3"/>
                  </a:cubicBezTo>
                  <a:cubicBezTo>
                    <a:pt x="225" y="3"/>
                    <a:pt x="224" y="2"/>
                    <a:pt x="224" y="2"/>
                  </a:cubicBezTo>
                  <a:cubicBezTo>
                    <a:pt x="222" y="2"/>
                    <a:pt x="221" y="2"/>
                    <a:pt x="220" y="2"/>
                  </a:cubicBezTo>
                  <a:cubicBezTo>
                    <a:pt x="220" y="2"/>
                    <a:pt x="220" y="2"/>
                    <a:pt x="220" y="2"/>
                  </a:cubicBezTo>
                  <a:cubicBezTo>
                    <a:pt x="220" y="2"/>
                    <a:pt x="220" y="2"/>
                    <a:pt x="220" y="2"/>
                  </a:cubicBezTo>
                  <a:cubicBezTo>
                    <a:pt x="218" y="2"/>
                    <a:pt x="217" y="2"/>
                    <a:pt x="215" y="2"/>
                  </a:cubicBezTo>
                  <a:cubicBezTo>
                    <a:pt x="215" y="2"/>
                    <a:pt x="214" y="2"/>
                    <a:pt x="214" y="3"/>
                  </a:cubicBezTo>
                  <a:cubicBezTo>
                    <a:pt x="213" y="3"/>
                    <a:pt x="212" y="3"/>
                    <a:pt x="211" y="3"/>
                  </a:cubicBezTo>
                  <a:cubicBezTo>
                    <a:pt x="211" y="4"/>
                    <a:pt x="210" y="4"/>
                    <a:pt x="209" y="4"/>
                  </a:cubicBezTo>
                  <a:cubicBezTo>
                    <a:pt x="209" y="5"/>
                    <a:pt x="208" y="5"/>
                    <a:pt x="208" y="5"/>
                  </a:cubicBezTo>
                  <a:cubicBezTo>
                    <a:pt x="207" y="6"/>
                    <a:pt x="205" y="7"/>
                    <a:pt x="204" y="8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27" y="0"/>
                    <a:pt x="114" y="0"/>
                    <a:pt x="106" y="8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7"/>
                    <a:pt x="35" y="6"/>
                    <a:pt x="34" y="5"/>
                  </a:cubicBezTo>
                  <a:cubicBezTo>
                    <a:pt x="33" y="5"/>
                    <a:pt x="33" y="5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7" y="3"/>
                    <a:pt x="27" y="2"/>
                    <a:pt x="26" y="2"/>
                  </a:cubicBezTo>
                  <a:cubicBezTo>
                    <a:pt x="23" y="2"/>
                    <a:pt x="20" y="2"/>
                    <a:pt x="18" y="2"/>
                  </a:cubicBezTo>
                  <a:cubicBezTo>
                    <a:pt x="17" y="2"/>
                    <a:pt x="16" y="3"/>
                    <a:pt x="16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8" y="7"/>
                    <a:pt x="6" y="9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4"/>
                    <a:pt x="2" y="14"/>
                    <a:pt x="2" y="15"/>
                  </a:cubicBezTo>
                  <a:cubicBezTo>
                    <a:pt x="2" y="16"/>
                    <a:pt x="2" y="16"/>
                    <a:pt x="1" y="17"/>
                  </a:cubicBezTo>
                  <a:cubicBezTo>
                    <a:pt x="1" y="18"/>
                    <a:pt x="1" y="18"/>
                    <a:pt x="1" y="19"/>
                  </a:cubicBezTo>
                  <a:cubicBezTo>
                    <a:pt x="1" y="20"/>
                    <a:pt x="0" y="22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77"/>
                    <a:pt x="10" y="686"/>
                    <a:pt x="22" y="686"/>
                  </a:cubicBezTo>
                  <a:cubicBezTo>
                    <a:pt x="34" y="686"/>
                    <a:pt x="43" y="677"/>
                    <a:pt x="43" y="665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60" y="92"/>
                    <a:pt x="66" y="94"/>
                    <a:pt x="71" y="94"/>
                  </a:cubicBezTo>
                  <a:cubicBezTo>
                    <a:pt x="77" y="94"/>
                    <a:pt x="82" y="92"/>
                    <a:pt x="86" y="88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9" y="92"/>
                    <a:pt x="164" y="94"/>
                    <a:pt x="170" y="94"/>
                  </a:cubicBezTo>
                  <a:cubicBezTo>
                    <a:pt x="176" y="94"/>
                    <a:pt x="181" y="92"/>
                    <a:pt x="185" y="88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665"/>
                    <a:pt x="198" y="665"/>
                    <a:pt x="198" y="665"/>
                  </a:cubicBezTo>
                  <a:cubicBezTo>
                    <a:pt x="198" y="677"/>
                    <a:pt x="208" y="686"/>
                    <a:pt x="220" y="686"/>
                  </a:cubicBezTo>
                  <a:cubicBezTo>
                    <a:pt x="231" y="686"/>
                    <a:pt x="241" y="677"/>
                    <a:pt x="241" y="665"/>
                  </a:cubicBezTo>
                  <a:cubicBezTo>
                    <a:pt x="241" y="23"/>
                    <a:pt x="241" y="23"/>
                    <a:pt x="241" y="23"/>
                  </a:cubicBezTo>
                  <a:cubicBezTo>
                    <a:pt x="241" y="23"/>
                    <a:pt x="241" y="23"/>
                    <a:pt x="241" y="23"/>
                  </a:cubicBezTo>
                  <a:cubicBezTo>
                    <a:pt x="241" y="22"/>
                    <a:pt x="241" y="20"/>
                    <a:pt x="240" y="1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 flipH="1">
              <a:off x="2252174" y="4049207"/>
              <a:ext cx="607130" cy="99562"/>
            </a:xfrm>
            <a:custGeom>
              <a:avLst/>
              <a:gdLst>
                <a:gd name="T0" fmla="*/ 524 w 571"/>
                <a:gd name="T1" fmla="*/ 94 h 94"/>
                <a:gd name="T2" fmla="*/ 47 w 571"/>
                <a:gd name="T3" fmla="*/ 94 h 94"/>
                <a:gd name="T4" fmla="*/ 0 w 571"/>
                <a:gd name="T5" fmla="*/ 47 h 94"/>
                <a:gd name="T6" fmla="*/ 47 w 571"/>
                <a:gd name="T7" fmla="*/ 0 h 94"/>
                <a:gd name="T8" fmla="*/ 524 w 571"/>
                <a:gd name="T9" fmla="*/ 0 h 94"/>
                <a:gd name="T10" fmla="*/ 571 w 571"/>
                <a:gd name="T11" fmla="*/ 47 h 94"/>
                <a:gd name="T12" fmla="*/ 524 w 571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94">
                  <a:moveTo>
                    <a:pt x="524" y="94"/>
                  </a:moveTo>
                  <a:cubicBezTo>
                    <a:pt x="47" y="94"/>
                    <a:pt x="47" y="94"/>
                    <a:pt x="47" y="94"/>
                  </a:cubicBezTo>
                  <a:cubicBezTo>
                    <a:pt x="21" y="94"/>
                    <a:pt x="0" y="73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50" y="0"/>
                    <a:pt x="571" y="21"/>
                    <a:pt x="571" y="47"/>
                  </a:cubicBezTo>
                  <a:cubicBezTo>
                    <a:pt x="571" y="73"/>
                    <a:pt x="550" y="94"/>
                    <a:pt x="524" y="94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 flipH="1">
              <a:off x="2252174" y="4148769"/>
              <a:ext cx="607130" cy="98911"/>
            </a:xfrm>
            <a:custGeom>
              <a:avLst/>
              <a:gdLst>
                <a:gd name="T0" fmla="*/ 524 w 571"/>
                <a:gd name="T1" fmla="*/ 93 h 93"/>
                <a:gd name="T2" fmla="*/ 47 w 571"/>
                <a:gd name="T3" fmla="*/ 93 h 93"/>
                <a:gd name="T4" fmla="*/ 0 w 571"/>
                <a:gd name="T5" fmla="*/ 46 h 93"/>
                <a:gd name="T6" fmla="*/ 47 w 571"/>
                <a:gd name="T7" fmla="*/ 0 h 93"/>
                <a:gd name="T8" fmla="*/ 524 w 571"/>
                <a:gd name="T9" fmla="*/ 0 h 93"/>
                <a:gd name="T10" fmla="*/ 571 w 571"/>
                <a:gd name="T11" fmla="*/ 46 h 93"/>
                <a:gd name="T12" fmla="*/ 524 w 571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93">
                  <a:moveTo>
                    <a:pt x="524" y="93"/>
                  </a:moveTo>
                  <a:cubicBezTo>
                    <a:pt x="47" y="93"/>
                    <a:pt x="47" y="93"/>
                    <a:pt x="47" y="93"/>
                  </a:cubicBezTo>
                  <a:cubicBezTo>
                    <a:pt x="21" y="93"/>
                    <a:pt x="0" y="72"/>
                    <a:pt x="0" y="46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50" y="0"/>
                    <a:pt x="571" y="21"/>
                    <a:pt x="571" y="46"/>
                  </a:cubicBezTo>
                  <a:cubicBezTo>
                    <a:pt x="571" y="72"/>
                    <a:pt x="550" y="93"/>
                    <a:pt x="524" y="93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 flipH="1">
              <a:off x="2252174" y="4247679"/>
              <a:ext cx="607130" cy="100213"/>
            </a:xfrm>
            <a:custGeom>
              <a:avLst/>
              <a:gdLst>
                <a:gd name="T0" fmla="*/ 524 w 571"/>
                <a:gd name="T1" fmla="*/ 94 h 94"/>
                <a:gd name="T2" fmla="*/ 47 w 571"/>
                <a:gd name="T3" fmla="*/ 94 h 94"/>
                <a:gd name="T4" fmla="*/ 0 w 571"/>
                <a:gd name="T5" fmla="*/ 47 h 94"/>
                <a:gd name="T6" fmla="*/ 47 w 571"/>
                <a:gd name="T7" fmla="*/ 0 h 94"/>
                <a:gd name="T8" fmla="*/ 524 w 571"/>
                <a:gd name="T9" fmla="*/ 0 h 94"/>
                <a:gd name="T10" fmla="*/ 571 w 571"/>
                <a:gd name="T11" fmla="*/ 47 h 94"/>
                <a:gd name="T12" fmla="*/ 524 w 571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94">
                  <a:moveTo>
                    <a:pt x="524" y="94"/>
                  </a:moveTo>
                  <a:cubicBezTo>
                    <a:pt x="47" y="94"/>
                    <a:pt x="47" y="94"/>
                    <a:pt x="47" y="94"/>
                  </a:cubicBezTo>
                  <a:cubicBezTo>
                    <a:pt x="21" y="94"/>
                    <a:pt x="0" y="73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50" y="0"/>
                    <a:pt x="571" y="21"/>
                    <a:pt x="571" y="47"/>
                  </a:cubicBezTo>
                  <a:cubicBezTo>
                    <a:pt x="571" y="73"/>
                    <a:pt x="550" y="94"/>
                    <a:pt x="524" y="94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 flipH="1">
              <a:off x="2252174" y="4099313"/>
              <a:ext cx="607130" cy="49456"/>
            </a:xfrm>
            <a:custGeom>
              <a:avLst/>
              <a:gdLst>
                <a:gd name="T0" fmla="*/ 571 w 571"/>
                <a:gd name="T1" fmla="*/ 0 h 47"/>
                <a:gd name="T2" fmla="*/ 0 w 571"/>
                <a:gd name="T3" fmla="*/ 0 h 47"/>
                <a:gd name="T4" fmla="*/ 0 w 571"/>
                <a:gd name="T5" fmla="*/ 0 h 47"/>
                <a:gd name="T6" fmla="*/ 47 w 571"/>
                <a:gd name="T7" fmla="*/ 47 h 47"/>
                <a:gd name="T8" fmla="*/ 524 w 571"/>
                <a:gd name="T9" fmla="*/ 47 h 47"/>
                <a:gd name="T10" fmla="*/ 571 w 571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47">
                  <a:moveTo>
                    <a:pt x="5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21" y="47"/>
                    <a:pt x="47" y="47"/>
                  </a:cubicBezTo>
                  <a:cubicBezTo>
                    <a:pt x="524" y="47"/>
                    <a:pt x="524" y="47"/>
                    <a:pt x="524" y="47"/>
                  </a:cubicBezTo>
                  <a:cubicBezTo>
                    <a:pt x="550" y="47"/>
                    <a:pt x="571" y="26"/>
                    <a:pt x="571" y="0"/>
                  </a:cubicBezTo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 flipH="1">
              <a:off x="2252174" y="4198224"/>
              <a:ext cx="607130" cy="49456"/>
            </a:xfrm>
            <a:custGeom>
              <a:avLst/>
              <a:gdLst>
                <a:gd name="T0" fmla="*/ 571 w 571"/>
                <a:gd name="T1" fmla="*/ 0 h 47"/>
                <a:gd name="T2" fmla="*/ 0 w 571"/>
                <a:gd name="T3" fmla="*/ 0 h 47"/>
                <a:gd name="T4" fmla="*/ 0 w 571"/>
                <a:gd name="T5" fmla="*/ 0 h 47"/>
                <a:gd name="T6" fmla="*/ 47 w 571"/>
                <a:gd name="T7" fmla="*/ 47 h 47"/>
                <a:gd name="T8" fmla="*/ 524 w 571"/>
                <a:gd name="T9" fmla="*/ 47 h 47"/>
                <a:gd name="T10" fmla="*/ 571 w 571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47">
                  <a:moveTo>
                    <a:pt x="5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21" y="47"/>
                    <a:pt x="47" y="47"/>
                  </a:cubicBezTo>
                  <a:cubicBezTo>
                    <a:pt x="524" y="47"/>
                    <a:pt x="524" y="47"/>
                    <a:pt x="524" y="47"/>
                  </a:cubicBezTo>
                  <a:cubicBezTo>
                    <a:pt x="550" y="47"/>
                    <a:pt x="571" y="26"/>
                    <a:pt x="571" y="0"/>
                  </a:cubicBezTo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 flipH="1">
              <a:off x="2441536" y="4347892"/>
              <a:ext cx="227755" cy="48805"/>
            </a:xfrm>
            <a:custGeom>
              <a:avLst/>
              <a:gdLst>
                <a:gd name="T0" fmla="*/ 252 w 350"/>
                <a:gd name="T1" fmla="*/ 75 h 75"/>
                <a:gd name="T2" fmla="*/ 97 w 350"/>
                <a:gd name="T3" fmla="*/ 75 h 75"/>
                <a:gd name="T4" fmla="*/ 0 w 350"/>
                <a:gd name="T5" fmla="*/ 0 h 75"/>
                <a:gd name="T6" fmla="*/ 350 w 350"/>
                <a:gd name="T7" fmla="*/ 0 h 75"/>
                <a:gd name="T8" fmla="*/ 252 w 350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75">
                  <a:moveTo>
                    <a:pt x="252" y="75"/>
                  </a:moveTo>
                  <a:lnTo>
                    <a:pt x="97" y="75"/>
                  </a:lnTo>
                  <a:lnTo>
                    <a:pt x="0" y="0"/>
                  </a:lnTo>
                  <a:lnTo>
                    <a:pt x="350" y="0"/>
                  </a:lnTo>
                  <a:lnTo>
                    <a:pt x="252" y="7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 flipH="1">
              <a:off x="2441536" y="4347892"/>
              <a:ext cx="227755" cy="48805"/>
            </a:xfrm>
            <a:custGeom>
              <a:avLst/>
              <a:gdLst>
                <a:gd name="T0" fmla="*/ 252 w 350"/>
                <a:gd name="T1" fmla="*/ 75 h 75"/>
                <a:gd name="T2" fmla="*/ 97 w 350"/>
                <a:gd name="T3" fmla="*/ 75 h 75"/>
                <a:gd name="T4" fmla="*/ 0 w 350"/>
                <a:gd name="T5" fmla="*/ 0 h 75"/>
                <a:gd name="T6" fmla="*/ 350 w 350"/>
                <a:gd name="T7" fmla="*/ 0 h 75"/>
                <a:gd name="T8" fmla="*/ 252 w 350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75">
                  <a:moveTo>
                    <a:pt x="252" y="75"/>
                  </a:moveTo>
                  <a:lnTo>
                    <a:pt x="97" y="75"/>
                  </a:lnTo>
                  <a:lnTo>
                    <a:pt x="0" y="0"/>
                  </a:lnTo>
                  <a:lnTo>
                    <a:pt x="350" y="0"/>
                  </a:lnTo>
                  <a:lnTo>
                    <a:pt x="252" y="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 flipH="1">
              <a:off x="2252174" y="4297785"/>
              <a:ext cx="607130" cy="50106"/>
            </a:xfrm>
            <a:custGeom>
              <a:avLst/>
              <a:gdLst>
                <a:gd name="T0" fmla="*/ 571 w 571"/>
                <a:gd name="T1" fmla="*/ 0 h 47"/>
                <a:gd name="T2" fmla="*/ 0 w 571"/>
                <a:gd name="T3" fmla="*/ 0 h 47"/>
                <a:gd name="T4" fmla="*/ 0 w 571"/>
                <a:gd name="T5" fmla="*/ 0 h 47"/>
                <a:gd name="T6" fmla="*/ 47 w 571"/>
                <a:gd name="T7" fmla="*/ 47 h 47"/>
                <a:gd name="T8" fmla="*/ 524 w 571"/>
                <a:gd name="T9" fmla="*/ 47 h 47"/>
                <a:gd name="T10" fmla="*/ 571 w 571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47">
                  <a:moveTo>
                    <a:pt x="5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21" y="47"/>
                    <a:pt x="47" y="47"/>
                  </a:cubicBezTo>
                  <a:cubicBezTo>
                    <a:pt x="524" y="47"/>
                    <a:pt x="524" y="47"/>
                    <a:pt x="524" y="47"/>
                  </a:cubicBezTo>
                  <a:cubicBezTo>
                    <a:pt x="550" y="47"/>
                    <a:pt x="571" y="26"/>
                    <a:pt x="571" y="0"/>
                  </a:cubicBezTo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 flipH="1">
              <a:off x="-1" y="4950468"/>
              <a:ext cx="1622919" cy="96568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 flipH="1">
              <a:off x="-1" y="4950468"/>
              <a:ext cx="1622919" cy="965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 flipH="1">
              <a:off x="1622918" y="5433308"/>
              <a:ext cx="182855" cy="439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 flipH="1">
              <a:off x="1622918" y="5433308"/>
              <a:ext cx="182855" cy="439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 flipH="1">
              <a:off x="-1" y="5433308"/>
              <a:ext cx="1622919" cy="482842"/>
            </a:xfrm>
            <a:custGeom>
              <a:avLst/>
              <a:gdLst>
                <a:gd name="T0" fmla="*/ 2494 w 2494"/>
                <a:gd name="T1" fmla="*/ 0 h 742"/>
                <a:gd name="T2" fmla="*/ 0 w 2494"/>
                <a:gd name="T3" fmla="*/ 0 h 742"/>
                <a:gd name="T4" fmla="*/ 0 w 2494"/>
                <a:gd name="T5" fmla="*/ 675 h 742"/>
                <a:gd name="T6" fmla="*/ 0 w 2494"/>
                <a:gd name="T7" fmla="*/ 742 h 742"/>
                <a:gd name="T8" fmla="*/ 2494 w 2494"/>
                <a:gd name="T9" fmla="*/ 742 h 742"/>
                <a:gd name="T10" fmla="*/ 2494 w 2494"/>
                <a:gd name="T11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4" h="742">
                  <a:moveTo>
                    <a:pt x="2494" y="0"/>
                  </a:moveTo>
                  <a:lnTo>
                    <a:pt x="0" y="0"/>
                  </a:lnTo>
                  <a:lnTo>
                    <a:pt x="0" y="675"/>
                  </a:lnTo>
                  <a:lnTo>
                    <a:pt x="0" y="742"/>
                  </a:lnTo>
                  <a:lnTo>
                    <a:pt x="2494" y="742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 flipH="1">
              <a:off x="-1" y="5433308"/>
              <a:ext cx="1622919" cy="482842"/>
            </a:xfrm>
            <a:custGeom>
              <a:avLst/>
              <a:gdLst>
                <a:gd name="T0" fmla="*/ 2494 w 2494"/>
                <a:gd name="T1" fmla="*/ 0 h 742"/>
                <a:gd name="T2" fmla="*/ 0 w 2494"/>
                <a:gd name="T3" fmla="*/ 0 h 742"/>
                <a:gd name="T4" fmla="*/ 0 w 2494"/>
                <a:gd name="T5" fmla="*/ 675 h 742"/>
                <a:gd name="T6" fmla="*/ 0 w 2494"/>
                <a:gd name="T7" fmla="*/ 742 h 742"/>
                <a:gd name="T8" fmla="*/ 2494 w 2494"/>
                <a:gd name="T9" fmla="*/ 742 h 742"/>
                <a:gd name="T10" fmla="*/ 2494 w 2494"/>
                <a:gd name="T11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4" h="742">
                  <a:moveTo>
                    <a:pt x="2494" y="0"/>
                  </a:moveTo>
                  <a:lnTo>
                    <a:pt x="0" y="0"/>
                  </a:lnTo>
                  <a:lnTo>
                    <a:pt x="0" y="675"/>
                  </a:lnTo>
                  <a:lnTo>
                    <a:pt x="0" y="742"/>
                  </a:lnTo>
                  <a:lnTo>
                    <a:pt x="2494" y="742"/>
                  </a:lnTo>
                  <a:lnTo>
                    <a:pt x="24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 flipH="1">
              <a:off x="1445269" y="5738501"/>
              <a:ext cx="112576" cy="112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 flipH="1">
              <a:off x="1223371" y="5738501"/>
              <a:ext cx="112576" cy="112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 flipH="1">
              <a:off x="1000821" y="5738501"/>
              <a:ext cx="112576" cy="112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 flipH="1">
            <a:off x="152632" y="974418"/>
            <a:ext cx="3511499" cy="2633503"/>
            <a:chOff x="199736" y="1602779"/>
            <a:chExt cx="4394813" cy="3295957"/>
          </a:xfrm>
          <a:solidFill>
            <a:schemeClr val="bg1">
              <a:lumMod val="95000"/>
            </a:schemeClr>
          </a:solidFill>
        </p:grpSpPr>
        <p:sp>
          <p:nvSpPr>
            <p:cNvPr id="32" name="Freeform 29"/>
            <p:cNvSpPr>
              <a:spLocks noEditPoints="1"/>
            </p:cNvSpPr>
            <p:nvPr/>
          </p:nvSpPr>
          <p:spPr bwMode="auto">
            <a:xfrm flipH="1">
              <a:off x="1012120" y="3987401"/>
              <a:ext cx="89179" cy="89790"/>
            </a:xfrm>
            <a:custGeom>
              <a:avLst/>
              <a:gdLst>
                <a:gd name="T0" fmla="*/ 45 w 89"/>
                <a:gd name="T1" fmla="*/ 90 h 90"/>
                <a:gd name="T2" fmla="*/ 0 w 89"/>
                <a:gd name="T3" fmla="*/ 45 h 90"/>
                <a:gd name="T4" fmla="*/ 45 w 89"/>
                <a:gd name="T5" fmla="*/ 0 h 90"/>
                <a:gd name="T6" fmla="*/ 89 w 89"/>
                <a:gd name="T7" fmla="*/ 45 h 90"/>
                <a:gd name="T8" fmla="*/ 45 w 89"/>
                <a:gd name="T9" fmla="*/ 90 h 90"/>
                <a:gd name="T10" fmla="*/ 45 w 89"/>
                <a:gd name="T11" fmla="*/ 12 h 90"/>
                <a:gd name="T12" fmla="*/ 12 w 89"/>
                <a:gd name="T13" fmla="*/ 45 h 90"/>
                <a:gd name="T14" fmla="*/ 45 w 89"/>
                <a:gd name="T15" fmla="*/ 78 h 90"/>
                <a:gd name="T16" fmla="*/ 77 w 89"/>
                <a:gd name="T17" fmla="*/ 45 h 90"/>
                <a:gd name="T18" fmla="*/ 45 w 89"/>
                <a:gd name="T19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90">
                  <a:moveTo>
                    <a:pt x="45" y="90"/>
                  </a:moveTo>
                  <a:cubicBezTo>
                    <a:pt x="20" y="90"/>
                    <a:pt x="0" y="70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69" y="0"/>
                    <a:pt x="89" y="21"/>
                    <a:pt x="89" y="45"/>
                  </a:cubicBezTo>
                  <a:cubicBezTo>
                    <a:pt x="89" y="70"/>
                    <a:pt x="69" y="90"/>
                    <a:pt x="45" y="90"/>
                  </a:cubicBezTo>
                  <a:close/>
                  <a:moveTo>
                    <a:pt x="45" y="12"/>
                  </a:moveTo>
                  <a:cubicBezTo>
                    <a:pt x="27" y="12"/>
                    <a:pt x="12" y="27"/>
                    <a:pt x="12" y="45"/>
                  </a:cubicBezTo>
                  <a:cubicBezTo>
                    <a:pt x="12" y="63"/>
                    <a:pt x="27" y="78"/>
                    <a:pt x="45" y="78"/>
                  </a:cubicBezTo>
                  <a:cubicBezTo>
                    <a:pt x="63" y="78"/>
                    <a:pt x="77" y="63"/>
                    <a:pt x="77" y="45"/>
                  </a:cubicBezTo>
                  <a:cubicBezTo>
                    <a:pt x="77" y="27"/>
                    <a:pt x="63" y="12"/>
                    <a:pt x="4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 flipH="1">
              <a:off x="199736" y="1602779"/>
              <a:ext cx="4394813" cy="3295957"/>
            </a:xfrm>
            <a:custGeom>
              <a:avLst/>
              <a:gdLst>
                <a:gd name="T0" fmla="*/ 3402 w 4403"/>
                <a:gd name="T1" fmla="*/ 2771 h 3303"/>
                <a:gd name="T2" fmla="*/ 873 w 4403"/>
                <a:gd name="T3" fmla="*/ 2372 h 3303"/>
                <a:gd name="T4" fmla="*/ 853 w 4403"/>
                <a:gd name="T5" fmla="*/ 2613 h 3303"/>
                <a:gd name="T6" fmla="*/ 3440 w 4403"/>
                <a:gd name="T7" fmla="*/ 2 h 3303"/>
                <a:gd name="T8" fmla="*/ 3425 w 4403"/>
                <a:gd name="T9" fmla="*/ 195 h 3303"/>
                <a:gd name="T10" fmla="*/ 3318 w 4403"/>
                <a:gd name="T11" fmla="*/ 992 h 3303"/>
                <a:gd name="T12" fmla="*/ 44 w 4403"/>
                <a:gd name="T13" fmla="*/ 1690 h 3303"/>
                <a:gd name="T14" fmla="*/ 273 w 4403"/>
                <a:gd name="T15" fmla="*/ 1537 h 3303"/>
                <a:gd name="T16" fmla="*/ 246 w 4403"/>
                <a:gd name="T17" fmla="*/ 1569 h 3303"/>
                <a:gd name="T18" fmla="*/ 3671 w 4403"/>
                <a:gd name="T19" fmla="*/ 1611 h 3303"/>
                <a:gd name="T20" fmla="*/ 638 w 4403"/>
                <a:gd name="T21" fmla="*/ 3260 h 3303"/>
                <a:gd name="T22" fmla="*/ 761 w 4403"/>
                <a:gd name="T23" fmla="*/ 3227 h 3303"/>
                <a:gd name="T24" fmla="*/ 371 w 4403"/>
                <a:gd name="T25" fmla="*/ 2888 h 3303"/>
                <a:gd name="T26" fmla="*/ 407 w 4403"/>
                <a:gd name="T27" fmla="*/ 2788 h 3303"/>
                <a:gd name="T28" fmla="*/ 3951 w 4403"/>
                <a:gd name="T29" fmla="*/ 2467 h 3303"/>
                <a:gd name="T30" fmla="*/ 4200 w 4403"/>
                <a:gd name="T31" fmla="*/ 2177 h 3303"/>
                <a:gd name="T32" fmla="*/ 2172 w 4403"/>
                <a:gd name="T33" fmla="*/ 222 h 3303"/>
                <a:gd name="T34" fmla="*/ 121 w 4403"/>
                <a:gd name="T35" fmla="*/ 2052 h 3303"/>
                <a:gd name="T36" fmla="*/ 577 w 4403"/>
                <a:gd name="T37" fmla="*/ 2330 h 3303"/>
                <a:gd name="T38" fmla="*/ 4222 w 4403"/>
                <a:gd name="T39" fmla="*/ 1648 h 3303"/>
                <a:gd name="T40" fmla="*/ 3536 w 4403"/>
                <a:gd name="T41" fmla="*/ 1126 h 3303"/>
                <a:gd name="T42" fmla="*/ 3715 w 4403"/>
                <a:gd name="T43" fmla="*/ 1002 h 3303"/>
                <a:gd name="T44" fmla="*/ 3886 w 4403"/>
                <a:gd name="T45" fmla="*/ 884 h 3303"/>
                <a:gd name="T46" fmla="*/ 4044 w 4403"/>
                <a:gd name="T47" fmla="*/ 885 h 3303"/>
                <a:gd name="T48" fmla="*/ 3928 w 4403"/>
                <a:gd name="T49" fmla="*/ 302 h 3303"/>
                <a:gd name="T50" fmla="*/ 3928 w 4403"/>
                <a:gd name="T51" fmla="*/ 440 h 3303"/>
                <a:gd name="T52" fmla="*/ 1492 w 4403"/>
                <a:gd name="T53" fmla="*/ 111 h 3303"/>
                <a:gd name="T54" fmla="*/ 211 w 4403"/>
                <a:gd name="T55" fmla="*/ 1174 h 3303"/>
                <a:gd name="T56" fmla="*/ 892 w 4403"/>
                <a:gd name="T57" fmla="*/ 1308 h 3303"/>
                <a:gd name="T58" fmla="*/ 770 w 4403"/>
                <a:gd name="T59" fmla="*/ 1088 h 3303"/>
                <a:gd name="T60" fmla="*/ 4231 w 4403"/>
                <a:gd name="T61" fmla="*/ 1134 h 3303"/>
                <a:gd name="T62" fmla="*/ 4278 w 4403"/>
                <a:gd name="T63" fmla="*/ 1298 h 3303"/>
                <a:gd name="T64" fmla="*/ 1646 w 4403"/>
                <a:gd name="T65" fmla="*/ 528 h 3303"/>
                <a:gd name="T66" fmla="*/ 1597 w 4403"/>
                <a:gd name="T67" fmla="*/ 486 h 3303"/>
                <a:gd name="T68" fmla="*/ 1647 w 4403"/>
                <a:gd name="T69" fmla="*/ 491 h 3303"/>
                <a:gd name="T70" fmla="*/ 970 w 4403"/>
                <a:gd name="T71" fmla="*/ 3030 h 3303"/>
                <a:gd name="T72" fmla="*/ 950 w 4403"/>
                <a:gd name="T73" fmla="*/ 2861 h 3303"/>
                <a:gd name="T74" fmla="*/ 3450 w 4403"/>
                <a:gd name="T75" fmla="*/ 3110 h 3303"/>
                <a:gd name="T76" fmla="*/ 3832 w 4403"/>
                <a:gd name="T77" fmla="*/ 2063 h 3303"/>
                <a:gd name="T78" fmla="*/ 3805 w 4403"/>
                <a:gd name="T79" fmla="*/ 1915 h 3303"/>
                <a:gd name="T80" fmla="*/ 2797 w 4403"/>
                <a:gd name="T81" fmla="*/ 0 h 3303"/>
                <a:gd name="T82" fmla="*/ 2627 w 4403"/>
                <a:gd name="T83" fmla="*/ 105 h 3303"/>
                <a:gd name="T84" fmla="*/ 2847 w 4403"/>
                <a:gd name="T85" fmla="*/ 358 h 3303"/>
                <a:gd name="T86" fmla="*/ 3484 w 4403"/>
                <a:gd name="T87" fmla="*/ 639 h 3303"/>
                <a:gd name="T88" fmla="*/ 3610 w 4403"/>
                <a:gd name="T89" fmla="*/ 623 h 3303"/>
                <a:gd name="T90" fmla="*/ 660 w 4403"/>
                <a:gd name="T91" fmla="*/ 47 h 3303"/>
                <a:gd name="T92" fmla="*/ 1253 w 4403"/>
                <a:gd name="T93" fmla="*/ 603 h 3303"/>
                <a:gd name="T94" fmla="*/ 840 w 4403"/>
                <a:gd name="T95" fmla="*/ 347 h 3303"/>
                <a:gd name="T96" fmla="*/ 835 w 4403"/>
                <a:gd name="T97" fmla="*/ 374 h 3303"/>
                <a:gd name="T98" fmla="*/ 1047 w 4403"/>
                <a:gd name="T99" fmla="*/ 590 h 3303"/>
                <a:gd name="T100" fmla="*/ 632 w 4403"/>
                <a:gd name="T101" fmla="*/ 590 h 3303"/>
                <a:gd name="T102" fmla="*/ 367 w 4403"/>
                <a:gd name="T103" fmla="*/ 1815 h 3303"/>
                <a:gd name="T104" fmla="*/ 371 w 4403"/>
                <a:gd name="T105" fmla="*/ 1811 h 3303"/>
                <a:gd name="T106" fmla="*/ 625 w 4403"/>
                <a:gd name="T107" fmla="*/ 1845 h 3303"/>
                <a:gd name="T108" fmla="*/ 562 w 4403"/>
                <a:gd name="T109" fmla="*/ 1814 h 3303"/>
                <a:gd name="T110" fmla="*/ 4087 w 4403"/>
                <a:gd name="T111" fmla="*/ 3106 h 3303"/>
                <a:gd name="T112" fmla="*/ 3790 w 4403"/>
                <a:gd name="T113" fmla="*/ 2981 h 3303"/>
                <a:gd name="T114" fmla="*/ 4209 w 4403"/>
                <a:gd name="T115" fmla="*/ 2690 h 3303"/>
                <a:gd name="T116" fmla="*/ 3794 w 4403"/>
                <a:gd name="T117" fmla="*/ 2859 h 3303"/>
                <a:gd name="T118" fmla="*/ 4050 w 4403"/>
                <a:gd name="T119" fmla="*/ 2723 h 3303"/>
                <a:gd name="T120" fmla="*/ 3997 w 4403"/>
                <a:gd name="T121" fmla="*/ 2953 h 3303"/>
                <a:gd name="T122" fmla="*/ 4211 w 4403"/>
                <a:gd name="T123" fmla="*/ 2861 h 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03" h="3303">
                  <a:moveTo>
                    <a:pt x="3410" y="2650"/>
                  </a:moveTo>
                  <a:cubicBezTo>
                    <a:pt x="3407" y="2650"/>
                    <a:pt x="3404" y="2648"/>
                    <a:pt x="3404" y="2644"/>
                  </a:cubicBezTo>
                  <a:cubicBezTo>
                    <a:pt x="3404" y="2590"/>
                    <a:pt x="3404" y="2590"/>
                    <a:pt x="3404" y="2590"/>
                  </a:cubicBezTo>
                  <a:cubicBezTo>
                    <a:pt x="3404" y="2587"/>
                    <a:pt x="3407" y="2584"/>
                    <a:pt x="3410" y="2584"/>
                  </a:cubicBezTo>
                  <a:cubicBezTo>
                    <a:pt x="3414" y="2584"/>
                    <a:pt x="3416" y="2587"/>
                    <a:pt x="3416" y="2590"/>
                  </a:cubicBezTo>
                  <a:cubicBezTo>
                    <a:pt x="3416" y="2644"/>
                    <a:pt x="3416" y="2644"/>
                    <a:pt x="3416" y="2644"/>
                  </a:cubicBezTo>
                  <a:cubicBezTo>
                    <a:pt x="3416" y="2648"/>
                    <a:pt x="3414" y="2650"/>
                    <a:pt x="3410" y="2650"/>
                  </a:cubicBezTo>
                  <a:close/>
                  <a:moveTo>
                    <a:pt x="3366" y="2665"/>
                  </a:moveTo>
                  <a:cubicBezTo>
                    <a:pt x="3369" y="2663"/>
                    <a:pt x="3369" y="2659"/>
                    <a:pt x="3366" y="2657"/>
                  </a:cubicBezTo>
                  <a:cubicBezTo>
                    <a:pt x="3328" y="2618"/>
                    <a:pt x="3328" y="2618"/>
                    <a:pt x="3328" y="2618"/>
                  </a:cubicBezTo>
                  <a:cubicBezTo>
                    <a:pt x="3325" y="2616"/>
                    <a:pt x="3322" y="2616"/>
                    <a:pt x="3319" y="2618"/>
                  </a:cubicBezTo>
                  <a:cubicBezTo>
                    <a:pt x="3317" y="2620"/>
                    <a:pt x="3317" y="2624"/>
                    <a:pt x="3319" y="2626"/>
                  </a:cubicBezTo>
                  <a:cubicBezTo>
                    <a:pt x="3358" y="2665"/>
                    <a:pt x="3358" y="2665"/>
                    <a:pt x="3358" y="2665"/>
                  </a:cubicBezTo>
                  <a:cubicBezTo>
                    <a:pt x="3359" y="2666"/>
                    <a:pt x="3361" y="2667"/>
                    <a:pt x="3362" y="2667"/>
                  </a:cubicBezTo>
                  <a:cubicBezTo>
                    <a:pt x="3364" y="2667"/>
                    <a:pt x="3365" y="2666"/>
                    <a:pt x="3366" y="2665"/>
                  </a:cubicBezTo>
                  <a:close/>
                  <a:moveTo>
                    <a:pt x="3340" y="2712"/>
                  </a:moveTo>
                  <a:cubicBezTo>
                    <a:pt x="3343" y="2712"/>
                    <a:pt x="3346" y="2710"/>
                    <a:pt x="3346" y="2706"/>
                  </a:cubicBezTo>
                  <a:cubicBezTo>
                    <a:pt x="3346" y="2703"/>
                    <a:pt x="3343" y="2700"/>
                    <a:pt x="3340" y="2700"/>
                  </a:cubicBezTo>
                  <a:cubicBezTo>
                    <a:pt x="3285" y="2700"/>
                    <a:pt x="3285" y="2700"/>
                    <a:pt x="3285" y="2700"/>
                  </a:cubicBezTo>
                  <a:cubicBezTo>
                    <a:pt x="3282" y="2700"/>
                    <a:pt x="3279" y="2703"/>
                    <a:pt x="3279" y="2706"/>
                  </a:cubicBezTo>
                  <a:cubicBezTo>
                    <a:pt x="3279" y="2710"/>
                    <a:pt x="3282" y="2712"/>
                    <a:pt x="3285" y="2712"/>
                  </a:cubicBezTo>
                  <a:lnTo>
                    <a:pt x="3340" y="2712"/>
                  </a:lnTo>
                  <a:close/>
                  <a:moveTo>
                    <a:pt x="3360" y="2750"/>
                  </a:moveTo>
                  <a:cubicBezTo>
                    <a:pt x="3358" y="2748"/>
                    <a:pt x="3354" y="2748"/>
                    <a:pt x="3352" y="2750"/>
                  </a:cubicBezTo>
                  <a:cubicBezTo>
                    <a:pt x="3313" y="2789"/>
                    <a:pt x="3313" y="2789"/>
                    <a:pt x="3313" y="2789"/>
                  </a:cubicBezTo>
                  <a:cubicBezTo>
                    <a:pt x="3311" y="2791"/>
                    <a:pt x="3311" y="2795"/>
                    <a:pt x="3313" y="2797"/>
                  </a:cubicBezTo>
                  <a:cubicBezTo>
                    <a:pt x="3314" y="2798"/>
                    <a:pt x="3316" y="2799"/>
                    <a:pt x="3317" y="2799"/>
                  </a:cubicBezTo>
                  <a:cubicBezTo>
                    <a:pt x="3319" y="2799"/>
                    <a:pt x="3321" y="2798"/>
                    <a:pt x="3322" y="2797"/>
                  </a:cubicBezTo>
                  <a:cubicBezTo>
                    <a:pt x="3360" y="2759"/>
                    <a:pt x="3360" y="2759"/>
                    <a:pt x="3360" y="2759"/>
                  </a:cubicBezTo>
                  <a:cubicBezTo>
                    <a:pt x="3363" y="2756"/>
                    <a:pt x="3363" y="2752"/>
                    <a:pt x="3360" y="2750"/>
                  </a:cubicBezTo>
                  <a:close/>
                  <a:moveTo>
                    <a:pt x="3402" y="2771"/>
                  </a:moveTo>
                  <a:cubicBezTo>
                    <a:pt x="3398" y="2771"/>
                    <a:pt x="3396" y="2773"/>
                    <a:pt x="3396" y="2777"/>
                  </a:cubicBezTo>
                  <a:cubicBezTo>
                    <a:pt x="3396" y="2831"/>
                    <a:pt x="3396" y="2831"/>
                    <a:pt x="3396" y="2831"/>
                  </a:cubicBezTo>
                  <a:cubicBezTo>
                    <a:pt x="3396" y="2835"/>
                    <a:pt x="3398" y="2837"/>
                    <a:pt x="3402" y="2837"/>
                  </a:cubicBezTo>
                  <a:cubicBezTo>
                    <a:pt x="3405" y="2837"/>
                    <a:pt x="3408" y="2835"/>
                    <a:pt x="3408" y="2831"/>
                  </a:cubicBezTo>
                  <a:cubicBezTo>
                    <a:pt x="3408" y="2777"/>
                    <a:pt x="3408" y="2777"/>
                    <a:pt x="3408" y="2777"/>
                  </a:cubicBezTo>
                  <a:cubicBezTo>
                    <a:pt x="3408" y="2773"/>
                    <a:pt x="3405" y="2771"/>
                    <a:pt x="3402" y="2771"/>
                  </a:cubicBezTo>
                  <a:close/>
                  <a:moveTo>
                    <a:pt x="3454" y="2756"/>
                  </a:moveTo>
                  <a:cubicBezTo>
                    <a:pt x="3451" y="2754"/>
                    <a:pt x="3448" y="2754"/>
                    <a:pt x="3445" y="2756"/>
                  </a:cubicBezTo>
                  <a:cubicBezTo>
                    <a:pt x="3443" y="2758"/>
                    <a:pt x="3443" y="2762"/>
                    <a:pt x="3445" y="2765"/>
                  </a:cubicBezTo>
                  <a:cubicBezTo>
                    <a:pt x="3484" y="2803"/>
                    <a:pt x="3484" y="2803"/>
                    <a:pt x="3484" y="2803"/>
                  </a:cubicBezTo>
                  <a:cubicBezTo>
                    <a:pt x="3485" y="2804"/>
                    <a:pt x="3487" y="2805"/>
                    <a:pt x="3488" y="2805"/>
                  </a:cubicBezTo>
                  <a:cubicBezTo>
                    <a:pt x="3490" y="2805"/>
                    <a:pt x="3491" y="2804"/>
                    <a:pt x="3492" y="2803"/>
                  </a:cubicBezTo>
                  <a:cubicBezTo>
                    <a:pt x="3495" y="2801"/>
                    <a:pt x="3495" y="2797"/>
                    <a:pt x="3492" y="2795"/>
                  </a:cubicBezTo>
                  <a:lnTo>
                    <a:pt x="3454" y="2756"/>
                  </a:lnTo>
                  <a:close/>
                  <a:moveTo>
                    <a:pt x="3527" y="2709"/>
                  </a:moveTo>
                  <a:cubicBezTo>
                    <a:pt x="3472" y="2709"/>
                    <a:pt x="3472" y="2709"/>
                    <a:pt x="3472" y="2709"/>
                  </a:cubicBezTo>
                  <a:cubicBezTo>
                    <a:pt x="3469" y="2709"/>
                    <a:pt x="3466" y="2712"/>
                    <a:pt x="3466" y="2715"/>
                  </a:cubicBezTo>
                  <a:cubicBezTo>
                    <a:pt x="3466" y="2718"/>
                    <a:pt x="3469" y="2721"/>
                    <a:pt x="3472" y="2721"/>
                  </a:cubicBezTo>
                  <a:cubicBezTo>
                    <a:pt x="3527" y="2721"/>
                    <a:pt x="3527" y="2721"/>
                    <a:pt x="3527" y="2721"/>
                  </a:cubicBezTo>
                  <a:cubicBezTo>
                    <a:pt x="3530" y="2721"/>
                    <a:pt x="3533" y="2718"/>
                    <a:pt x="3533" y="2715"/>
                  </a:cubicBezTo>
                  <a:cubicBezTo>
                    <a:pt x="3533" y="2712"/>
                    <a:pt x="3530" y="2709"/>
                    <a:pt x="3527" y="2709"/>
                  </a:cubicBezTo>
                  <a:close/>
                  <a:moveTo>
                    <a:pt x="3456" y="2673"/>
                  </a:moveTo>
                  <a:cubicBezTo>
                    <a:pt x="3457" y="2673"/>
                    <a:pt x="3459" y="2672"/>
                    <a:pt x="3460" y="2671"/>
                  </a:cubicBezTo>
                  <a:cubicBezTo>
                    <a:pt x="3499" y="2632"/>
                    <a:pt x="3499" y="2632"/>
                    <a:pt x="3499" y="2632"/>
                  </a:cubicBezTo>
                  <a:cubicBezTo>
                    <a:pt x="3501" y="2630"/>
                    <a:pt x="3501" y="2626"/>
                    <a:pt x="3499" y="2624"/>
                  </a:cubicBezTo>
                  <a:cubicBezTo>
                    <a:pt x="3496" y="2622"/>
                    <a:pt x="3492" y="2622"/>
                    <a:pt x="3490" y="2624"/>
                  </a:cubicBezTo>
                  <a:cubicBezTo>
                    <a:pt x="3451" y="2663"/>
                    <a:pt x="3451" y="2663"/>
                    <a:pt x="3451" y="2663"/>
                  </a:cubicBezTo>
                  <a:cubicBezTo>
                    <a:pt x="3449" y="2665"/>
                    <a:pt x="3449" y="2669"/>
                    <a:pt x="3451" y="2671"/>
                  </a:cubicBezTo>
                  <a:cubicBezTo>
                    <a:pt x="3453" y="2672"/>
                    <a:pt x="3454" y="2673"/>
                    <a:pt x="3456" y="2673"/>
                  </a:cubicBezTo>
                  <a:close/>
                  <a:moveTo>
                    <a:pt x="873" y="2426"/>
                  </a:moveTo>
                  <a:cubicBezTo>
                    <a:pt x="873" y="2372"/>
                    <a:pt x="873" y="2372"/>
                    <a:pt x="873" y="2372"/>
                  </a:cubicBezTo>
                  <a:cubicBezTo>
                    <a:pt x="873" y="2368"/>
                    <a:pt x="871" y="2366"/>
                    <a:pt x="867" y="2366"/>
                  </a:cubicBezTo>
                  <a:cubicBezTo>
                    <a:pt x="864" y="2366"/>
                    <a:pt x="861" y="2368"/>
                    <a:pt x="861" y="2372"/>
                  </a:cubicBezTo>
                  <a:cubicBezTo>
                    <a:pt x="861" y="2426"/>
                    <a:pt x="861" y="2426"/>
                    <a:pt x="861" y="2426"/>
                  </a:cubicBezTo>
                  <a:cubicBezTo>
                    <a:pt x="861" y="2430"/>
                    <a:pt x="864" y="2432"/>
                    <a:pt x="867" y="2432"/>
                  </a:cubicBezTo>
                  <a:cubicBezTo>
                    <a:pt x="871" y="2432"/>
                    <a:pt x="873" y="2430"/>
                    <a:pt x="873" y="2426"/>
                  </a:cubicBezTo>
                  <a:close/>
                  <a:moveTo>
                    <a:pt x="819" y="2449"/>
                  </a:moveTo>
                  <a:cubicBezTo>
                    <a:pt x="821" y="2449"/>
                    <a:pt x="822" y="2448"/>
                    <a:pt x="824" y="2447"/>
                  </a:cubicBezTo>
                  <a:cubicBezTo>
                    <a:pt x="826" y="2444"/>
                    <a:pt x="826" y="2441"/>
                    <a:pt x="824" y="2438"/>
                  </a:cubicBezTo>
                  <a:cubicBezTo>
                    <a:pt x="785" y="2400"/>
                    <a:pt x="785" y="2400"/>
                    <a:pt x="785" y="2400"/>
                  </a:cubicBezTo>
                  <a:cubicBezTo>
                    <a:pt x="783" y="2397"/>
                    <a:pt x="779" y="2397"/>
                    <a:pt x="776" y="2400"/>
                  </a:cubicBezTo>
                  <a:cubicBezTo>
                    <a:pt x="774" y="2402"/>
                    <a:pt x="774" y="2406"/>
                    <a:pt x="776" y="2408"/>
                  </a:cubicBezTo>
                  <a:cubicBezTo>
                    <a:pt x="815" y="2447"/>
                    <a:pt x="815" y="2447"/>
                    <a:pt x="815" y="2447"/>
                  </a:cubicBezTo>
                  <a:cubicBezTo>
                    <a:pt x="816" y="2448"/>
                    <a:pt x="818" y="2449"/>
                    <a:pt x="819" y="2449"/>
                  </a:cubicBezTo>
                  <a:close/>
                  <a:moveTo>
                    <a:pt x="742" y="2482"/>
                  </a:moveTo>
                  <a:cubicBezTo>
                    <a:pt x="739" y="2482"/>
                    <a:pt x="736" y="2485"/>
                    <a:pt x="736" y="2488"/>
                  </a:cubicBezTo>
                  <a:cubicBezTo>
                    <a:pt x="736" y="2491"/>
                    <a:pt x="739" y="2494"/>
                    <a:pt x="742" y="2494"/>
                  </a:cubicBezTo>
                  <a:cubicBezTo>
                    <a:pt x="797" y="2494"/>
                    <a:pt x="797" y="2494"/>
                    <a:pt x="797" y="2494"/>
                  </a:cubicBezTo>
                  <a:cubicBezTo>
                    <a:pt x="800" y="2494"/>
                    <a:pt x="803" y="2491"/>
                    <a:pt x="803" y="2488"/>
                  </a:cubicBezTo>
                  <a:cubicBezTo>
                    <a:pt x="803" y="2485"/>
                    <a:pt x="800" y="2482"/>
                    <a:pt x="797" y="2482"/>
                  </a:cubicBezTo>
                  <a:lnTo>
                    <a:pt x="742" y="2482"/>
                  </a:lnTo>
                  <a:close/>
                  <a:moveTo>
                    <a:pt x="817" y="2532"/>
                  </a:moveTo>
                  <a:cubicBezTo>
                    <a:pt x="815" y="2529"/>
                    <a:pt x="811" y="2529"/>
                    <a:pt x="809" y="2532"/>
                  </a:cubicBezTo>
                  <a:cubicBezTo>
                    <a:pt x="770" y="2570"/>
                    <a:pt x="770" y="2570"/>
                    <a:pt x="770" y="2570"/>
                  </a:cubicBezTo>
                  <a:cubicBezTo>
                    <a:pt x="768" y="2573"/>
                    <a:pt x="768" y="2577"/>
                    <a:pt x="770" y="2579"/>
                  </a:cubicBezTo>
                  <a:cubicBezTo>
                    <a:pt x="771" y="2580"/>
                    <a:pt x="773" y="2581"/>
                    <a:pt x="775" y="2581"/>
                  </a:cubicBezTo>
                  <a:cubicBezTo>
                    <a:pt x="776" y="2581"/>
                    <a:pt x="778" y="2580"/>
                    <a:pt x="779" y="2579"/>
                  </a:cubicBezTo>
                  <a:cubicBezTo>
                    <a:pt x="817" y="2540"/>
                    <a:pt x="817" y="2540"/>
                    <a:pt x="817" y="2540"/>
                  </a:cubicBezTo>
                  <a:cubicBezTo>
                    <a:pt x="820" y="2538"/>
                    <a:pt x="820" y="2534"/>
                    <a:pt x="817" y="2532"/>
                  </a:cubicBezTo>
                  <a:close/>
                  <a:moveTo>
                    <a:pt x="859" y="2552"/>
                  </a:moveTo>
                  <a:cubicBezTo>
                    <a:pt x="855" y="2552"/>
                    <a:pt x="853" y="2555"/>
                    <a:pt x="853" y="2558"/>
                  </a:cubicBezTo>
                  <a:cubicBezTo>
                    <a:pt x="853" y="2613"/>
                    <a:pt x="853" y="2613"/>
                    <a:pt x="853" y="2613"/>
                  </a:cubicBezTo>
                  <a:cubicBezTo>
                    <a:pt x="853" y="2616"/>
                    <a:pt x="855" y="2619"/>
                    <a:pt x="859" y="2619"/>
                  </a:cubicBezTo>
                  <a:cubicBezTo>
                    <a:pt x="862" y="2619"/>
                    <a:pt x="865" y="2616"/>
                    <a:pt x="865" y="2613"/>
                  </a:cubicBezTo>
                  <a:cubicBezTo>
                    <a:pt x="865" y="2558"/>
                    <a:pt x="865" y="2558"/>
                    <a:pt x="865" y="2558"/>
                  </a:cubicBezTo>
                  <a:cubicBezTo>
                    <a:pt x="865" y="2555"/>
                    <a:pt x="862" y="2552"/>
                    <a:pt x="859" y="2552"/>
                  </a:cubicBezTo>
                  <a:close/>
                  <a:moveTo>
                    <a:pt x="941" y="2585"/>
                  </a:moveTo>
                  <a:cubicBezTo>
                    <a:pt x="942" y="2586"/>
                    <a:pt x="944" y="2587"/>
                    <a:pt x="945" y="2587"/>
                  </a:cubicBezTo>
                  <a:cubicBezTo>
                    <a:pt x="947" y="2587"/>
                    <a:pt x="948" y="2586"/>
                    <a:pt x="950" y="2585"/>
                  </a:cubicBezTo>
                  <a:cubicBezTo>
                    <a:pt x="952" y="2583"/>
                    <a:pt x="952" y="2579"/>
                    <a:pt x="950" y="2577"/>
                  </a:cubicBezTo>
                  <a:cubicBezTo>
                    <a:pt x="911" y="2538"/>
                    <a:pt x="911" y="2538"/>
                    <a:pt x="911" y="2538"/>
                  </a:cubicBezTo>
                  <a:cubicBezTo>
                    <a:pt x="909" y="2536"/>
                    <a:pt x="905" y="2536"/>
                    <a:pt x="902" y="2538"/>
                  </a:cubicBezTo>
                  <a:cubicBezTo>
                    <a:pt x="900" y="2540"/>
                    <a:pt x="900" y="2544"/>
                    <a:pt x="902" y="2546"/>
                  </a:cubicBezTo>
                  <a:lnTo>
                    <a:pt x="941" y="2585"/>
                  </a:lnTo>
                  <a:close/>
                  <a:moveTo>
                    <a:pt x="923" y="2497"/>
                  </a:moveTo>
                  <a:cubicBezTo>
                    <a:pt x="923" y="2500"/>
                    <a:pt x="926" y="2503"/>
                    <a:pt x="929" y="2503"/>
                  </a:cubicBezTo>
                  <a:cubicBezTo>
                    <a:pt x="984" y="2503"/>
                    <a:pt x="984" y="2503"/>
                    <a:pt x="984" y="2503"/>
                  </a:cubicBezTo>
                  <a:cubicBezTo>
                    <a:pt x="987" y="2503"/>
                    <a:pt x="990" y="2500"/>
                    <a:pt x="990" y="2497"/>
                  </a:cubicBezTo>
                  <a:cubicBezTo>
                    <a:pt x="990" y="2493"/>
                    <a:pt x="987" y="2491"/>
                    <a:pt x="984" y="2491"/>
                  </a:cubicBezTo>
                  <a:cubicBezTo>
                    <a:pt x="929" y="2491"/>
                    <a:pt x="929" y="2491"/>
                    <a:pt x="929" y="2491"/>
                  </a:cubicBezTo>
                  <a:cubicBezTo>
                    <a:pt x="926" y="2491"/>
                    <a:pt x="923" y="2493"/>
                    <a:pt x="923" y="2497"/>
                  </a:cubicBezTo>
                  <a:close/>
                  <a:moveTo>
                    <a:pt x="947" y="2406"/>
                  </a:moveTo>
                  <a:cubicBezTo>
                    <a:pt x="909" y="2444"/>
                    <a:pt x="909" y="2444"/>
                    <a:pt x="909" y="2444"/>
                  </a:cubicBezTo>
                  <a:cubicBezTo>
                    <a:pt x="906" y="2447"/>
                    <a:pt x="906" y="2451"/>
                    <a:pt x="909" y="2453"/>
                  </a:cubicBezTo>
                  <a:cubicBezTo>
                    <a:pt x="910" y="2454"/>
                    <a:pt x="911" y="2455"/>
                    <a:pt x="913" y="2455"/>
                  </a:cubicBezTo>
                  <a:cubicBezTo>
                    <a:pt x="914" y="2455"/>
                    <a:pt x="916" y="2454"/>
                    <a:pt x="917" y="2453"/>
                  </a:cubicBezTo>
                  <a:cubicBezTo>
                    <a:pt x="956" y="2414"/>
                    <a:pt x="956" y="2414"/>
                    <a:pt x="956" y="2414"/>
                  </a:cubicBezTo>
                  <a:cubicBezTo>
                    <a:pt x="958" y="2412"/>
                    <a:pt x="958" y="2408"/>
                    <a:pt x="956" y="2406"/>
                  </a:cubicBezTo>
                  <a:cubicBezTo>
                    <a:pt x="953" y="2403"/>
                    <a:pt x="949" y="2403"/>
                    <a:pt x="947" y="2406"/>
                  </a:cubicBezTo>
                  <a:close/>
                  <a:moveTo>
                    <a:pt x="3440" y="69"/>
                  </a:moveTo>
                  <a:cubicBezTo>
                    <a:pt x="3443" y="69"/>
                    <a:pt x="3446" y="66"/>
                    <a:pt x="3446" y="63"/>
                  </a:cubicBezTo>
                  <a:cubicBezTo>
                    <a:pt x="3446" y="8"/>
                    <a:pt x="3446" y="8"/>
                    <a:pt x="3446" y="8"/>
                  </a:cubicBezTo>
                  <a:cubicBezTo>
                    <a:pt x="3446" y="5"/>
                    <a:pt x="3443" y="2"/>
                    <a:pt x="3440" y="2"/>
                  </a:cubicBezTo>
                  <a:cubicBezTo>
                    <a:pt x="3436" y="2"/>
                    <a:pt x="3434" y="5"/>
                    <a:pt x="3434" y="8"/>
                  </a:cubicBezTo>
                  <a:cubicBezTo>
                    <a:pt x="3434" y="63"/>
                    <a:pt x="3434" y="63"/>
                    <a:pt x="3434" y="63"/>
                  </a:cubicBezTo>
                  <a:cubicBezTo>
                    <a:pt x="3434" y="66"/>
                    <a:pt x="3436" y="69"/>
                    <a:pt x="3440" y="69"/>
                  </a:cubicBezTo>
                  <a:close/>
                  <a:moveTo>
                    <a:pt x="3388" y="83"/>
                  </a:moveTo>
                  <a:cubicBezTo>
                    <a:pt x="3389" y="85"/>
                    <a:pt x="3390" y="85"/>
                    <a:pt x="3392" y="85"/>
                  </a:cubicBezTo>
                  <a:cubicBezTo>
                    <a:pt x="3393" y="85"/>
                    <a:pt x="3395" y="85"/>
                    <a:pt x="3396" y="83"/>
                  </a:cubicBezTo>
                  <a:cubicBezTo>
                    <a:pt x="3398" y="81"/>
                    <a:pt x="3398" y="77"/>
                    <a:pt x="3396" y="75"/>
                  </a:cubicBezTo>
                  <a:cubicBezTo>
                    <a:pt x="3357" y="36"/>
                    <a:pt x="3357" y="36"/>
                    <a:pt x="3357" y="36"/>
                  </a:cubicBezTo>
                  <a:cubicBezTo>
                    <a:pt x="3355" y="34"/>
                    <a:pt x="3351" y="34"/>
                    <a:pt x="3349" y="36"/>
                  </a:cubicBezTo>
                  <a:cubicBezTo>
                    <a:pt x="3347" y="39"/>
                    <a:pt x="3347" y="43"/>
                    <a:pt x="3349" y="45"/>
                  </a:cubicBezTo>
                  <a:lnTo>
                    <a:pt x="3388" y="83"/>
                  </a:lnTo>
                  <a:close/>
                  <a:moveTo>
                    <a:pt x="3315" y="131"/>
                  </a:moveTo>
                  <a:cubicBezTo>
                    <a:pt x="3369" y="131"/>
                    <a:pt x="3369" y="131"/>
                    <a:pt x="3369" y="131"/>
                  </a:cubicBezTo>
                  <a:cubicBezTo>
                    <a:pt x="3373" y="131"/>
                    <a:pt x="3375" y="128"/>
                    <a:pt x="3375" y="125"/>
                  </a:cubicBezTo>
                  <a:cubicBezTo>
                    <a:pt x="3375" y="121"/>
                    <a:pt x="3373" y="119"/>
                    <a:pt x="3369" y="119"/>
                  </a:cubicBezTo>
                  <a:cubicBezTo>
                    <a:pt x="3315" y="119"/>
                    <a:pt x="3315" y="119"/>
                    <a:pt x="3315" y="119"/>
                  </a:cubicBezTo>
                  <a:cubicBezTo>
                    <a:pt x="3311" y="119"/>
                    <a:pt x="3309" y="121"/>
                    <a:pt x="3309" y="125"/>
                  </a:cubicBezTo>
                  <a:cubicBezTo>
                    <a:pt x="3309" y="128"/>
                    <a:pt x="3311" y="131"/>
                    <a:pt x="3315" y="131"/>
                  </a:cubicBezTo>
                  <a:close/>
                  <a:moveTo>
                    <a:pt x="3381" y="168"/>
                  </a:moveTo>
                  <a:cubicBezTo>
                    <a:pt x="3343" y="207"/>
                    <a:pt x="3343" y="207"/>
                    <a:pt x="3343" y="207"/>
                  </a:cubicBezTo>
                  <a:cubicBezTo>
                    <a:pt x="3340" y="209"/>
                    <a:pt x="3340" y="213"/>
                    <a:pt x="3343" y="216"/>
                  </a:cubicBezTo>
                  <a:cubicBezTo>
                    <a:pt x="3344" y="217"/>
                    <a:pt x="3345" y="217"/>
                    <a:pt x="3347" y="217"/>
                  </a:cubicBezTo>
                  <a:cubicBezTo>
                    <a:pt x="3349" y="217"/>
                    <a:pt x="3350" y="217"/>
                    <a:pt x="3351" y="216"/>
                  </a:cubicBezTo>
                  <a:cubicBezTo>
                    <a:pt x="3390" y="177"/>
                    <a:pt x="3390" y="177"/>
                    <a:pt x="3390" y="177"/>
                  </a:cubicBezTo>
                  <a:cubicBezTo>
                    <a:pt x="3392" y="175"/>
                    <a:pt x="3392" y="171"/>
                    <a:pt x="3390" y="168"/>
                  </a:cubicBezTo>
                  <a:cubicBezTo>
                    <a:pt x="3388" y="166"/>
                    <a:pt x="3384" y="166"/>
                    <a:pt x="3381" y="168"/>
                  </a:cubicBezTo>
                  <a:close/>
                  <a:moveTo>
                    <a:pt x="3431" y="256"/>
                  </a:moveTo>
                  <a:cubicBezTo>
                    <a:pt x="3434" y="256"/>
                    <a:pt x="3437" y="253"/>
                    <a:pt x="3437" y="250"/>
                  </a:cubicBezTo>
                  <a:cubicBezTo>
                    <a:pt x="3437" y="195"/>
                    <a:pt x="3437" y="195"/>
                    <a:pt x="3437" y="195"/>
                  </a:cubicBezTo>
                  <a:cubicBezTo>
                    <a:pt x="3437" y="192"/>
                    <a:pt x="3434" y="189"/>
                    <a:pt x="3431" y="189"/>
                  </a:cubicBezTo>
                  <a:cubicBezTo>
                    <a:pt x="3428" y="189"/>
                    <a:pt x="3425" y="192"/>
                    <a:pt x="3425" y="195"/>
                  </a:cubicBezTo>
                  <a:cubicBezTo>
                    <a:pt x="3425" y="250"/>
                    <a:pt x="3425" y="250"/>
                    <a:pt x="3425" y="250"/>
                  </a:cubicBezTo>
                  <a:cubicBezTo>
                    <a:pt x="3425" y="253"/>
                    <a:pt x="3428" y="256"/>
                    <a:pt x="3431" y="256"/>
                  </a:cubicBezTo>
                  <a:close/>
                  <a:moveTo>
                    <a:pt x="3514" y="222"/>
                  </a:moveTo>
                  <a:cubicBezTo>
                    <a:pt x="3515" y="223"/>
                    <a:pt x="3516" y="223"/>
                    <a:pt x="3518" y="223"/>
                  </a:cubicBezTo>
                  <a:cubicBezTo>
                    <a:pt x="3519" y="223"/>
                    <a:pt x="3521" y="223"/>
                    <a:pt x="3522" y="222"/>
                  </a:cubicBezTo>
                  <a:cubicBezTo>
                    <a:pt x="3524" y="219"/>
                    <a:pt x="3524" y="216"/>
                    <a:pt x="3522" y="213"/>
                  </a:cubicBezTo>
                  <a:cubicBezTo>
                    <a:pt x="3483" y="175"/>
                    <a:pt x="3483" y="175"/>
                    <a:pt x="3483" y="175"/>
                  </a:cubicBezTo>
                  <a:cubicBezTo>
                    <a:pt x="3481" y="172"/>
                    <a:pt x="3477" y="172"/>
                    <a:pt x="3475" y="175"/>
                  </a:cubicBezTo>
                  <a:cubicBezTo>
                    <a:pt x="3473" y="177"/>
                    <a:pt x="3473" y="181"/>
                    <a:pt x="3475" y="183"/>
                  </a:cubicBezTo>
                  <a:lnTo>
                    <a:pt x="3514" y="222"/>
                  </a:lnTo>
                  <a:close/>
                  <a:moveTo>
                    <a:pt x="3496" y="133"/>
                  </a:moveTo>
                  <a:cubicBezTo>
                    <a:pt x="3496" y="137"/>
                    <a:pt x="3498" y="139"/>
                    <a:pt x="3502" y="139"/>
                  </a:cubicBezTo>
                  <a:cubicBezTo>
                    <a:pt x="3556" y="139"/>
                    <a:pt x="3556" y="139"/>
                    <a:pt x="3556" y="139"/>
                  </a:cubicBezTo>
                  <a:cubicBezTo>
                    <a:pt x="3560" y="139"/>
                    <a:pt x="3562" y="137"/>
                    <a:pt x="3562" y="133"/>
                  </a:cubicBezTo>
                  <a:cubicBezTo>
                    <a:pt x="3562" y="130"/>
                    <a:pt x="3560" y="127"/>
                    <a:pt x="3556" y="127"/>
                  </a:cubicBezTo>
                  <a:cubicBezTo>
                    <a:pt x="3502" y="127"/>
                    <a:pt x="3502" y="127"/>
                    <a:pt x="3502" y="127"/>
                  </a:cubicBezTo>
                  <a:cubicBezTo>
                    <a:pt x="3498" y="127"/>
                    <a:pt x="3496" y="130"/>
                    <a:pt x="3496" y="133"/>
                  </a:cubicBezTo>
                  <a:close/>
                  <a:moveTo>
                    <a:pt x="3485" y="91"/>
                  </a:moveTo>
                  <a:cubicBezTo>
                    <a:pt x="3487" y="91"/>
                    <a:pt x="3488" y="91"/>
                    <a:pt x="3490" y="90"/>
                  </a:cubicBezTo>
                  <a:cubicBezTo>
                    <a:pt x="3528" y="51"/>
                    <a:pt x="3528" y="51"/>
                    <a:pt x="3528" y="51"/>
                  </a:cubicBezTo>
                  <a:cubicBezTo>
                    <a:pt x="3530" y="49"/>
                    <a:pt x="3530" y="45"/>
                    <a:pt x="3528" y="42"/>
                  </a:cubicBezTo>
                  <a:cubicBezTo>
                    <a:pt x="3526" y="40"/>
                    <a:pt x="3522" y="40"/>
                    <a:pt x="3520" y="42"/>
                  </a:cubicBezTo>
                  <a:cubicBezTo>
                    <a:pt x="3481" y="81"/>
                    <a:pt x="3481" y="81"/>
                    <a:pt x="3481" y="81"/>
                  </a:cubicBezTo>
                  <a:cubicBezTo>
                    <a:pt x="3479" y="83"/>
                    <a:pt x="3479" y="87"/>
                    <a:pt x="3481" y="90"/>
                  </a:cubicBezTo>
                  <a:cubicBezTo>
                    <a:pt x="3482" y="91"/>
                    <a:pt x="3484" y="91"/>
                    <a:pt x="3485" y="91"/>
                  </a:cubicBezTo>
                  <a:close/>
                  <a:moveTo>
                    <a:pt x="3395" y="1056"/>
                  </a:moveTo>
                  <a:cubicBezTo>
                    <a:pt x="3395" y="1053"/>
                    <a:pt x="3392" y="1050"/>
                    <a:pt x="3389" y="1050"/>
                  </a:cubicBezTo>
                  <a:cubicBezTo>
                    <a:pt x="3330" y="1050"/>
                    <a:pt x="3330" y="1050"/>
                    <a:pt x="3330" y="1050"/>
                  </a:cubicBezTo>
                  <a:cubicBezTo>
                    <a:pt x="3330" y="992"/>
                    <a:pt x="3330" y="992"/>
                    <a:pt x="3330" y="992"/>
                  </a:cubicBezTo>
                  <a:cubicBezTo>
                    <a:pt x="3330" y="989"/>
                    <a:pt x="3328" y="986"/>
                    <a:pt x="3324" y="986"/>
                  </a:cubicBezTo>
                  <a:cubicBezTo>
                    <a:pt x="3321" y="986"/>
                    <a:pt x="3318" y="989"/>
                    <a:pt x="3318" y="992"/>
                  </a:cubicBezTo>
                  <a:cubicBezTo>
                    <a:pt x="3318" y="1050"/>
                    <a:pt x="3318" y="1050"/>
                    <a:pt x="3318" y="1050"/>
                  </a:cubicBezTo>
                  <a:cubicBezTo>
                    <a:pt x="3260" y="1050"/>
                    <a:pt x="3260" y="1050"/>
                    <a:pt x="3260" y="1050"/>
                  </a:cubicBezTo>
                  <a:cubicBezTo>
                    <a:pt x="3257" y="1050"/>
                    <a:pt x="3254" y="1053"/>
                    <a:pt x="3254" y="1056"/>
                  </a:cubicBezTo>
                  <a:cubicBezTo>
                    <a:pt x="3254" y="1060"/>
                    <a:pt x="3257" y="1062"/>
                    <a:pt x="3260" y="1062"/>
                  </a:cubicBezTo>
                  <a:cubicBezTo>
                    <a:pt x="3318" y="1062"/>
                    <a:pt x="3318" y="1062"/>
                    <a:pt x="3318" y="1062"/>
                  </a:cubicBezTo>
                  <a:cubicBezTo>
                    <a:pt x="3318" y="1121"/>
                    <a:pt x="3318" y="1121"/>
                    <a:pt x="3318" y="1121"/>
                  </a:cubicBezTo>
                  <a:cubicBezTo>
                    <a:pt x="3318" y="1124"/>
                    <a:pt x="3321" y="1127"/>
                    <a:pt x="3324" y="1127"/>
                  </a:cubicBezTo>
                  <a:cubicBezTo>
                    <a:pt x="3328" y="1127"/>
                    <a:pt x="3330" y="1124"/>
                    <a:pt x="3330" y="1121"/>
                  </a:cubicBezTo>
                  <a:cubicBezTo>
                    <a:pt x="3330" y="1062"/>
                    <a:pt x="3330" y="1062"/>
                    <a:pt x="3330" y="1062"/>
                  </a:cubicBezTo>
                  <a:cubicBezTo>
                    <a:pt x="3389" y="1062"/>
                    <a:pt x="3389" y="1062"/>
                    <a:pt x="3389" y="1062"/>
                  </a:cubicBezTo>
                  <a:cubicBezTo>
                    <a:pt x="3392" y="1062"/>
                    <a:pt x="3395" y="1060"/>
                    <a:pt x="3395" y="1056"/>
                  </a:cubicBezTo>
                  <a:close/>
                  <a:moveTo>
                    <a:pt x="1368" y="767"/>
                  </a:moveTo>
                  <a:cubicBezTo>
                    <a:pt x="1310" y="767"/>
                    <a:pt x="1310" y="767"/>
                    <a:pt x="1310" y="767"/>
                  </a:cubicBezTo>
                  <a:cubicBezTo>
                    <a:pt x="1310" y="709"/>
                    <a:pt x="1310" y="709"/>
                    <a:pt x="1310" y="709"/>
                  </a:cubicBezTo>
                  <a:cubicBezTo>
                    <a:pt x="1310" y="705"/>
                    <a:pt x="1307" y="703"/>
                    <a:pt x="1304" y="703"/>
                  </a:cubicBezTo>
                  <a:cubicBezTo>
                    <a:pt x="1300" y="703"/>
                    <a:pt x="1298" y="705"/>
                    <a:pt x="1298" y="709"/>
                  </a:cubicBezTo>
                  <a:cubicBezTo>
                    <a:pt x="1298" y="767"/>
                    <a:pt x="1298" y="767"/>
                    <a:pt x="1298" y="767"/>
                  </a:cubicBezTo>
                  <a:cubicBezTo>
                    <a:pt x="1239" y="767"/>
                    <a:pt x="1239" y="767"/>
                    <a:pt x="1239" y="767"/>
                  </a:cubicBezTo>
                  <a:cubicBezTo>
                    <a:pt x="1236" y="767"/>
                    <a:pt x="1233" y="770"/>
                    <a:pt x="1233" y="773"/>
                  </a:cubicBezTo>
                  <a:cubicBezTo>
                    <a:pt x="1233" y="777"/>
                    <a:pt x="1236" y="779"/>
                    <a:pt x="1239" y="779"/>
                  </a:cubicBezTo>
                  <a:cubicBezTo>
                    <a:pt x="1298" y="779"/>
                    <a:pt x="1298" y="779"/>
                    <a:pt x="1298" y="779"/>
                  </a:cubicBezTo>
                  <a:cubicBezTo>
                    <a:pt x="1298" y="838"/>
                    <a:pt x="1298" y="838"/>
                    <a:pt x="1298" y="838"/>
                  </a:cubicBezTo>
                  <a:cubicBezTo>
                    <a:pt x="1298" y="841"/>
                    <a:pt x="1300" y="844"/>
                    <a:pt x="1304" y="844"/>
                  </a:cubicBezTo>
                  <a:cubicBezTo>
                    <a:pt x="1307" y="844"/>
                    <a:pt x="1310" y="841"/>
                    <a:pt x="1310" y="838"/>
                  </a:cubicBezTo>
                  <a:cubicBezTo>
                    <a:pt x="1310" y="779"/>
                    <a:pt x="1310" y="779"/>
                    <a:pt x="1310" y="779"/>
                  </a:cubicBezTo>
                  <a:cubicBezTo>
                    <a:pt x="1368" y="779"/>
                    <a:pt x="1368" y="779"/>
                    <a:pt x="1368" y="779"/>
                  </a:cubicBezTo>
                  <a:cubicBezTo>
                    <a:pt x="1371" y="779"/>
                    <a:pt x="1374" y="777"/>
                    <a:pt x="1374" y="773"/>
                  </a:cubicBezTo>
                  <a:cubicBezTo>
                    <a:pt x="1374" y="770"/>
                    <a:pt x="1371" y="767"/>
                    <a:pt x="1368" y="767"/>
                  </a:cubicBezTo>
                  <a:close/>
                  <a:moveTo>
                    <a:pt x="44" y="1779"/>
                  </a:moveTo>
                  <a:cubicBezTo>
                    <a:pt x="20" y="1779"/>
                    <a:pt x="0" y="1759"/>
                    <a:pt x="0" y="1734"/>
                  </a:cubicBezTo>
                  <a:cubicBezTo>
                    <a:pt x="0" y="1710"/>
                    <a:pt x="20" y="1690"/>
                    <a:pt x="44" y="1690"/>
                  </a:cubicBezTo>
                  <a:cubicBezTo>
                    <a:pt x="69" y="1690"/>
                    <a:pt x="89" y="1710"/>
                    <a:pt x="89" y="1734"/>
                  </a:cubicBezTo>
                  <a:cubicBezTo>
                    <a:pt x="89" y="1759"/>
                    <a:pt x="69" y="1779"/>
                    <a:pt x="44" y="1779"/>
                  </a:cubicBezTo>
                  <a:close/>
                  <a:moveTo>
                    <a:pt x="44" y="1767"/>
                  </a:moveTo>
                  <a:cubicBezTo>
                    <a:pt x="62" y="1767"/>
                    <a:pt x="77" y="1753"/>
                    <a:pt x="77" y="1734"/>
                  </a:cubicBezTo>
                  <a:cubicBezTo>
                    <a:pt x="77" y="1716"/>
                    <a:pt x="62" y="1702"/>
                    <a:pt x="44" y="1702"/>
                  </a:cubicBezTo>
                  <a:cubicBezTo>
                    <a:pt x="26" y="1702"/>
                    <a:pt x="12" y="1716"/>
                    <a:pt x="12" y="1734"/>
                  </a:cubicBezTo>
                  <a:cubicBezTo>
                    <a:pt x="12" y="1753"/>
                    <a:pt x="26" y="1767"/>
                    <a:pt x="44" y="1767"/>
                  </a:cubicBezTo>
                  <a:close/>
                  <a:moveTo>
                    <a:pt x="3572" y="311"/>
                  </a:moveTo>
                  <a:cubicBezTo>
                    <a:pt x="3572" y="286"/>
                    <a:pt x="3593" y="266"/>
                    <a:pt x="3617" y="266"/>
                  </a:cubicBezTo>
                  <a:cubicBezTo>
                    <a:pt x="3642" y="266"/>
                    <a:pt x="3662" y="286"/>
                    <a:pt x="3662" y="311"/>
                  </a:cubicBezTo>
                  <a:cubicBezTo>
                    <a:pt x="3662" y="335"/>
                    <a:pt x="3642" y="355"/>
                    <a:pt x="3617" y="355"/>
                  </a:cubicBezTo>
                  <a:cubicBezTo>
                    <a:pt x="3593" y="355"/>
                    <a:pt x="3572" y="335"/>
                    <a:pt x="3572" y="311"/>
                  </a:cubicBezTo>
                  <a:close/>
                  <a:moveTo>
                    <a:pt x="3584" y="311"/>
                  </a:moveTo>
                  <a:cubicBezTo>
                    <a:pt x="3584" y="329"/>
                    <a:pt x="3599" y="343"/>
                    <a:pt x="3617" y="343"/>
                  </a:cubicBezTo>
                  <a:cubicBezTo>
                    <a:pt x="3635" y="343"/>
                    <a:pt x="3650" y="329"/>
                    <a:pt x="3650" y="311"/>
                  </a:cubicBezTo>
                  <a:cubicBezTo>
                    <a:pt x="3650" y="292"/>
                    <a:pt x="3635" y="278"/>
                    <a:pt x="3617" y="278"/>
                  </a:cubicBezTo>
                  <a:cubicBezTo>
                    <a:pt x="3599" y="278"/>
                    <a:pt x="3584" y="292"/>
                    <a:pt x="3584" y="311"/>
                  </a:cubicBezTo>
                  <a:close/>
                  <a:moveTo>
                    <a:pt x="259" y="1486"/>
                  </a:moveTo>
                  <a:cubicBezTo>
                    <a:pt x="263" y="1482"/>
                    <a:pt x="262" y="1477"/>
                    <a:pt x="259" y="1473"/>
                  </a:cubicBezTo>
                  <a:cubicBezTo>
                    <a:pt x="255" y="1470"/>
                    <a:pt x="250" y="1470"/>
                    <a:pt x="246" y="1473"/>
                  </a:cubicBezTo>
                  <a:cubicBezTo>
                    <a:pt x="243" y="1477"/>
                    <a:pt x="243" y="1482"/>
                    <a:pt x="246" y="1486"/>
                  </a:cubicBezTo>
                  <a:cubicBezTo>
                    <a:pt x="248" y="1488"/>
                    <a:pt x="250" y="1489"/>
                    <a:pt x="253" y="1489"/>
                  </a:cubicBezTo>
                  <a:cubicBezTo>
                    <a:pt x="255" y="1489"/>
                    <a:pt x="257" y="1488"/>
                    <a:pt x="259" y="1486"/>
                  </a:cubicBezTo>
                  <a:close/>
                  <a:moveTo>
                    <a:pt x="214" y="1460"/>
                  </a:moveTo>
                  <a:cubicBezTo>
                    <a:pt x="214" y="1455"/>
                    <a:pt x="209" y="1451"/>
                    <a:pt x="205" y="1451"/>
                  </a:cubicBezTo>
                  <a:cubicBezTo>
                    <a:pt x="200" y="1451"/>
                    <a:pt x="196" y="1455"/>
                    <a:pt x="196" y="1460"/>
                  </a:cubicBezTo>
                  <a:cubicBezTo>
                    <a:pt x="196" y="1465"/>
                    <a:pt x="200" y="1469"/>
                    <a:pt x="205" y="1469"/>
                  </a:cubicBezTo>
                  <a:cubicBezTo>
                    <a:pt x="209" y="1469"/>
                    <a:pt x="214" y="1465"/>
                    <a:pt x="214" y="1460"/>
                  </a:cubicBezTo>
                  <a:close/>
                  <a:moveTo>
                    <a:pt x="264" y="1528"/>
                  </a:moveTo>
                  <a:cubicBezTo>
                    <a:pt x="264" y="1528"/>
                    <a:pt x="264" y="1528"/>
                    <a:pt x="264" y="1528"/>
                  </a:cubicBezTo>
                  <a:cubicBezTo>
                    <a:pt x="264" y="1533"/>
                    <a:pt x="268" y="1537"/>
                    <a:pt x="273" y="1537"/>
                  </a:cubicBezTo>
                  <a:cubicBezTo>
                    <a:pt x="278" y="1537"/>
                    <a:pt x="282" y="1533"/>
                    <a:pt x="282" y="1528"/>
                  </a:cubicBezTo>
                  <a:cubicBezTo>
                    <a:pt x="282" y="1528"/>
                    <a:pt x="282" y="1528"/>
                    <a:pt x="282" y="1528"/>
                  </a:cubicBezTo>
                  <a:cubicBezTo>
                    <a:pt x="282" y="1527"/>
                    <a:pt x="282" y="1527"/>
                    <a:pt x="282" y="1527"/>
                  </a:cubicBezTo>
                  <a:cubicBezTo>
                    <a:pt x="282" y="1523"/>
                    <a:pt x="278" y="1518"/>
                    <a:pt x="273" y="1519"/>
                  </a:cubicBezTo>
                  <a:cubicBezTo>
                    <a:pt x="268" y="1519"/>
                    <a:pt x="264" y="1523"/>
                    <a:pt x="264" y="1528"/>
                  </a:cubicBezTo>
                  <a:close/>
                  <a:moveTo>
                    <a:pt x="150" y="1582"/>
                  </a:moveTo>
                  <a:cubicBezTo>
                    <a:pt x="152" y="1584"/>
                    <a:pt x="154" y="1585"/>
                    <a:pt x="157" y="1585"/>
                  </a:cubicBezTo>
                  <a:cubicBezTo>
                    <a:pt x="159" y="1585"/>
                    <a:pt x="161" y="1584"/>
                    <a:pt x="163" y="1582"/>
                  </a:cubicBezTo>
                  <a:cubicBezTo>
                    <a:pt x="167" y="1579"/>
                    <a:pt x="167" y="1573"/>
                    <a:pt x="163" y="1570"/>
                  </a:cubicBezTo>
                  <a:cubicBezTo>
                    <a:pt x="160" y="1566"/>
                    <a:pt x="154" y="1566"/>
                    <a:pt x="150" y="1570"/>
                  </a:cubicBezTo>
                  <a:cubicBezTo>
                    <a:pt x="147" y="1573"/>
                    <a:pt x="147" y="1579"/>
                    <a:pt x="150" y="1582"/>
                  </a:cubicBezTo>
                  <a:close/>
                  <a:moveTo>
                    <a:pt x="163" y="1486"/>
                  </a:moveTo>
                  <a:cubicBezTo>
                    <a:pt x="166" y="1483"/>
                    <a:pt x="166" y="1477"/>
                    <a:pt x="163" y="1473"/>
                  </a:cubicBezTo>
                  <a:cubicBezTo>
                    <a:pt x="159" y="1470"/>
                    <a:pt x="154" y="1470"/>
                    <a:pt x="150" y="1473"/>
                  </a:cubicBezTo>
                  <a:cubicBezTo>
                    <a:pt x="147" y="1477"/>
                    <a:pt x="147" y="1483"/>
                    <a:pt x="150" y="1486"/>
                  </a:cubicBezTo>
                  <a:cubicBezTo>
                    <a:pt x="152" y="1488"/>
                    <a:pt x="154" y="1489"/>
                    <a:pt x="157" y="1489"/>
                  </a:cubicBezTo>
                  <a:cubicBezTo>
                    <a:pt x="159" y="1489"/>
                    <a:pt x="161" y="1488"/>
                    <a:pt x="163" y="1486"/>
                  </a:cubicBezTo>
                  <a:close/>
                  <a:moveTo>
                    <a:pt x="205" y="1605"/>
                  </a:moveTo>
                  <a:cubicBezTo>
                    <a:pt x="210" y="1605"/>
                    <a:pt x="214" y="1601"/>
                    <a:pt x="214" y="1596"/>
                  </a:cubicBezTo>
                  <a:cubicBezTo>
                    <a:pt x="214" y="1591"/>
                    <a:pt x="210" y="1587"/>
                    <a:pt x="205" y="1587"/>
                  </a:cubicBezTo>
                  <a:cubicBezTo>
                    <a:pt x="200" y="1587"/>
                    <a:pt x="196" y="1591"/>
                    <a:pt x="196" y="1596"/>
                  </a:cubicBezTo>
                  <a:cubicBezTo>
                    <a:pt x="196" y="1601"/>
                    <a:pt x="200" y="1605"/>
                    <a:pt x="205" y="1605"/>
                  </a:cubicBezTo>
                  <a:close/>
                  <a:moveTo>
                    <a:pt x="128" y="1528"/>
                  </a:moveTo>
                  <a:cubicBezTo>
                    <a:pt x="128" y="1533"/>
                    <a:pt x="132" y="1537"/>
                    <a:pt x="137" y="1537"/>
                  </a:cubicBezTo>
                  <a:cubicBezTo>
                    <a:pt x="142" y="1537"/>
                    <a:pt x="146" y="1533"/>
                    <a:pt x="146" y="1528"/>
                  </a:cubicBezTo>
                  <a:cubicBezTo>
                    <a:pt x="146" y="1523"/>
                    <a:pt x="142" y="1519"/>
                    <a:pt x="137" y="1519"/>
                  </a:cubicBezTo>
                  <a:cubicBezTo>
                    <a:pt x="132" y="1519"/>
                    <a:pt x="128" y="1523"/>
                    <a:pt x="128" y="1528"/>
                  </a:cubicBezTo>
                  <a:close/>
                  <a:moveTo>
                    <a:pt x="253" y="1585"/>
                  </a:moveTo>
                  <a:cubicBezTo>
                    <a:pt x="255" y="1585"/>
                    <a:pt x="257" y="1584"/>
                    <a:pt x="259" y="1582"/>
                  </a:cubicBezTo>
                  <a:cubicBezTo>
                    <a:pt x="263" y="1579"/>
                    <a:pt x="263" y="1573"/>
                    <a:pt x="259" y="1569"/>
                  </a:cubicBezTo>
                  <a:cubicBezTo>
                    <a:pt x="256" y="1566"/>
                    <a:pt x="250" y="1566"/>
                    <a:pt x="246" y="1569"/>
                  </a:cubicBezTo>
                  <a:cubicBezTo>
                    <a:pt x="243" y="1573"/>
                    <a:pt x="243" y="1579"/>
                    <a:pt x="246" y="1582"/>
                  </a:cubicBezTo>
                  <a:cubicBezTo>
                    <a:pt x="248" y="1584"/>
                    <a:pt x="251" y="1585"/>
                    <a:pt x="253" y="1585"/>
                  </a:cubicBezTo>
                  <a:close/>
                  <a:moveTo>
                    <a:pt x="3620" y="1625"/>
                  </a:moveTo>
                  <a:cubicBezTo>
                    <a:pt x="3620" y="1630"/>
                    <a:pt x="3624" y="1634"/>
                    <a:pt x="3629" y="1634"/>
                  </a:cubicBezTo>
                  <a:cubicBezTo>
                    <a:pt x="3634" y="1634"/>
                    <a:pt x="3638" y="1630"/>
                    <a:pt x="3638" y="1625"/>
                  </a:cubicBezTo>
                  <a:cubicBezTo>
                    <a:pt x="3638" y="1620"/>
                    <a:pt x="3634" y="1616"/>
                    <a:pt x="3629" y="1616"/>
                  </a:cubicBezTo>
                  <a:cubicBezTo>
                    <a:pt x="3624" y="1616"/>
                    <a:pt x="3620" y="1620"/>
                    <a:pt x="3620" y="1625"/>
                  </a:cubicBezTo>
                  <a:close/>
                  <a:moveTo>
                    <a:pt x="3587" y="1515"/>
                  </a:moveTo>
                  <a:cubicBezTo>
                    <a:pt x="3591" y="1512"/>
                    <a:pt x="3591" y="1506"/>
                    <a:pt x="3587" y="1503"/>
                  </a:cubicBezTo>
                  <a:cubicBezTo>
                    <a:pt x="3584" y="1499"/>
                    <a:pt x="3578" y="1499"/>
                    <a:pt x="3575" y="1503"/>
                  </a:cubicBezTo>
                  <a:cubicBezTo>
                    <a:pt x="3571" y="1506"/>
                    <a:pt x="3571" y="1512"/>
                    <a:pt x="3575" y="1515"/>
                  </a:cubicBezTo>
                  <a:cubicBezTo>
                    <a:pt x="3577" y="1517"/>
                    <a:pt x="3579" y="1518"/>
                    <a:pt x="3581" y="1518"/>
                  </a:cubicBezTo>
                  <a:cubicBezTo>
                    <a:pt x="3583" y="1518"/>
                    <a:pt x="3586" y="1517"/>
                    <a:pt x="3587" y="1515"/>
                  </a:cubicBezTo>
                  <a:close/>
                  <a:moveTo>
                    <a:pt x="3629" y="1480"/>
                  </a:moveTo>
                  <a:cubicBezTo>
                    <a:pt x="3624" y="1480"/>
                    <a:pt x="3620" y="1484"/>
                    <a:pt x="3620" y="1489"/>
                  </a:cubicBezTo>
                  <a:cubicBezTo>
                    <a:pt x="3620" y="1494"/>
                    <a:pt x="3624" y="1498"/>
                    <a:pt x="3629" y="1498"/>
                  </a:cubicBezTo>
                  <a:cubicBezTo>
                    <a:pt x="3634" y="1498"/>
                    <a:pt x="3638" y="1494"/>
                    <a:pt x="3638" y="1489"/>
                  </a:cubicBezTo>
                  <a:cubicBezTo>
                    <a:pt x="3638" y="1484"/>
                    <a:pt x="3634" y="1480"/>
                    <a:pt x="3629" y="1480"/>
                  </a:cubicBezTo>
                  <a:close/>
                  <a:moveTo>
                    <a:pt x="3575" y="1611"/>
                  </a:moveTo>
                  <a:cubicBezTo>
                    <a:pt x="3577" y="1613"/>
                    <a:pt x="3579" y="1614"/>
                    <a:pt x="3581" y="1614"/>
                  </a:cubicBezTo>
                  <a:cubicBezTo>
                    <a:pt x="3584" y="1614"/>
                    <a:pt x="3586" y="1613"/>
                    <a:pt x="3588" y="1611"/>
                  </a:cubicBezTo>
                  <a:cubicBezTo>
                    <a:pt x="3591" y="1608"/>
                    <a:pt x="3591" y="1602"/>
                    <a:pt x="3588" y="1599"/>
                  </a:cubicBezTo>
                  <a:cubicBezTo>
                    <a:pt x="3584" y="1595"/>
                    <a:pt x="3578" y="1595"/>
                    <a:pt x="3575" y="1599"/>
                  </a:cubicBezTo>
                  <a:cubicBezTo>
                    <a:pt x="3571" y="1602"/>
                    <a:pt x="3571" y="1608"/>
                    <a:pt x="3575" y="1611"/>
                  </a:cubicBezTo>
                  <a:close/>
                  <a:moveTo>
                    <a:pt x="3561" y="1548"/>
                  </a:moveTo>
                  <a:cubicBezTo>
                    <a:pt x="3556" y="1548"/>
                    <a:pt x="3552" y="1552"/>
                    <a:pt x="3552" y="1557"/>
                  </a:cubicBezTo>
                  <a:cubicBezTo>
                    <a:pt x="3552" y="1562"/>
                    <a:pt x="3556" y="1566"/>
                    <a:pt x="3561" y="1566"/>
                  </a:cubicBezTo>
                  <a:cubicBezTo>
                    <a:pt x="3566" y="1566"/>
                    <a:pt x="3570" y="1562"/>
                    <a:pt x="3570" y="1557"/>
                  </a:cubicBezTo>
                  <a:cubicBezTo>
                    <a:pt x="3570" y="1552"/>
                    <a:pt x="3566" y="1548"/>
                    <a:pt x="3561" y="1548"/>
                  </a:cubicBezTo>
                  <a:close/>
                  <a:moveTo>
                    <a:pt x="3671" y="1599"/>
                  </a:moveTo>
                  <a:cubicBezTo>
                    <a:pt x="3668" y="1602"/>
                    <a:pt x="3668" y="1608"/>
                    <a:pt x="3671" y="1611"/>
                  </a:cubicBezTo>
                  <a:cubicBezTo>
                    <a:pt x="3673" y="1613"/>
                    <a:pt x="3675" y="1614"/>
                    <a:pt x="3677" y="1614"/>
                  </a:cubicBezTo>
                  <a:cubicBezTo>
                    <a:pt x="3680" y="1614"/>
                    <a:pt x="3682" y="1613"/>
                    <a:pt x="3684" y="1611"/>
                  </a:cubicBezTo>
                  <a:cubicBezTo>
                    <a:pt x="3687" y="1608"/>
                    <a:pt x="3687" y="1602"/>
                    <a:pt x="3684" y="1599"/>
                  </a:cubicBezTo>
                  <a:cubicBezTo>
                    <a:pt x="3680" y="1595"/>
                    <a:pt x="3675" y="1595"/>
                    <a:pt x="3671" y="1599"/>
                  </a:cubicBezTo>
                  <a:close/>
                  <a:moveTo>
                    <a:pt x="3706" y="1557"/>
                  </a:moveTo>
                  <a:cubicBezTo>
                    <a:pt x="3706" y="1557"/>
                    <a:pt x="3706" y="1557"/>
                    <a:pt x="3706" y="1557"/>
                  </a:cubicBezTo>
                  <a:cubicBezTo>
                    <a:pt x="3706" y="1557"/>
                    <a:pt x="3706" y="1557"/>
                    <a:pt x="3706" y="1557"/>
                  </a:cubicBezTo>
                  <a:cubicBezTo>
                    <a:pt x="3706" y="1552"/>
                    <a:pt x="3702" y="1548"/>
                    <a:pt x="3697" y="1548"/>
                  </a:cubicBezTo>
                  <a:cubicBezTo>
                    <a:pt x="3692" y="1548"/>
                    <a:pt x="3688" y="1552"/>
                    <a:pt x="3688" y="1557"/>
                  </a:cubicBezTo>
                  <a:cubicBezTo>
                    <a:pt x="3688" y="1557"/>
                    <a:pt x="3688" y="1557"/>
                    <a:pt x="3688" y="1557"/>
                  </a:cubicBezTo>
                  <a:cubicBezTo>
                    <a:pt x="3688" y="1562"/>
                    <a:pt x="3692" y="1566"/>
                    <a:pt x="3697" y="1566"/>
                  </a:cubicBezTo>
                  <a:cubicBezTo>
                    <a:pt x="3702" y="1566"/>
                    <a:pt x="3706" y="1562"/>
                    <a:pt x="3706" y="1557"/>
                  </a:cubicBezTo>
                  <a:close/>
                  <a:moveTo>
                    <a:pt x="3671" y="1502"/>
                  </a:moveTo>
                  <a:cubicBezTo>
                    <a:pt x="3667" y="1506"/>
                    <a:pt x="3667" y="1511"/>
                    <a:pt x="3671" y="1515"/>
                  </a:cubicBezTo>
                  <a:cubicBezTo>
                    <a:pt x="3673" y="1517"/>
                    <a:pt x="3675" y="1518"/>
                    <a:pt x="3677" y="1518"/>
                  </a:cubicBezTo>
                  <a:cubicBezTo>
                    <a:pt x="3680" y="1518"/>
                    <a:pt x="3682" y="1517"/>
                    <a:pt x="3684" y="1515"/>
                  </a:cubicBezTo>
                  <a:cubicBezTo>
                    <a:pt x="3687" y="1511"/>
                    <a:pt x="3687" y="1506"/>
                    <a:pt x="3684" y="1502"/>
                  </a:cubicBezTo>
                  <a:cubicBezTo>
                    <a:pt x="3680" y="1499"/>
                    <a:pt x="3674" y="1499"/>
                    <a:pt x="3671" y="1502"/>
                  </a:cubicBezTo>
                  <a:close/>
                  <a:moveTo>
                    <a:pt x="740" y="3179"/>
                  </a:moveTo>
                  <a:cubicBezTo>
                    <a:pt x="743" y="3179"/>
                    <a:pt x="745" y="3178"/>
                    <a:pt x="747" y="3176"/>
                  </a:cubicBezTo>
                  <a:cubicBezTo>
                    <a:pt x="750" y="3172"/>
                    <a:pt x="750" y="3167"/>
                    <a:pt x="747" y="3163"/>
                  </a:cubicBezTo>
                  <a:cubicBezTo>
                    <a:pt x="743" y="3160"/>
                    <a:pt x="738" y="3160"/>
                    <a:pt x="734" y="3163"/>
                  </a:cubicBezTo>
                  <a:cubicBezTo>
                    <a:pt x="731" y="3167"/>
                    <a:pt x="731" y="3173"/>
                    <a:pt x="734" y="3176"/>
                  </a:cubicBezTo>
                  <a:cubicBezTo>
                    <a:pt x="736" y="3178"/>
                    <a:pt x="738" y="3179"/>
                    <a:pt x="740" y="3179"/>
                  </a:cubicBezTo>
                  <a:close/>
                  <a:moveTo>
                    <a:pt x="638" y="3260"/>
                  </a:moveTo>
                  <a:cubicBezTo>
                    <a:pt x="635" y="3263"/>
                    <a:pt x="635" y="3269"/>
                    <a:pt x="638" y="3272"/>
                  </a:cubicBezTo>
                  <a:cubicBezTo>
                    <a:pt x="638" y="3272"/>
                    <a:pt x="638" y="3272"/>
                    <a:pt x="638" y="3272"/>
                  </a:cubicBezTo>
                  <a:cubicBezTo>
                    <a:pt x="640" y="3274"/>
                    <a:pt x="642" y="3275"/>
                    <a:pt x="645" y="3275"/>
                  </a:cubicBezTo>
                  <a:cubicBezTo>
                    <a:pt x="647" y="3275"/>
                    <a:pt x="649" y="3274"/>
                    <a:pt x="651" y="3272"/>
                  </a:cubicBezTo>
                  <a:cubicBezTo>
                    <a:pt x="654" y="3269"/>
                    <a:pt x="654" y="3263"/>
                    <a:pt x="651" y="3260"/>
                  </a:cubicBezTo>
                  <a:cubicBezTo>
                    <a:pt x="647" y="3256"/>
                    <a:pt x="642" y="3256"/>
                    <a:pt x="638" y="3260"/>
                  </a:cubicBezTo>
                  <a:close/>
                  <a:moveTo>
                    <a:pt x="693" y="3277"/>
                  </a:moveTo>
                  <a:cubicBezTo>
                    <a:pt x="688" y="3277"/>
                    <a:pt x="684" y="3281"/>
                    <a:pt x="684" y="3286"/>
                  </a:cubicBezTo>
                  <a:cubicBezTo>
                    <a:pt x="684" y="3291"/>
                    <a:pt x="688" y="3295"/>
                    <a:pt x="693" y="3295"/>
                  </a:cubicBezTo>
                  <a:cubicBezTo>
                    <a:pt x="698" y="3295"/>
                    <a:pt x="702" y="3291"/>
                    <a:pt x="702" y="3286"/>
                  </a:cubicBezTo>
                  <a:cubicBezTo>
                    <a:pt x="702" y="3281"/>
                    <a:pt x="698" y="3277"/>
                    <a:pt x="693" y="3277"/>
                  </a:cubicBezTo>
                  <a:close/>
                  <a:moveTo>
                    <a:pt x="625" y="3209"/>
                  </a:moveTo>
                  <a:cubicBezTo>
                    <a:pt x="620" y="3209"/>
                    <a:pt x="616" y="3213"/>
                    <a:pt x="616" y="3218"/>
                  </a:cubicBezTo>
                  <a:cubicBezTo>
                    <a:pt x="616" y="3223"/>
                    <a:pt x="620" y="3227"/>
                    <a:pt x="625" y="3227"/>
                  </a:cubicBezTo>
                  <a:cubicBezTo>
                    <a:pt x="630" y="3227"/>
                    <a:pt x="634" y="3223"/>
                    <a:pt x="634" y="3218"/>
                  </a:cubicBezTo>
                  <a:cubicBezTo>
                    <a:pt x="634" y="3213"/>
                    <a:pt x="630" y="3209"/>
                    <a:pt x="625" y="3209"/>
                  </a:cubicBezTo>
                  <a:close/>
                  <a:moveTo>
                    <a:pt x="644" y="3179"/>
                  </a:moveTo>
                  <a:cubicBezTo>
                    <a:pt x="647" y="3179"/>
                    <a:pt x="649" y="3178"/>
                    <a:pt x="651" y="3176"/>
                  </a:cubicBezTo>
                  <a:cubicBezTo>
                    <a:pt x="654" y="3173"/>
                    <a:pt x="654" y="3167"/>
                    <a:pt x="651" y="3164"/>
                  </a:cubicBezTo>
                  <a:cubicBezTo>
                    <a:pt x="647" y="3160"/>
                    <a:pt x="641" y="3160"/>
                    <a:pt x="638" y="3164"/>
                  </a:cubicBezTo>
                  <a:cubicBezTo>
                    <a:pt x="634" y="3167"/>
                    <a:pt x="634" y="3173"/>
                    <a:pt x="638" y="3176"/>
                  </a:cubicBezTo>
                  <a:cubicBezTo>
                    <a:pt x="640" y="3178"/>
                    <a:pt x="642" y="3179"/>
                    <a:pt x="644" y="3179"/>
                  </a:cubicBezTo>
                  <a:close/>
                  <a:moveTo>
                    <a:pt x="734" y="3260"/>
                  </a:moveTo>
                  <a:cubicBezTo>
                    <a:pt x="731" y="3263"/>
                    <a:pt x="731" y="3269"/>
                    <a:pt x="734" y="3272"/>
                  </a:cubicBezTo>
                  <a:cubicBezTo>
                    <a:pt x="736" y="3274"/>
                    <a:pt x="738" y="3275"/>
                    <a:pt x="741" y="3275"/>
                  </a:cubicBezTo>
                  <a:cubicBezTo>
                    <a:pt x="743" y="3275"/>
                    <a:pt x="745" y="3274"/>
                    <a:pt x="747" y="3272"/>
                  </a:cubicBezTo>
                  <a:cubicBezTo>
                    <a:pt x="751" y="3269"/>
                    <a:pt x="751" y="3263"/>
                    <a:pt x="747" y="3260"/>
                  </a:cubicBezTo>
                  <a:cubicBezTo>
                    <a:pt x="744" y="3256"/>
                    <a:pt x="738" y="3256"/>
                    <a:pt x="734" y="3260"/>
                  </a:cubicBezTo>
                  <a:close/>
                  <a:moveTo>
                    <a:pt x="692" y="3159"/>
                  </a:moveTo>
                  <a:cubicBezTo>
                    <a:pt x="697" y="3159"/>
                    <a:pt x="701" y="3155"/>
                    <a:pt x="701" y="3150"/>
                  </a:cubicBezTo>
                  <a:cubicBezTo>
                    <a:pt x="701" y="3145"/>
                    <a:pt x="697" y="3141"/>
                    <a:pt x="692" y="3141"/>
                  </a:cubicBezTo>
                  <a:cubicBezTo>
                    <a:pt x="687" y="3141"/>
                    <a:pt x="683" y="3145"/>
                    <a:pt x="683" y="3150"/>
                  </a:cubicBezTo>
                  <a:cubicBezTo>
                    <a:pt x="683" y="3155"/>
                    <a:pt x="687" y="3159"/>
                    <a:pt x="692" y="3159"/>
                  </a:cubicBezTo>
                  <a:close/>
                  <a:moveTo>
                    <a:pt x="760" y="3209"/>
                  </a:moveTo>
                  <a:cubicBezTo>
                    <a:pt x="756" y="3209"/>
                    <a:pt x="752" y="3213"/>
                    <a:pt x="752" y="3218"/>
                  </a:cubicBezTo>
                  <a:cubicBezTo>
                    <a:pt x="752" y="3218"/>
                    <a:pt x="752" y="3218"/>
                    <a:pt x="752" y="3218"/>
                  </a:cubicBezTo>
                  <a:cubicBezTo>
                    <a:pt x="752" y="3223"/>
                    <a:pt x="756" y="3227"/>
                    <a:pt x="761" y="3227"/>
                  </a:cubicBezTo>
                  <a:cubicBezTo>
                    <a:pt x="766" y="3227"/>
                    <a:pt x="770" y="3223"/>
                    <a:pt x="770" y="3218"/>
                  </a:cubicBezTo>
                  <a:cubicBezTo>
                    <a:pt x="770" y="3218"/>
                    <a:pt x="770" y="3218"/>
                    <a:pt x="770" y="3218"/>
                  </a:cubicBezTo>
                  <a:cubicBezTo>
                    <a:pt x="770" y="3218"/>
                    <a:pt x="770" y="3218"/>
                    <a:pt x="770" y="3218"/>
                  </a:cubicBezTo>
                  <a:cubicBezTo>
                    <a:pt x="769" y="3213"/>
                    <a:pt x="765" y="3209"/>
                    <a:pt x="760" y="3209"/>
                  </a:cubicBezTo>
                  <a:close/>
                  <a:moveTo>
                    <a:pt x="458" y="3016"/>
                  </a:moveTo>
                  <a:cubicBezTo>
                    <a:pt x="500" y="3016"/>
                    <a:pt x="500" y="3016"/>
                    <a:pt x="500" y="3016"/>
                  </a:cubicBezTo>
                  <a:cubicBezTo>
                    <a:pt x="500" y="3073"/>
                    <a:pt x="500" y="3073"/>
                    <a:pt x="500" y="3073"/>
                  </a:cubicBezTo>
                  <a:cubicBezTo>
                    <a:pt x="458" y="3073"/>
                    <a:pt x="458" y="3073"/>
                    <a:pt x="458" y="3073"/>
                  </a:cubicBezTo>
                  <a:cubicBezTo>
                    <a:pt x="455" y="3085"/>
                    <a:pt x="450" y="3096"/>
                    <a:pt x="444" y="3106"/>
                  </a:cubicBezTo>
                  <a:cubicBezTo>
                    <a:pt x="474" y="3136"/>
                    <a:pt x="474" y="3136"/>
                    <a:pt x="474" y="3136"/>
                  </a:cubicBezTo>
                  <a:cubicBezTo>
                    <a:pt x="434" y="3176"/>
                    <a:pt x="434" y="3176"/>
                    <a:pt x="434" y="3176"/>
                  </a:cubicBezTo>
                  <a:cubicBezTo>
                    <a:pt x="404" y="3146"/>
                    <a:pt x="404" y="3146"/>
                    <a:pt x="404" y="3146"/>
                  </a:cubicBezTo>
                  <a:cubicBezTo>
                    <a:pt x="394" y="3152"/>
                    <a:pt x="383" y="3156"/>
                    <a:pt x="371" y="3159"/>
                  </a:cubicBezTo>
                  <a:cubicBezTo>
                    <a:pt x="371" y="3202"/>
                    <a:pt x="371" y="3202"/>
                    <a:pt x="371" y="3202"/>
                  </a:cubicBezTo>
                  <a:cubicBezTo>
                    <a:pt x="315" y="3202"/>
                    <a:pt x="315" y="3202"/>
                    <a:pt x="315" y="3202"/>
                  </a:cubicBezTo>
                  <a:cubicBezTo>
                    <a:pt x="315" y="3159"/>
                    <a:pt x="315" y="3159"/>
                    <a:pt x="315" y="3159"/>
                  </a:cubicBezTo>
                  <a:cubicBezTo>
                    <a:pt x="303" y="3156"/>
                    <a:pt x="292" y="3152"/>
                    <a:pt x="282" y="3146"/>
                  </a:cubicBezTo>
                  <a:cubicBezTo>
                    <a:pt x="252" y="3176"/>
                    <a:pt x="252" y="3176"/>
                    <a:pt x="252" y="3176"/>
                  </a:cubicBezTo>
                  <a:cubicBezTo>
                    <a:pt x="212" y="3136"/>
                    <a:pt x="212" y="3136"/>
                    <a:pt x="212" y="3136"/>
                  </a:cubicBezTo>
                  <a:cubicBezTo>
                    <a:pt x="242" y="3106"/>
                    <a:pt x="242" y="3106"/>
                    <a:pt x="242" y="3106"/>
                  </a:cubicBezTo>
                  <a:cubicBezTo>
                    <a:pt x="236" y="3096"/>
                    <a:pt x="231" y="3085"/>
                    <a:pt x="228" y="3073"/>
                  </a:cubicBezTo>
                  <a:cubicBezTo>
                    <a:pt x="186" y="3073"/>
                    <a:pt x="186" y="3073"/>
                    <a:pt x="186" y="3073"/>
                  </a:cubicBezTo>
                  <a:cubicBezTo>
                    <a:pt x="186" y="3016"/>
                    <a:pt x="186" y="3016"/>
                    <a:pt x="186" y="3016"/>
                  </a:cubicBezTo>
                  <a:cubicBezTo>
                    <a:pt x="228" y="3016"/>
                    <a:pt x="228" y="3016"/>
                    <a:pt x="228" y="3016"/>
                  </a:cubicBezTo>
                  <a:cubicBezTo>
                    <a:pt x="231" y="3005"/>
                    <a:pt x="236" y="2994"/>
                    <a:pt x="242" y="2983"/>
                  </a:cubicBezTo>
                  <a:cubicBezTo>
                    <a:pt x="212" y="2954"/>
                    <a:pt x="212" y="2954"/>
                    <a:pt x="212" y="2954"/>
                  </a:cubicBezTo>
                  <a:cubicBezTo>
                    <a:pt x="252" y="2914"/>
                    <a:pt x="252" y="2914"/>
                    <a:pt x="252" y="2914"/>
                  </a:cubicBezTo>
                  <a:cubicBezTo>
                    <a:pt x="282" y="2944"/>
                    <a:pt x="282" y="2944"/>
                    <a:pt x="282" y="2944"/>
                  </a:cubicBezTo>
                  <a:cubicBezTo>
                    <a:pt x="292" y="2937"/>
                    <a:pt x="303" y="2933"/>
                    <a:pt x="315" y="2930"/>
                  </a:cubicBezTo>
                  <a:cubicBezTo>
                    <a:pt x="315" y="2888"/>
                    <a:pt x="315" y="2888"/>
                    <a:pt x="315" y="2888"/>
                  </a:cubicBezTo>
                  <a:cubicBezTo>
                    <a:pt x="371" y="2888"/>
                    <a:pt x="371" y="2888"/>
                    <a:pt x="371" y="2888"/>
                  </a:cubicBezTo>
                  <a:cubicBezTo>
                    <a:pt x="371" y="2930"/>
                    <a:pt x="371" y="2930"/>
                    <a:pt x="371" y="2930"/>
                  </a:cubicBezTo>
                  <a:cubicBezTo>
                    <a:pt x="383" y="2933"/>
                    <a:pt x="394" y="2937"/>
                    <a:pt x="404" y="2944"/>
                  </a:cubicBezTo>
                  <a:cubicBezTo>
                    <a:pt x="434" y="2914"/>
                    <a:pt x="434" y="2914"/>
                    <a:pt x="434" y="2914"/>
                  </a:cubicBezTo>
                  <a:cubicBezTo>
                    <a:pt x="474" y="2954"/>
                    <a:pt x="474" y="2954"/>
                    <a:pt x="474" y="2954"/>
                  </a:cubicBezTo>
                  <a:cubicBezTo>
                    <a:pt x="444" y="2983"/>
                    <a:pt x="444" y="2983"/>
                    <a:pt x="444" y="2983"/>
                  </a:cubicBezTo>
                  <a:cubicBezTo>
                    <a:pt x="450" y="2994"/>
                    <a:pt x="455" y="3005"/>
                    <a:pt x="458" y="3016"/>
                  </a:cubicBezTo>
                  <a:close/>
                  <a:moveTo>
                    <a:pt x="411" y="3045"/>
                  </a:moveTo>
                  <a:cubicBezTo>
                    <a:pt x="411" y="3007"/>
                    <a:pt x="381" y="2977"/>
                    <a:pt x="343" y="2977"/>
                  </a:cubicBezTo>
                  <a:cubicBezTo>
                    <a:pt x="306" y="2977"/>
                    <a:pt x="275" y="3007"/>
                    <a:pt x="275" y="3045"/>
                  </a:cubicBezTo>
                  <a:cubicBezTo>
                    <a:pt x="275" y="3082"/>
                    <a:pt x="306" y="3113"/>
                    <a:pt x="343" y="3113"/>
                  </a:cubicBezTo>
                  <a:cubicBezTo>
                    <a:pt x="381" y="3113"/>
                    <a:pt x="411" y="3082"/>
                    <a:pt x="411" y="3045"/>
                  </a:cubicBezTo>
                  <a:close/>
                  <a:moveTo>
                    <a:pt x="560" y="2788"/>
                  </a:moveTo>
                  <a:cubicBezTo>
                    <a:pt x="588" y="2788"/>
                    <a:pt x="588" y="2788"/>
                    <a:pt x="588" y="2788"/>
                  </a:cubicBezTo>
                  <a:cubicBezTo>
                    <a:pt x="588" y="2825"/>
                    <a:pt x="588" y="2825"/>
                    <a:pt x="588" y="2825"/>
                  </a:cubicBezTo>
                  <a:cubicBezTo>
                    <a:pt x="560" y="2825"/>
                    <a:pt x="560" y="2825"/>
                    <a:pt x="560" y="2825"/>
                  </a:cubicBezTo>
                  <a:cubicBezTo>
                    <a:pt x="558" y="2833"/>
                    <a:pt x="555" y="2840"/>
                    <a:pt x="551" y="2847"/>
                  </a:cubicBezTo>
                  <a:cubicBezTo>
                    <a:pt x="571" y="2867"/>
                    <a:pt x="571" y="2867"/>
                    <a:pt x="571" y="2867"/>
                  </a:cubicBezTo>
                  <a:cubicBezTo>
                    <a:pt x="544" y="2893"/>
                    <a:pt x="544" y="2893"/>
                    <a:pt x="544" y="2893"/>
                  </a:cubicBezTo>
                  <a:cubicBezTo>
                    <a:pt x="524" y="2873"/>
                    <a:pt x="524" y="2873"/>
                    <a:pt x="524" y="2873"/>
                  </a:cubicBezTo>
                  <a:cubicBezTo>
                    <a:pt x="517" y="2877"/>
                    <a:pt x="510" y="2881"/>
                    <a:pt x="502" y="2882"/>
                  </a:cubicBezTo>
                  <a:cubicBezTo>
                    <a:pt x="502" y="2911"/>
                    <a:pt x="502" y="2911"/>
                    <a:pt x="502" y="2911"/>
                  </a:cubicBezTo>
                  <a:cubicBezTo>
                    <a:pt x="465" y="2911"/>
                    <a:pt x="465" y="2911"/>
                    <a:pt x="465" y="2911"/>
                  </a:cubicBezTo>
                  <a:cubicBezTo>
                    <a:pt x="465" y="2882"/>
                    <a:pt x="465" y="2882"/>
                    <a:pt x="465" y="2882"/>
                  </a:cubicBezTo>
                  <a:cubicBezTo>
                    <a:pt x="457" y="2881"/>
                    <a:pt x="450" y="2877"/>
                    <a:pt x="443" y="2873"/>
                  </a:cubicBezTo>
                  <a:cubicBezTo>
                    <a:pt x="423" y="2893"/>
                    <a:pt x="423" y="2893"/>
                    <a:pt x="423" y="2893"/>
                  </a:cubicBezTo>
                  <a:cubicBezTo>
                    <a:pt x="396" y="2867"/>
                    <a:pt x="396" y="2867"/>
                    <a:pt x="396" y="2867"/>
                  </a:cubicBezTo>
                  <a:cubicBezTo>
                    <a:pt x="416" y="2847"/>
                    <a:pt x="416" y="2847"/>
                    <a:pt x="416" y="2847"/>
                  </a:cubicBezTo>
                  <a:cubicBezTo>
                    <a:pt x="412" y="2840"/>
                    <a:pt x="409" y="2833"/>
                    <a:pt x="407" y="2825"/>
                  </a:cubicBezTo>
                  <a:cubicBezTo>
                    <a:pt x="379" y="2825"/>
                    <a:pt x="379" y="2825"/>
                    <a:pt x="379" y="2825"/>
                  </a:cubicBezTo>
                  <a:cubicBezTo>
                    <a:pt x="379" y="2788"/>
                    <a:pt x="379" y="2788"/>
                    <a:pt x="379" y="2788"/>
                  </a:cubicBezTo>
                  <a:cubicBezTo>
                    <a:pt x="407" y="2788"/>
                    <a:pt x="407" y="2788"/>
                    <a:pt x="407" y="2788"/>
                  </a:cubicBezTo>
                  <a:cubicBezTo>
                    <a:pt x="409" y="2780"/>
                    <a:pt x="412" y="2772"/>
                    <a:pt x="416" y="2766"/>
                  </a:cubicBezTo>
                  <a:cubicBezTo>
                    <a:pt x="396" y="2746"/>
                    <a:pt x="396" y="2746"/>
                    <a:pt x="396" y="2746"/>
                  </a:cubicBezTo>
                  <a:cubicBezTo>
                    <a:pt x="423" y="2719"/>
                    <a:pt x="423" y="2719"/>
                    <a:pt x="423" y="2719"/>
                  </a:cubicBezTo>
                  <a:cubicBezTo>
                    <a:pt x="443" y="2739"/>
                    <a:pt x="443" y="2739"/>
                    <a:pt x="443" y="2739"/>
                  </a:cubicBezTo>
                  <a:cubicBezTo>
                    <a:pt x="450" y="2735"/>
                    <a:pt x="457" y="2732"/>
                    <a:pt x="465" y="2730"/>
                  </a:cubicBezTo>
                  <a:cubicBezTo>
                    <a:pt x="465" y="2702"/>
                    <a:pt x="465" y="2702"/>
                    <a:pt x="465" y="2702"/>
                  </a:cubicBezTo>
                  <a:cubicBezTo>
                    <a:pt x="502" y="2702"/>
                    <a:pt x="502" y="2702"/>
                    <a:pt x="502" y="2702"/>
                  </a:cubicBezTo>
                  <a:cubicBezTo>
                    <a:pt x="502" y="2730"/>
                    <a:pt x="502" y="2730"/>
                    <a:pt x="502" y="2730"/>
                  </a:cubicBezTo>
                  <a:cubicBezTo>
                    <a:pt x="510" y="2732"/>
                    <a:pt x="517" y="2735"/>
                    <a:pt x="524" y="2739"/>
                  </a:cubicBezTo>
                  <a:cubicBezTo>
                    <a:pt x="544" y="2719"/>
                    <a:pt x="544" y="2719"/>
                    <a:pt x="544" y="2719"/>
                  </a:cubicBezTo>
                  <a:cubicBezTo>
                    <a:pt x="571" y="2746"/>
                    <a:pt x="571" y="2746"/>
                    <a:pt x="571" y="2746"/>
                  </a:cubicBezTo>
                  <a:cubicBezTo>
                    <a:pt x="551" y="2766"/>
                    <a:pt x="551" y="2766"/>
                    <a:pt x="551" y="2766"/>
                  </a:cubicBezTo>
                  <a:cubicBezTo>
                    <a:pt x="555" y="2772"/>
                    <a:pt x="558" y="2780"/>
                    <a:pt x="560" y="2788"/>
                  </a:cubicBezTo>
                  <a:close/>
                  <a:moveTo>
                    <a:pt x="529" y="2806"/>
                  </a:moveTo>
                  <a:cubicBezTo>
                    <a:pt x="529" y="2781"/>
                    <a:pt x="508" y="2761"/>
                    <a:pt x="484" y="2761"/>
                  </a:cubicBezTo>
                  <a:cubicBezTo>
                    <a:pt x="459" y="2761"/>
                    <a:pt x="438" y="2781"/>
                    <a:pt x="438" y="2806"/>
                  </a:cubicBezTo>
                  <a:cubicBezTo>
                    <a:pt x="438" y="2831"/>
                    <a:pt x="459" y="2851"/>
                    <a:pt x="484" y="2851"/>
                  </a:cubicBezTo>
                  <a:cubicBezTo>
                    <a:pt x="508" y="2851"/>
                    <a:pt x="529" y="2831"/>
                    <a:pt x="529" y="2806"/>
                  </a:cubicBezTo>
                  <a:close/>
                  <a:moveTo>
                    <a:pt x="3853" y="2467"/>
                  </a:moveTo>
                  <a:cubicBezTo>
                    <a:pt x="3906" y="2467"/>
                    <a:pt x="3906" y="2467"/>
                    <a:pt x="3906" y="2467"/>
                  </a:cubicBezTo>
                  <a:cubicBezTo>
                    <a:pt x="3910" y="2467"/>
                    <a:pt x="3913" y="2464"/>
                    <a:pt x="3913" y="2460"/>
                  </a:cubicBezTo>
                  <a:cubicBezTo>
                    <a:pt x="3913" y="2426"/>
                    <a:pt x="3913" y="2426"/>
                    <a:pt x="3913" y="2426"/>
                  </a:cubicBezTo>
                  <a:cubicBezTo>
                    <a:pt x="3913" y="2423"/>
                    <a:pt x="3910" y="2420"/>
                    <a:pt x="3906" y="2420"/>
                  </a:cubicBezTo>
                  <a:cubicBezTo>
                    <a:pt x="3853" y="2420"/>
                    <a:pt x="3853" y="2420"/>
                    <a:pt x="3853" y="2420"/>
                  </a:cubicBezTo>
                  <a:cubicBezTo>
                    <a:pt x="3850" y="2420"/>
                    <a:pt x="3847" y="2423"/>
                    <a:pt x="3847" y="2426"/>
                  </a:cubicBezTo>
                  <a:cubicBezTo>
                    <a:pt x="3847" y="2460"/>
                    <a:pt x="3847" y="2460"/>
                    <a:pt x="3847" y="2460"/>
                  </a:cubicBezTo>
                  <a:cubicBezTo>
                    <a:pt x="3847" y="2464"/>
                    <a:pt x="3850" y="2467"/>
                    <a:pt x="3853" y="2467"/>
                  </a:cubicBezTo>
                  <a:close/>
                  <a:moveTo>
                    <a:pt x="3951" y="2366"/>
                  </a:moveTo>
                  <a:cubicBezTo>
                    <a:pt x="3948" y="2366"/>
                    <a:pt x="3945" y="2369"/>
                    <a:pt x="3945" y="2372"/>
                  </a:cubicBezTo>
                  <a:cubicBezTo>
                    <a:pt x="3945" y="2460"/>
                    <a:pt x="3945" y="2460"/>
                    <a:pt x="3945" y="2460"/>
                  </a:cubicBezTo>
                  <a:cubicBezTo>
                    <a:pt x="3945" y="2464"/>
                    <a:pt x="3948" y="2467"/>
                    <a:pt x="3951" y="2467"/>
                  </a:cubicBezTo>
                  <a:cubicBezTo>
                    <a:pt x="4004" y="2467"/>
                    <a:pt x="4004" y="2467"/>
                    <a:pt x="4004" y="2467"/>
                  </a:cubicBezTo>
                  <a:cubicBezTo>
                    <a:pt x="4008" y="2467"/>
                    <a:pt x="4011" y="2464"/>
                    <a:pt x="4011" y="2460"/>
                  </a:cubicBezTo>
                  <a:cubicBezTo>
                    <a:pt x="4011" y="2372"/>
                    <a:pt x="4011" y="2372"/>
                    <a:pt x="4011" y="2372"/>
                  </a:cubicBezTo>
                  <a:cubicBezTo>
                    <a:pt x="4011" y="2369"/>
                    <a:pt x="4008" y="2366"/>
                    <a:pt x="4004" y="2366"/>
                  </a:cubicBezTo>
                  <a:lnTo>
                    <a:pt x="3951" y="2366"/>
                  </a:lnTo>
                  <a:close/>
                  <a:moveTo>
                    <a:pt x="4049" y="2287"/>
                  </a:moveTo>
                  <a:cubicBezTo>
                    <a:pt x="4046" y="2287"/>
                    <a:pt x="4043" y="2289"/>
                    <a:pt x="4043" y="2293"/>
                  </a:cubicBezTo>
                  <a:cubicBezTo>
                    <a:pt x="4043" y="2460"/>
                    <a:pt x="4043" y="2460"/>
                    <a:pt x="4043" y="2460"/>
                  </a:cubicBezTo>
                  <a:cubicBezTo>
                    <a:pt x="4043" y="2464"/>
                    <a:pt x="4046" y="2467"/>
                    <a:pt x="4049" y="2467"/>
                  </a:cubicBezTo>
                  <a:cubicBezTo>
                    <a:pt x="4102" y="2467"/>
                    <a:pt x="4102" y="2467"/>
                    <a:pt x="4102" y="2467"/>
                  </a:cubicBezTo>
                  <a:cubicBezTo>
                    <a:pt x="4106" y="2467"/>
                    <a:pt x="4109" y="2464"/>
                    <a:pt x="4109" y="2460"/>
                  </a:cubicBezTo>
                  <a:cubicBezTo>
                    <a:pt x="4109" y="2293"/>
                    <a:pt x="4109" y="2293"/>
                    <a:pt x="4109" y="2293"/>
                  </a:cubicBezTo>
                  <a:cubicBezTo>
                    <a:pt x="4109" y="2289"/>
                    <a:pt x="4106" y="2287"/>
                    <a:pt x="4102" y="2287"/>
                  </a:cubicBezTo>
                  <a:lnTo>
                    <a:pt x="4049" y="2287"/>
                  </a:lnTo>
                  <a:close/>
                  <a:moveTo>
                    <a:pt x="4245" y="2467"/>
                  </a:moveTo>
                  <a:cubicBezTo>
                    <a:pt x="4298" y="2467"/>
                    <a:pt x="4298" y="2467"/>
                    <a:pt x="4298" y="2467"/>
                  </a:cubicBezTo>
                  <a:cubicBezTo>
                    <a:pt x="4302" y="2467"/>
                    <a:pt x="4305" y="2464"/>
                    <a:pt x="4305" y="2460"/>
                  </a:cubicBezTo>
                  <a:cubicBezTo>
                    <a:pt x="4305" y="2234"/>
                    <a:pt x="4305" y="2234"/>
                    <a:pt x="4305" y="2234"/>
                  </a:cubicBezTo>
                  <a:cubicBezTo>
                    <a:pt x="4305" y="2230"/>
                    <a:pt x="4302" y="2227"/>
                    <a:pt x="4298" y="2227"/>
                  </a:cubicBezTo>
                  <a:cubicBezTo>
                    <a:pt x="4245" y="2227"/>
                    <a:pt x="4245" y="2227"/>
                    <a:pt x="4245" y="2227"/>
                  </a:cubicBezTo>
                  <a:cubicBezTo>
                    <a:pt x="4242" y="2227"/>
                    <a:pt x="4239" y="2230"/>
                    <a:pt x="4239" y="2234"/>
                  </a:cubicBezTo>
                  <a:cubicBezTo>
                    <a:pt x="4239" y="2460"/>
                    <a:pt x="4239" y="2460"/>
                    <a:pt x="4239" y="2460"/>
                  </a:cubicBezTo>
                  <a:cubicBezTo>
                    <a:pt x="4239" y="2464"/>
                    <a:pt x="4242" y="2467"/>
                    <a:pt x="4245" y="2467"/>
                  </a:cubicBezTo>
                  <a:close/>
                  <a:moveTo>
                    <a:pt x="4147" y="2177"/>
                  </a:moveTo>
                  <a:cubicBezTo>
                    <a:pt x="4144" y="2177"/>
                    <a:pt x="4141" y="2180"/>
                    <a:pt x="4141" y="2184"/>
                  </a:cubicBezTo>
                  <a:cubicBezTo>
                    <a:pt x="4141" y="2460"/>
                    <a:pt x="4141" y="2460"/>
                    <a:pt x="4141" y="2460"/>
                  </a:cubicBezTo>
                  <a:cubicBezTo>
                    <a:pt x="4141" y="2464"/>
                    <a:pt x="4144" y="2467"/>
                    <a:pt x="4147" y="2467"/>
                  </a:cubicBezTo>
                  <a:cubicBezTo>
                    <a:pt x="4200" y="2467"/>
                    <a:pt x="4200" y="2467"/>
                    <a:pt x="4200" y="2467"/>
                  </a:cubicBezTo>
                  <a:cubicBezTo>
                    <a:pt x="4204" y="2467"/>
                    <a:pt x="4207" y="2464"/>
                    <a:pt x="4207" y="2460"/>
                  </a:cubicBezTo>
                  <a:cubicBezTo>
                    <a:pt x="4207" y="2184"/>
                    <a:pt x="4207" y="2184"/>
                    <a:pt x="4207" y="2184"/>
                  </a:cubicBezTo>
                  <a:cubicBezTo>
                    <a:pt x="4207" y="2180"/>
                    <a:pt x="4204" y="2177"/>
                    <a:pt x="4200" y="2177"/>
                  </a:cubicBezTo>
                  <a:lnTo>
                    <a:pt x="4147" y="2177"/>
                  </a:lnTo>
                  <a:close/>
                  <a:moveTo>
                    <a:pt x="4396" y="2022"/>
                  </a:moveTo>
                  <a:cubicBezTo>
                    <a:pt x="4343" y="2022"/>
                    <a:pt x="4343" y="2022"/>
                    <a:pt x="4343" y="2022"/>
                  </a:cubicBezTo>
                  <a:cubicBezTo>
                    <a:pt x="4340" y="2022"/>
                    <a:pt x="4337" y="2025"/>
                    <a:pt x="4337" y="2028"/>
                  </a:cubicBezTo>
                  <a:cubicBezTo>
                    <a:pt x="4337" y="2460"/>
                    <a:pt x="4337" y="2460"/>
                    <a:pt x="4337" y="2460"/>
                  </a:cubicBezTo>
                  <a:cubicBezTo>
                    <a:pt x="4337" y="2464"/>
                    <a:pt x="4340" y="2467"/>
                    <a:pt x="4343" y="2467"/>
                  </a:cubicBezTo>
                  <a:cubicBezTo>
                    <a:pt x="4396" y="2467"/>
                    <a:pt x="4396" y="2467"/>
                    <a:pt x="4396" y="2467"/>
                  </a:cubicBezTo>
                  <a:cubicBezTo>
                    <a:pt x="4400" y="2467"/>
                    <a:pt x="4403" y="2464"/>
                    <a:pt x="4403" y="2460"/>
                  </a:cubicBezTo>
                  <a:cubicBezTo>
                    <a:pt x="4403" y="2028"/>
                    <a:pt x="4403" y="2028"/>
                    <a:pt x="4403" y="2028"/>
                  </a:cubicBezTo>
                  <a:cubicBezTo>
                    <a:pt x="4403" y="2025"/>
                    <a:pt x="4400" y="2022"/>
                    <a:pt x="4396" y="2022"/>
                  </a:cubicBezTo>
                  <a:close/>
                  <a:moveTo>
                    <a:pt x="2042" y="304"/>
                  </a:moveTo>
                  <a:cubicBezTo>
                    <a:pt x="2033" y="313"/>
                    <a:pt x="2033" y="328"/>
                    <a:pt x="2042" y="337"/>
                  </a:cubicBezTo>
                  <a:cubicBezTo>
                    <a:pt x="2051" y="346"/>
                    <a:pt x="2066" y="346"/>
                    <a:pt x="2075" y="337"/>
                  </a:cubicBezTo>
                  <a:cubicBezTo>
                    <a:pt x="2084" y="328"/>
                    <a:pt x="2084" y="313"/>
                    <a:pt x="2075" y="304"/>
                  </a:cubicBezTo>
                  <a:cubicBezTo>
                    <a:pt x="2066" y="295"/>
                    <a:pt x="2051" y="295"/>
                    <a:pt x="2042" y="304"/>
                  </a:cubicBezTo>
                  <a:close/>
                  <a:moveTo>
                    <a:pt x="1893" y="155"/>
                  </a:moveTo>
                  <a:cubicBezTo>
                    <a:pt x="1889" y="159"/>
                    <a:pt x="1889" y="166"/>
                    <a:pt x="1893" y="170"/>
                  </a:cubicBezTo>
                  <a:cubicBezTo>
                    <a:pt x="1895" y="172"/>
                    <a:pt x="1898" y="173"/>
                    <a:pt x="1901" y="173"/>
                  </a:cubicBezTo>
                  <a:cubicBezTo>
                    <a:pt x="1903" y="173"/>
                    <a:pt x="1906" y="172"/>
                    <a:pt x="1908" y="170"/>
                  </a:cubicBezTo>
                  <a:cubicBezTo>
                    <a:pt x="1991" y="87"/>
                    <a:pt x="2126" y="87"/>
                    <a:pt x="2209" y="170"/>
                  </a:cubicBezTo>
                  <a:cubicBezTo>
                    <a:pt x="2213" y="174"/>
                    <a:pt x="2220" y="174"/>
                    <a:pt x="2224" y="170"/>
                  </a:cubicBezTo>
                  <a:cubicBezTo>
                    <a:pt x="2228" y="166"/>
                    <a:pt x="2228" y="159"/>
                    <a:pt x="2224" y="155"/>
                  </a:cubicBezTo>
                  <a:cubicBezTo>
                    <a:pt x="2133" y="64"/>
                    <a:pt x="1984" y="64"/>
                    <a:pt x="1893" y="155"/>
                  </a:cubicBezTo>
                  <a:close/>
                  <a:moveTo>
                    <a:pt x="2059" y="161"/>
                  </a:moveTo>
                  <a:cubicBezTo>
                    <a:pt x="2016" y="161"/>
                    <a:pt x="1976" y="177"/>
                    <a:pt x="1946" y="208"/>
                  </a:cubicBezTo>
                  <a:cubicBezTo>
                    <a:pt x="1941" y="212"/>
                    <a:pt x="1941" y="218"/>
                    <a:pt x="1946" y="222"/>
                  </a:cubicBezTo>
                  <a:cubicBezTo>
                    <a:pt x="1948" y="225"/>
                    <a:pt x="1950" y="226"/>
                    <a:pt x="1953" y="226"/>
                  </a:cubicBezTo>
                  <a:cubicBezTo>
                    <a:pt x="1956" y="226"/>
                    <a:pt x="1958" y="225"/>
                    <a:pt x="1961" y="222"/>
                  </a:cubicBezTo>
                  <a:cubicBezTo>
                    <a:pt x="1987" y="196"/>
                    <a:pt x="2022" y="182"/>
                    <a:pt x="2059" y="182"/>
                  </a:cubicBezTo>
                  <a:cubicBezTo>
                    <a:pt x="2096" y="182"/>
                    <a:pt x="2131" y="196"/>
                    <a:pt x="2157" y="222"/>
                  </a:cubicBezTo>
                  <a:cubicBezTo>
                    <a:pt x="2161" y="227"/>
                    <a:pt x="2168" y="227"/>
                    <a:pt x="2172" y="222"/>
                  </a:cubicBezTo>
                  <a:cubicBezTo>
                    <a:pt x="2176" y="218"/>
                    <a:pt x="2176" y="212"/>
                    <a:pt x="2172" y="208"/>
                  </a:cubicBezTo>
                  <a:cubicBezTo>
                    <a:pt x="2142" y="177"/>
                    <a:pt x="2101" y="161"/>
                    <a:pt x="2059" y="161"/>
                  </a:cubicBezTo>
                  <a:close/>
                  <a:moveTo>
                    <a:pt x="2059" y="235"/>
                  </a:moveTo>
                  <a:cubicBezTo>
                    <a:pt x="2036" y="235"/>
                    <a:pt x="2014" y="244"/>
                    <a:pt x="1998" y="260"/>
                  </a:cubicBezTo>
                  <a:cubicBezTo>
                    <a:pt x="1994" y="264"/>
                    <a:pt x="1994" y="271"/>
                    <a:pt x="1998" y="275"/>
                  </a:cubicBezTo>
                  <a:cubicBezTo>
                    <a:pt x="2000" y="277"/>
                    <a:pt x="2003" y="278"/>
                    <a:pt x="2005" y="278"/>
                  </a:cubicBezTo>
                  <a:cubicBezTo>
                    <a:pt x="2008" y="278"/>
                    <a:pt x="2011" y="277"/>
                    <a:pt x="2013" y="275"/>
                  </a:cubicBezTo>
                  <a:cubicBezTo>
                    <a:pt x="2025" y="263"/>
                    <a:pt x="2041" y="256"/>
                    <a:pt x="2059" y="256"/>
                  </a:cubicBezTo>
                  <a:cubicBezTo>
                    <a:pt x="2076" y="256"/>
                    <a:pt x="2092" y="263"/>
                    <a:pt x="2104" y="275"/>
                  </a:cubicBezTo>
                  <a:cubicBezTo>
                    <a:pt x="2109" y="279"/>
                    <a:pt x="2115" y="279"/>
                    <a:pt x="2119" y="275"/>
                  </a:cubicBezTo>
                  <a:cubicBezTo>
                    <a:pt x="2124" y="271"/>
                    <a:pt x="2124" y="264"/>
                    <a:pt x="2119" y="260"/>
                  </a:cubicBezTo>
                  <a:cubicBezTo>
                    <a:pt x="2103" y="244"/>
                    <a:pt x="2082" y="235"/>
                    <a:pt x="2059" y="235"/>
                  </a:cubicBezTo>
                  <a:close/>
                  <a:moveTo>
                    <a:pt x="610" y="2062"/>
                  </a:moveTo>
                  <a:cubicBezTo>
                    <a:pt x="610" y="2084"/>
                    <a:pt x="610" y="2084"/>
                    <a:pt x="610" y="2084"/>
                  </a:cubicBezTo>
                  <a:cubicBezTo>
                    <a:pt x="24" y="2084"/>
                    <a:pt x="24" y="2084"/>
                    <a:pt x="24" y="2084"/>
                  </a:cubicBezTo>
                  <a:cubicBezTo>
                    <a:pt x="24" y="2062"/>
                    <a:pt x="24" y="2062"/>
                    <a:pt x="24" y="2062"/>
                  </a:cubicBezTo>
                  <a:cubicBezTo>
                    <a:pt x="24" y="2051"/>
                    <a:pt x="33" y="2041"/>
                    <a:pt x="45" y="2041"/>
                  </a:cubicBezTo>
                  <a:cubicBezTo>
                    <a:pt x="589" y="2041"/>
                    <a:pt x="589" y="2041"/>
                    <a:pt x="589" y="2041"/>
                  </a:cubicBezTo>
                  <a:cubicBezTo>
                    <a:pt x="600" y="2041"/>
                    <a:pt x="610" y="2051"/>
                    <a:pt x="610" y="2062"/>
                  </a:cubicBezTo>
                  <a:close/>
                  <a:moveTo>
                    <a:pt x="57" y="2063"/>
                  </a:moveTo>
                  <a:cubicBezTo>
                    <a:pt x="57" y="2057"/>
                    <a:pt x="52" y="2052"/>
                    <a:pt x="46" y="2052"/>
                  </a:cubicBezTo>
                  <a:cubicBezTo>
                    <a:pt x="40" y="2052"/>
                    <a:pt x="35" y="2057"/>
                    <a:pt x="35" y="2063"/>
                  </a:cubicBezTo>
                  <a:cubicBezTo>
                    <a:pt x="35" y="2068"/>
                    <a:pt x="40" y="2073"/>
                    <a:pt x="46" y="2073"/>
                  </a:cubicBezTo>
                  <a:cubicBezTo>
                    <a:pt x="52" y="2073"/>
                    <a:pt x="57" y="2068"/>
                    <a:pt x="57" y="2063"/>
                  </a:cubicBezTo>
                  <a:close/>
                  <a:moveTo>
                    <a:pt x="94" y="2063"/>
                  </a:moveTo>
                  <a:cubicBezTo>
                    <a:pt x="94" y="2057"/>
                    <a:pt x="89" y="2052"/>
                    <a:pt x="84" y="2052"/>
                  </a:cubicBezTo>
                  <a:cubicBezTo>
                    <a:pt x="78" y="2052"/>
                    <a:pt x="73" y="2057"/>
                    <a:pt x="73" y="2063"/>
                  </a:cubicBezTo>
                  <a:cubicBezTo>
                    <a:pt x="73" y="2068"/>
                    <a:pt x="78" y="2073"/>
                    <a:pt x="84" y="2073"/>
                  </a:cubicBezTo>
                  <a:cubicBezTo>
                    <a:pt x="89" y="2073"/>
                    <a:pt x="94" y="2068"/>
                    <a:pt x="94" y="2063"/>
                  </a:cubicBezTo>
                  <a:close/>
                  <a:moveTo>
                    <a:pt x="132" y="2063"/>
                  </a:moveTo>
                  <a:cubicBezTo>
                    <a:pt x="132" y="2057"/>
                    <a:pt x="127" y="2052"/>
                    <a:pt x="121" y="2052"/>
                  </a:cubicBezTo>
                  <a:cubicBezTo>
                    <a:pt x="115" y="2052"/>
                    <a:pt x="110" y="2057"/>
                    <a:pt x="110" y="2063"/>
                  </a:cubicBezTo>
                  <a:cubicBezTo>
                    <a:pt x="110" y="2068"/>
                    <a:pt x="115" y="2073"/>
                    <a:pt x="121" y="2073"/>
                  </a:cubicBezTo>
                  <a:cubicBezTo>
                    <a:pt x="127" y="2073"/>
                    <a:pt x="132" y="2068"/>
                    <a:pt x="132" y="2063"/>
                  </a:cubicBezTo>
                  <a:close/>
                  <a:moveTo>
                    <a:pt x="559" y="2056"/>
                  </a:moveTo>
                  <a:cubicBezTo>
                    <a:pt x="559" y="2054"/>
                    <a:pt x="557" y="2052"/>
                    <a:pt x="554" y="2052"/>
                  </a:cubicBezTo>
                  <a:cubicBezTo>
                    <a:pt x="173" y="2052"/>
                    <a:pt x="173" y="2052"/>
                    <a:pt x="173" y="2052"/>
                  </a:cubicBezTo>
                  <a:cubicBezTo>
                    <a:pt x="170" y="2052"/>
                    <a:pt x="168" y="2054"/>
                    <a:pt x="168" y="2056"/>
                  </a:cubicBezTo>
                  <a:cubicBezTo>
                    <a:pt x="168" y="2069"/>
                    <a:pt x="168" y="2069"/>
                    <a:pt x="168" y="2069"/>
                  </a:cubicBezTo>
                  <a:cubicBezTo>
                    <a:pt x="168" y="2071"/>
                    <a:pt x="170" y="2073"/>
                    <a:pt x="173" y="2073"/>
                  </a:cubicBezTo>
                  <a:cubicBezTo>
                    <a:pt x="554" y="2073"/>
                    <a:pt x="554" y="2073"/>
                    <a:pt x="554" y="2073"/>
                  </a:cubicBezTo>
                  <a:cubicBezTo>
                    <a:pt x="557" y="2073"/>
                    <a:pt x="559" y="2071"/>
                    <a:pt x="559" y="2069"/>
                  </a:cubicBezTo>
                  <a:lnTo>
                    <a:pt x="559" y="2056"/>
                  </a:lnTo>
                  <a:close/>
                  <a:moveTo>
                    <a:pt x="24" y="2110"/>
                  </a:moveTo>
                  <a:cubicBezTo>
                    <a:pt x="610" y="2110"/>
                    <a:pt x="610" y="2110"/>
                    <a:pt x="610" y="2110"/>
                  </a:cubicBezTo>
                  <a:cubicBezTo>
                    <a:pt x="610" y="2512"/>
                    <a:pt x="610" y="2512"/>
                    <a:pt x="610" y="2512"/>
                  </a:cubicBezTo>
                  <a:cubicBezTo>
                    <a:pt x="610" y="2524"/>
                    <a:pt x="600" y="2534"/>
                    <a:pt x="589" y="2534"/>
                  </a:cubicBezTo>
                  <a:cubicBezTo>
                    <a:pt x="45" y="2534"/>
                    <a:pt x="45" y="2534"/>
                    <a:pt x="45" y="2534"/>
                  </a:cubicBezTo>
                  <a:cubicBezTo>
                    <a:pt x="33" y="2534"/>
                    <a:pt x="24" y="2524"/>
                    <a:pt x="24" y="2512"/>
                  </a:cubicBezTo>
                  <a:lnTo>
                    <a:pt x="24" y="2110"/>
                  </a:lnTo>
                  <a:close/>
                  <a:moveTo>
                    <a:pt x="438" y="2363"/>
                  </a:moveTo>
                  <a:cubicBezTo>
                    <a:pt x="333" y="2363"/>
                    <a:pt x="333" y="2363"/>
                    <a:pt x="333" y="2363"/>
                  </a:cubicBezTo>
                  <a:cubicBezTo>
                    <a:pt x="333" y="2503"/>
                    <a:pt x="333" y="2503"/>
                    <a:pt x="333" y="2503"/>
                  </a:cubicBezTo>
                  <a:cubicBezTo>
                    <a:pt x="438" y="2503"/>
                    <a:pt x="438" y="2503"/>
                    <a:pt x="438" y="2503"/>
                  </a:cubicBezTo>
                  <a:lnTo>
                    <a:pt x="438" y="2363"/>
                  </a:lnTo>
                  <a:close/>
                  <a:moveTo>
                    <a:pt x="577" y="2363"/>
                  </a:moveTo>
                  <a:cubicBezTo>
                    <a:pt x="472" y="2363"/>
                    <a:pt x="472" y="2363"/>
                    <a:pt x="472" y="2363"/>
                  </a:cubicBezTo>
                  <a:cubicBezTo>
                    <a:pt x="472" y="2503"/>
                    <a:pt x="472" y="2503"/>
                    <a:pt x="472" y="2503"/>
                  </a:cubicBezTo>
                  <a:cubicBezTo>
                    <a:pt x="577" y="2503"/>
                    <a:pt x="577" y="2503"/>
                    <a:pt x="577" y="2503"/>
                  </a:cubicBezTo>
                  <a:lnTo>
                    <a:pt x="577" y="2363"/>
                  </a:lnTo>
                  <a:close/>
                  <a:moveTo>
                    <a:pt x="57" y="2330"/>
                  </a:moveTo>
                  <a:cubicBezTo>
                    <a:pt x="577" y="2330"/>
                    <a:pt x="577" y="2330"/>
                    <a:pt x="577" y="2330"/>
                  </a:cubicBezTo>
                  <a:cubicBezTo>
                    <a:pt x="577" y="2143"/>
                    <a:pt x="577" y="2143"/>
                    <a:pt x="577" y="2143"/>
                  </a:cubicBezTo>
                  <a:cubicBezTo>
                    <a:pt x="57" y="2143"/>
                    <a:pt x="57" y="2143"/>
                    <a:pt x="57" y="2143"/>
                  </a:cubicBezTo>
                  <a:lnTo>
                    <a:pt x="57" y="2330"/>
                  </a:lnTo>
                  <a:close/>
                  <a:moveTo>
                    <a:pt x="57" y="2380"/>
                  </a:moveTo>
                  <a:cubicBezTo>
                    <a:pt x="299" y="2380"/>
                    <a:pt x="299" y="2380"/>
                    <a:pt x="299" y="2380"/>
                  </a:cubicBezTo>
                  <a:cubicBezTo>
                    <a:pt x="299" y="2363"/>
                    <a:pt x="299" y="2363"/>
                    <a:pt x="299" y="2363"/>
                  </a:cubicBezTo>
                  <a:cubicBezTo>
                    <a:pt x="57" y="2363"/>
                    <a:pt x="57" y="2363"/>
                    <a:pt x="57" y="2363"/>
                  </a:cubicBezTo>
                  <a:lnTo>
                    <a:pt x="57" y="2380"/>
                  </a:lnTo>
                  <a:close/>
                  <a:moveTo>
                    <a:pt x="57" y="2421"/>
                  </a:moveTo>
                  <a:cubicBezTo>
                    <a:pt x="299" y="2421"/>
                    <a:pt x="299" y="2421"/>
                    <a:pt x="299" y="2421"/>
                  </a:cubicBezTo>
                  <a:cubicBezTo>
                    <a:pt x="299" y="2404"/>
                    <a:pt x="299" y="2404"/>
                    <a:pt x="299" y="2404"/>
                  </a:cubicBezTo>
                  <a:cubicBezTo>
                    <a:pt x="57" y="2404"/>
                    <a:pt x="57" y="2404"/>
                    <a:pt x="57" y="2404"/>
                  </a:cubicBezTo>
                  <a:lnTo>
                    <a:pt x="57" y="2421"/>
                  </a:lnTo>
                  <a:close/>
                  <a:moveTo>
                    <a:pt x="57" y="2462"/>
                  </a:moveTo>
                  <a:cubicBezTo>
                    <a:pt x="299" y="2462"/>
                    <a:pt x="299" y="2462"/>
                    <a:pt x="299" y="2462"/>
                  </a:cubicBezTo>
                  <a:cubicBezTo>
                    <a:pt x="299" y="2445"/>
                    <a:pt x="299" y="2445"/>
                    <a:pt x="299" y="2445"/>
                  </a:cubicBezTo>
                  <a:cubicBezTo>
                    <a:pt x="57" y="2445"/>
                    <a:pt x="57" y="2445"/>
                    <a:pt x="57" y="2445"/>
                  </a:cubicBezTo>
                  <a:lnTo>
                    <a:pt x="57" y="2462"/>
                  </a:lnTo>
                  <a:close/>
                  <a:moveTo>
                    <a:pt x="57" y="2503"/>
                  </a:moveTo>
                  <a:cubicBezTo>
                    <a:pt x="299" y="2503"/>
                    <a:pt x="299" y="2503"/>
                    <a:pt x="299" y="2503"/>
                  </a:cubicBezTo>
                  <a:cubicBezTo>
                    <a:pt x="299" y="2486"/>
                    <a:pt x="299" y="2486"/>
                    <a:pt x="299" y="2486"/>
                  </a:cubicBezTo>
                  <a:cubicBezTo>
                    <a:pt x="57" y="2486"/>
                    <a:pt x="57" y="2486"/>
                    <a:pt x="57" y="2486"/>
                  </a:cubicBezTo>
                  <a:lnTo>
                    <a:pt x="57" y="2503"/>
                  </a:lnTo>
                  <a:close/>
                  <a:moveTo>
                    <a:pt x="4103" y="1532"/>
                  </a:moveTo>
                  <a:cubicBezTo>
                    <a:pt x="4114" y="1592"/>
                    <a:pt x="4114" y="1592"/>
                    <a:pt x="4114" y="1592"/>
                  </a:cubicBezTo>
                  <a:cubicBezTo>
                    <a:pt x="4116" y="1592"/>
                    <a:pt x="4117" y="1592"/>
                    <a:pt x="4119" y="1592"/>
                  </a:cubicBezTo>
                  <a:cubicBezTo>
                    <a:pt x="4151" y="1592"/>
                    <a:pt x="4180" y="1604"/>
                    <a:pt x="4201" y="1624"/>
                  </a:cubicBezTo>
                  <a:cubicBezTo>
                    <a:pt x="4248" y="1585"/>
                    <a:pt x="4248" y="1585"/>
                    <a:pt x="4248" y="1585"/>
                  </a:cubicBezTo>
                  <a:cubicBezTo>
                    <a:pt x="4215" y="1552"/>
                    <a:pt x="4170" y="1531"/>
                    <a:pt x="4119" y="1531"/>
                  </a:cubicBezTo>
                  <a:cubicBezTo>
                    <a:pt x="4114" y="1531"/>
                    <a:pt x="4109" y="1531"/>
                    <a:pt x="4103" y="1532"/>
                  </a:cubicBezTo>
                  <a:close/>
                  <a:moveTo>
                    <a:pt x="4222" y="1648"/>
                  </a:moveTo>
                  <a:cubicBezTo>
                    <a:pt x="4234" y="1667"/>
                    <a:pt x="4241" y="1689"/>
                    <a:pt x="4241" y="1713"/>
                  </a:cubicBezTo>
                  <a:cubicBezTo>
                    <a:pt x="4241" y="1727"/>
                    <a:pt x="4238" y="1740"/>
                    <a:pt x="4234" y="1752"/>
                  </a:cubicBezTo>
                  <a:cubicBezTo>
                    <a:pt x="4289" y="1780"/>
                    <a:pt x="4289" y="1780"/>
                    <a:pt x="4289" y="1780"/>
                  </a:cubicBezTo>
                  <a:cubicBezTo>
                    <a:pt x="4297" y="1759"/>
                    <a:pt x="4302" y="1737"/>
                    <a:pt x="4302" y="1713"/>
                  </a:cubicBezTo>
                  <a:cubicBezTo>
                    <a:pt x="4302" y="1674"/>
                    <a:pt x="4289" y="1638"/>
                    <a:pt x="4269" y="1609"/>
                  </a:cubicBezTo>
                  <a:lnTo>
                    <a:pt x="4222" y="1648"/>
                  </a:lnTo>
                  <a:close/>
                  <a:moveTo>
                    <a:pt x="4275" y="1808"/>
                  </a:moveTo>
                  <a:cubicBezTo>
                    <a:pt x="4220" y="1781"/>
                    <a:pt x="4220" y="1781"/>
                    <a:pt x="4220" y="1781"/>
                  </a:cubicBezTo>
                  <a:cubicBezTo>
                    <a:pt x="4198" y="1813"/>
                    <a:pt x="4161" y="1835"/>
                    <a:pt x="4119" y="1835"/>
                  </a:cubicBezTo>
                  <a:cubicBezTo>
                    <a:pt x="4058" y="1835"/>
                    <a:pt x="4007" y="1789"/>
                    <a:pt x="3999" y="1729"/>
                  </a:cubicBezTo>
                  <a:cubicBezTo>
                    <a:pt x="3938" y="1729"/>
                    <a:pt x="3938" y="1729"/>
                    <a:pt x="3938" y="1729"/>
                  </a:cubicBezTo>
                  <a:cubicBezTo>
                    <a:pt x="3946" y="1822"/>
                    <a:pt x="4024" y="1896"/>
                    <a:pt x="4119" y="1896"/>
                  </a:cubicBezTo>
                  <a:cubicBezTo>
                    <a:pt x="4185" y="1896"/>
                    <a:pt x="4243" y="1861"/>
                    <a:pt x="4275" y="1808"/>
                  </a:cubicBezTo>
                  <a:close/>
                  <a:moveTo>
                    <a:pt x="4083" y="1597"/>
                  </a:moveTo>
                  <a:cubicBezTo>
                    <a:pt x="4072" y="1537"/>
                    <a:pt x="4072" y="1537"/>
                    <a:pt x="4072" y="1537"/>
                  </a:cubicBezTo>
                  <a:cubicBezTo>
                    <a:pt x="3999" y="1557"/>
                    <a:pt x="3944" y="1620"/>
                    <a:pt x="3938" y="1697"/>
                  </a:cubicBezTo>
                  <a:cubicBezTo>
                    <a:pt x="3999" y="1697"/>
                    <a:pt x="3999" y="1697"/>
                    <a:pt x="3999" y="1697"/>
                  </a:cubicBezTo>
                  <a:cubicBezTo>
                    <a:pt x="4005" y="1650"/>
                    <a:pt x="4038" y="1611"/>
                    <a:pt x="4083" y="1597"/>
                  </a:cubicBezTo>
                  <a:close/>
                  <a:moveTo>
                    <a:pt x="3654" y="1006"/>
                  </a:moveTo>
                  <a:cubicBezTo>
                    <a:pt x="3657" y="995"/>
                    <a:pt x="3654" y="986"/>
                    <a:pt x="3646" y="980"/>
                  </a:cubicBezTo>
                  <a:cubicBezTo>
                    <a:pt x="3637" y="974"/>
                    <a:pt x="3628" y="974"/>
                    <a:pt x="3619" y="979"/>
                  </a:cubicBezTo>
                  <a:cubicBezTo>
                    <a:pt x="3611" y="984"/>
                    <a:pt x="3605" y="995"/>
                    <a:pt x="3608" y="1005"/>
                  </a:cubicBezTo>
                  <a:cubicBezTo>
                    <a:pt x="3610" y="1010"/>
                    <a:pt x="3612" y="1014"/>
                    <a:pt x="3615" y="1017"/>
                  </a:cubicBezTo>
                  <a:cubicBezTo>
                    <a:pt x="3619" y="1021"/>
                    <a:pt x="3619" y="1024"/>
                    <a:pt x="3615" y="1026"/>
                  </a:cubicBezTo>
                  <a:cubicBezTo>
                    <a:pt x="3610" y="1029"/>
                    <a:pt x="3605" y="1031"/>
                    <a:pt x="3599" y="1033"/>
                  </a:cubicBezTo>
                  <a:cubicBezTo>
                    <a:pt x="3596" y="1034"/>
                    <a:pt x="3592" y="1035"/>
                    <a:pt x="3588" y="1036"/>
                  </a:cubicBezTo>
                  <a:cubicBezTo>
                    <a:pt x="3578" y="1039"/>
                    <a:pt x="3569" y="1041"/>
                    <a:pt x="3562" y="1043"/>
                  </a:cubicBezTo>
                  <a:cubicBezTo>
                    <a:pt x="3565" y="1056"/>
                    <a:pt x="3569" y="1069"/>
                    <a:pt x="3572" y="1082"/>
                  </a:cubicBezTo>
                  <a:cubicBezTo>
                    <a:pt x="3573" y="1087"/>
                    <a:pt x="3574" y="1093"/>
                    <a:pt x="3574" y="1098"/>
                  </a:cubicBezTo>
                  <a:cubicBezTo>
                    <a:pt x="3574" y="1104"/>
                    <a:pt x="3572" y="1105"/>
                    <a:pt x="3566" y="1103"/>
                  </a:cubicBezTo>
                  <a:cubicBezTo>
                    <a:pt x="3551" y="1099"/>
                    <a:pt x="3536" y="1109"/>
                    <a:pt x="3536" y="1126"/>
                  </a:cubicBezTo>
                  <a:cubicBezTo>
                    <a:pt x="3535" y="1144"/>
                    <a:pt x="3554" y="1155"/>
                    <a:pt x="3568" y="1148"/>
                  </a:cubicBezTo>
                  <a:cubicBezTo>
                    <a:pt x="3572" y="1147"/>
                    <a:pt x="3575" y="1145"/>
                    <a:pt x="3577" y="1142"/>
                  </a:cubicBezTo>
                  <a:cubicBezTo>
                    <a:pt x="3580" y="1139"/>
                    <a:pt x="3583" y="1139"/>
                    <a:pt x="3586" y="1142"/>
                  </a:cubicBezTo>
                  <a:cubicBezTo>
                    <a:pt x="3590" y="1147"/>
                    <a:pt x="3591" y="1152"/>
                    <a:pt x="3593" y="1158"/>
                  </a:cubicBezTo>
                  <a:cubicBezTo>
                    <a:pt x="3597" y="1173"/>
                    <a:pt x="3600" y="1182"/>
                    <a:pt x="3604" y="1197"/>
                  </a:cubicBezTo>
                  <a:cubicBezTo>
                    <a:pt x="3616" y="1193"/>
                    <a:pt x="3629" y="1190"/>
                    <a:pt x="3641" y="1186"/>
                  </a:cubicBezTo>
                  <a:cubicBezTo>
                    <a:pt x="3647" y="1185"/>
                    <a:pt x="3652" y="1182"/>
                    <a:pt x="3657" y="1180"/>
                  </a:cubicBezTo>
                  <a:cubicBezTo>
                    <a:pt x="3661" y="1177"/>
                    <a:pt x="3661" y="1174"/>
                    <a:pt x="3657" y="1170"/>
                  </a:cubicBezTo>
                  <a:cubicBezTo>
                    <a:pt x="3654" y="1167"/>
                    <a:pt x="3652" y="1163"/>
                    <a:pt x="3650" y="1158"/>
                  </a:cubicBezTo>
                  <a:cubicBezTo>
                    <a:pt x="3647" y="1148"/>
                    <a:pt x="3652" y="1138"/>
                    <a:pt x="3660" y="1133"/>
                  </a:cubicBezTo>
                  <a:cubicBezTo>
                    <a:pt x="3670" y="1127"/>
                    <a:pt x="3679" y="1127"/>
                    <a:pt x="3688" y="1134"/>
                  </a:cubicBezTo>
                  <a:cubicBezTo>
                    <a:pt x="3696" y="1140"/>
                    <a:pt x="3699" y="1148"/>
                    <a:pt x="3696" y="1159"/>
                  </a:cubicBezTo>
                  <a:cubicBezTo>
                    <a:pt x="3695" y="1165"/>
                    <a:pt x="3696" y="1166"/>
                    <a:pt x="3702" y="1167"/>
                  </a:cubicBezTo>
                  <a:cubicBezTo>
                    <a:pt x="3708" y="1168"/>
                    <a:pt x="3714" y="1166"/>
                    <a:pt x="3720" y="1165"/>
                  </a:cubicBezTo>
                  <a:cubicBezTo>
                    <a:pt x="3732" y="1162"/>
                    <a:pt x="3744" y="1158"/>
                    <a:pt x="3756" y="1155"/>
                  </a:cubicBezTo>
                  <a:cubicBezTo>
                    <a:pt x="3756" y="1155"/>
                    <a:pt x="3756" y="1155"/>
                    <a:pt x="3756" y="1155"/>
                  </a:cubicBezTo>
                  <a:cubicBezTo>
                    <a:pt x="3757" y="1155"/>
                    <a:pt x="3757" y="1155"/>
                    <a:pt x="3757" y="1155"/>
                  </a:cubicBezTo>
                  <a:cubicBezTo>
                    <a:pt x="3753" y="1142"/>
                    <a:pt x="3750" y="1129"/>
                    <a:pt x="3747" y="1116"/>
                  </a:cubicBezTo>
                  <a:cubicBezTo>
                    <a:pt x="3745" y="1111"/>
                    <a:pt x="3745" y="1105"/>
                    <a:pt x="3745" y="1100"/>
                  </a:cubicBezTo>
                  <a:cubicBezTo>
                    <a:pt x="3745" y="1095"/>
                    <a:pt x="3747" y="1093"/>
                    <a:pt x="3752" y="1095"/>
                  </a:cubicBezTo>
                  <a:cubicBezTo>
                    <a:pt x="3767" y="1099"/>
                    <a:pt x="3783" y="1089"/>
                    <a:pt x="3783" y="1072"/>
                  </a:cubicBezTo>
                  <a:cubicBezTo>
                    <a:pt x="3783" y="1054"/>
                    <a:pt x="3765" y="1044"/>
                    <a:pt x="3751" y="1050"/>
                  </a:cubicBezTo>
                  <a:cubicBezTo>
                    <a:pt x="3747" y="1051"/>
                    <a:pt x="3744" y="1053"/>
                    <a:pt x="3741" y="1056"/>
                  </a:cubicBezTo>
                  <a:cubicBezTo>
                    <a:pt x="3738" y="1059"/>
                    <a:pt x="3736" y="1059"/>
                    <a:pt x="3733" y="1056"/>
                  </a:cubicBezTo>
                  <a:cubicBezTo>
                    <a:pt x="3729" y="1051"/>
                    <a:pt x="3727" y="1046"/>
                    <a:pt x="3726" y="1040"/>
                  </a:cubicBezTo>
                  <a:cubicBezTo>
                    <a:pt x="3722" y="1025"/>
                    <a:pt x="3719" y="1016"/>
                    <a:pt x="3715" y="1002"/>
                  </a:cubicBezTo>
                  <a:cubicBezTo>
                    <a:pt x="3715" y="1002"/>
                    <a:pt x="3715" y="1002"/>
                    <a:pt x="3715" y="1002"/>
                  </a:cubicBezTo>
                  <a:cubicBezTo>
                    <a:pt x="3715" y="1002"/>
                    <a:pt x="3715" y="1002"/>
                    <a:pt x="3715" y="1002"/>
                  </a:cubicBezTo>
                  <a:cubicBezTo>
                    <a:pt x="3715" y="1002"/>
                    <a:pt x="3715" y="1002"/>
                    <a:pt x="3715" y="1002"/>
                  </a:cubicBezTo>
                  <a:cubicBezTo>
                    <a:pt x="3715" y="1001"/>
                    <a:pt x="3715" y="1001"/>
                    <a:pt x="3715" y="1001"/>
                  </a:cubicBezTo>
                  <a:cubicBezTo>
                    <a:pt x="3715" y="1002"/>
                    <a:pt x="3715" y="1002"/>
                    <a:pt x="3715" y="1002"/>
                  </a:cubicBezTo>
                  <a:cubicBezTo>
                    <a:pt x="3714" y="1002"/>
                    <a:pt x="3704" y="1004"/>
                    <a:pt x="3688" y="1009"/>
                  </a:cubicBezTo>
                  <a:cubicBezTo>
                    <a:pt x="3685" y="1010"/>
                    <a:pt x="3681" y="1011"/>
                    <a:pt x="3678" y="1012"/>
                  </a:cubicBezTo>
                  <a:cubicBezTo>
                    <a:pt x="3672" y="1013"/>
                    <a:pt x="3666" y="1015"/>
                    <a:pt x="3660" y="1014"/>
                  </a:cubicBezTo>
                  <a:cubicBezTo>
                    <a:pt x="3654" y="1013"/>
                    <a:pt x="3653" y="1012"/>
                    <a:pt x="3654" y="1006"/>
                  </a:cubicBezTo>
                  <a:close/>
                  <a:moveTo>
                    <a:pt x="3974" y="1350"/>
                  </a:moveTo>
                  <a:cubicBezTo>
                    <a:pt x="3986" y="1300"/>
                    <a:pt x="3999" y="1245"/>
                    <a:pt x="4012" y="1195"/>
                  </a:cubicBezTo>
                  <a:cubicBezTo>
                    <a:pt x="3999" y="1192"/>
                    <a:pt x="3985" y="1188"/>
                    <a:pt x="3972" y="1184"/>
                  </a:cubicBezTo>
                  <a:cubicBezTo>
                    <a:pt x="3966" y="1183"/>
                    <a:pt x="3961" y="1181"/>
                    <a:pt x="3956" y="1178"/>
                  </a:cubicBezTo>
                  <a:cubicBezTo>
                    <a:pt x="3951" y="1175"/>
                    <a:pt x="3951" y="1173"/>
                    <a:pt x="3955" y="1168"/>
                  </a:cubicBezTo>
                  <a:cubicBezTo>
                    <a:pt x="3966" y="1157"/>
                    <a:pt x="3965" y="1138"/>
                    <a:pt x="3950" y="1129"/>
                  </a:cubicBezTo>
                  <a:cubicBezTo>
                    <a:pt x="3934" y="1120"/>
                    <a:pt x="3915" y="1131"/>
                    <a:pt x="3914" y="1147"/>
                  </a:cubicBezTo>
                  <a:cubicBezTo>
                    <a:pt x="3913" y="1151"/>
                    <a:pt x="3913" y="1155"/>
                    <a:pt x="3915" y="1159"/>
                  </a:cubicBezTo>
                  <a:cubicBezTo>
                    <a:pt x="3916" y="1163"/>
                    <a:pt x="3915" y="1165"/>
                    <a:pt x="3910" y="1166"/>
                  </a:cubicBezTo>
                  <a:cubicBezTo>
                    <a:pt x="3904" y="1168"/>
                    <a:pt x="3898" y="1166"/>
                    <a:pt x="3892" y="1165"/>
                  </a:cubicBezTo>
                  <a:cubicBezTo>
                    <a:pt x="3877" y="1161"/>
                    <a:pt x="3867" y="1159"/>
                    <a:pt x="3852" y="1155"/>
                  </a:cubicBezTo>
                  <a:cubicBezTo>
                    <a:pt x="3849" y="1168"/>
                    <a:pt x="3845" y="1181"/>
                    <a:pt x="3842" y="1195"/>
                  </a:cubicBezTo>
                  <a:cubicBezTo>
                    <a:pt x="3841" y="1200"/>
                    <a:pt x="3841" y="1206"/>
                    <a:pt x="3841" y="1212"/>
                  </a:cubicBezTo>
                  <a:cubicBezTo>
                    <a:pt x="3841" y="1217"/>
                    <a:pt x="3844" y="1218"/>
                    <a:pt x="3849" y="1217"/>
                  </a:cubicBezTo>
                  <a:cubicBezTo>
                    <a:pt x="3853" y="1216"/>
                    <a:pt x="3858" y="1216"/>
                    <a:pt x="3863" y="1217"/>
                  </a:cubicBezTo>
                  <a:cubicBezTo>
                    <a:pt x="3874" y="1219"/>
                    <a:pt x="3881" y="1229"/>
                    <a:pt x="3881" y="1239"/>
                  </a:cubicBezTo>
                  <a:cubicBezTo>
                    <a:pt x="3882" y="1251"/>
                    <a:pt x="3877" y="1259"/>
                    <a:pt x="3866" y="1263"/>
                  </a:cubicBezTo>
                  <a:cubicBezTo>
                    <a:pt x="3857" y="1267"/>
                    <a:pt x="3848" y="1266"/>
                    <a:pt x="3839" y="1258"/>
                  </a:cubicBezTo>
                  <a:cubicBezTo>
                    <a:pt x="3834" y="1253"/>
                    <a:pt x="3833" y="1254"/>
                    <a:pt x="3829" y="1259"/>
                  </a:cubicBezTo>
                  <a:cubicBezTo>
                    <a:pt x="3825" y="1265"/>
                    <a:pt x="3824" y="1270"/>
                    <a:pt x="3822" y="1276"/>
                  </a:cubicBezTo>
                  <a:cubicBezTo>
                    <a:pt x="3819" y="1289"/>
                    <a:pt x="3816" y="1302"/>
                    <a:pt x="3813" y="1315"/>
                  </a:cubicBezTo>
                  <a:cubicBezTo>
                    <a:pt x="3871" y="1329"/>
                    <a:pt x="3914" y="1340"/>
                    <a:pt x="3973" y="1354"/>
                  </a:cubicBezTo>
                  <a:cubicBezTo>
                    <a:pt x="3973" y="1353"/>
                    <a:pt x="3973" y="1351"/>
                    <a:pt x="3974" y="1350"/>
                  </a:cubicBezTo>
                  <a:close/>
                  <a:moveTo>
                    <a:pt x="3886" y="884"/>
                  </a:moveTo>
                  <a:cubicBezTo>
                    <a:pt x="3886" y="884"/>
                    <a:pt x="3886" y="884"/>
                    <a:pt x="3886" y="884"/>
                  </a:cubicBezTo>
                  <a:cubicBezTo>
                    <a:pt x="3886" y="884"/>
                    <a:pt x="3886" y="884"/>
                    <a:pt x="3886" y="884"/>
                  </a:cubicBezTo>
                  <a:cubicBezTo>
                    <a:pt x="3886" y="884"/>
                    <a:pt x="3886" y="884"/>
                    <a:pt x="3886" y="884"/>
                  </a:cubicBezTo>
                  <a:close/>
                  <a:moveTo>
                    <a:pt x="3864" y="988"/>
                  </a:moveTo>
                  <a:cubicBezTo>
                    <a:pt x="3868" y="987"/>
                    <a:pt x="3871" y="986"/>
                    <a:pt x="3875" y="984"/>
                  </a:cubicBezTo>
                  <a:cubicBezTo>
                    <a:pt x="3878" y="982"/>
                    <a:pt x="3881" y="983"/>
                    <a:pt x="3883" y="987"/>
                  </a:cubicBezTo>
                  <a:cubicBezTo>
                    <a:pt x="3885" y="992"/>
                    <a:pt x="3885" y="998"/>
                    <a:pt x="3885" y="1004"/>
                  </a:cubicBezTo>
                  <a:cubicBezTo>
                    <a:pt x="3885" y="1019"/>
                    <a:pt x="3886" y="1029"/>
                    <a:pt x="3886" y="1044"/>
                  </a:cubicBezTo>
                  <a:cubicBezTo>
                    <a:pt x="3899" y="1044"/>
                    <a:pt x="3912" y="1044"/>
                    <a:pt x="3925" y="1044"/>
                  </a:cubicBezTo>
                  <a:cubicBezTo>
                    <a:pt x="3930" y="1044"/>
                    <a:pt x="3936" y="1043"/>
                    <a:pt x="3941" y="1042"/>
                  </a:cubicBezTo>
                  <a:cubicBezTo>
                    <a:pt x="3946" y="1040"/>
                    <a:pt x="3947" y="1037"/>
                    <a:pt x="3944" y="1033"/>
                  </a:cubicBezTo>
                  <a:cubicBezTo>
                    <a:pt x="3942" y="1029"/>
                    <a:pt x="3941" y="1024"/>
                    <a:pt x="3941" y="1019"/>
                  </a:cubicBezTo>
                  <a:cubicBezTo>
                    <a:pt x="3941" y="1009"/>
                    <a:pt x="3948" y="1000"/>
                    <a:pt x="3957" y="997"/>
                  </a:cubicBezTo>
                  <a:cubicBezTo>
                    <a:pt x="3968" y="994"/>
                    <a:pt x="3977" y="997"/>
                    <a:pt x="3983" y="1006"/>
                  </a:cubicBezTo>
                  <a:cubicBezTo>
                    <a:pt x="3990" y="1014"/>
                    <a:pt x="3990" y="1022"/>
                    <a:pt x="3985" y="1032"/>
                  </a:cubicBezTo>
                  <a:cubicBezTo>
                    <a:pt x="3982" y="1038"/>
                    <a:pt x="3982" y="1039"/>
                    <a:pt x="3989" y="1042"/>
                  </a:cubicBezTo>
                  <a:cubicBezTo>
                    <a:pt x="3994" y="1044"/>
                    <a:pt x="4000" y="1044"/>
                    <a:pt x="4006" y="1044"/>
                  </a:cubicBezTo>
                  <a:cubicBezTo>
                    <a:pt x="4019" y="1044"/>
                    <a:pt x="4032" y="1044"/>
                    <a:pt x="4044" y="1044"/>
                  </a:cubicBezTo>
                  <a:cubicBezTo>
                    <a:pt x="4044" y="1044"/>
                    <a:pt x="4044" y="1044"/>
                    <a:pt x="4044" y="1044"/>
                  </a:cubicBezTo>
                  <a:cubicBezTo>
                    <a:pt x="4044" y="1044"/>
                    <a:pt x="4044" y="1044"/>
                    <a:pt x="4044" y="1044"/>
                  </a:cubicBezTo>
                  <a:cubicBezTo>
                    <a:pt x="4044" y="1031"/>
                    <a:pt x="4045" y="1017"/>
                    <a:pt x="4045" y="1004"/>
                  </a:cubicBezTo>
                  <a:cubicBezTo>
                    <a:pt x="4045" y="999"/>
                    <a:pt x="4046" y="994"/>
                    <a:pt x="4047" y="989"/>
                  </a:cubicBezTo>
                  <a:cubicBezTo>
                    <a:pt x="4049" y="983"/>
                    <a:pt x="4051" y="983"/>
                    <a:pt x="4056" y="985"/>
                  </a:cubicBezTo>
                  <a:cubicBezTo>
                    <a:pt x="4069" y="993"/>
                    <a:pt x="4087" y="988"/>
                    <a:pt x="4092" y="972"/>
                  </a:cubicBezTo>
                  <a:cubicBezTo>
                    <a:pt x="4097" y="954"/>
                    <a:pt x="4082" y="939"/>
                    <a:pt x="4066" y="942"/>
                  </a:cubicBezTo>
                  <a:cubicBezTo>
                    <a:pt x="4062" y="942"/>
                    <a:pt x="4059" y="943"/>
                    <a:pt x="4056" y="945"/>
                  </a:cubicBezTo>
                  <a:cubicBezTo>
                    <a:pt x="4052" y="947"/>
                    <a:pt x="4050" y="947"/>
                    <a:pt x="4048" y="943"/>
                  </a:cubicBezTo>
                  <a:cubicBezTo>
                    <a:pt x="4045" y="937"/>
                    <a:pt x="4045" y="931"/>
                    <a:pt x="4045" y="926"/>
                  </a:cubicBezTo>
                  <a:cubicBezTo>
                    <a:pt x="4045" y="910"/>
                    <a:pt x="4045" y="901"/>
                    <a:pt x="4045" y="886"/>
                  </a:cubicBezTo>
                  <a:cubicBezTo>
                    <a:pt x="4044" y="886"/>
                    <a:pt x="4044" y="886"/>
                    <a:pt x="4044" y="886"/>
                  </a:cubicBezTo>
                  <a:cubicBezTo>
                    <a:pt x="4044" y="886"/>
                    <a:pt x="4044" y="886"/>
                    <a:pt x="4044" y="886"/>
                  </a:cubicBezTo>
                  <a:cubicBezTo>
                    <a:pt x="4045" y="886"/>
                    <a:pt x="4045" y="886"/>
                    <a:pt x="4045" y="886"/>
                  </a:cubicBezTo>
                  <a:cubicBezTo>
                    <a:pt x="4044" y="885"/>
                    <a:pt x="4044" y="885"/>
                    <a:pt x="4044" y="885"/>
                  </a:cubicBezTo>
                  <a:cubicBezTo>
                    <a:pt x="4044" y="885"/>
                    <a:pt x="4044" y="885"/>
                    <a:pt x="4044" y="885"/>
                  </a:cubicBezTo>
                  <a:cubicBezTo>
                    <a:pt x="4036" y="885"/>
                    <a:pt x="4027" y="885"/>
                    <a:pt x="4017" y="885"/>
                  </a:cubicBezTo>
                  <a:cubicBezTo>
                    <a:pt x="4013" y="885"/>
                    <a:pt x="4009" y="885"/>
                    <a:pt x="4005" y="885"/>
                  </a:cubicBezTo>
                  <a:cubicBezTo>
                    <a:pt x="4000" y="886"/>
                    <a:pt x="3994" y="886"/>
                    <a:pt x="3989" y="888"/>
                  </a:cubicBezTo>
                  <a:cubicBezTo>
                    <a:pt x="3984" y="889"/>
                    <a:pt x="3983" y="892"/>
                    <a:pt x="3986" y="896"/>
                  </a:cubicBezTo>
                  <a:cubicBezTo>
                    <a:pt x="3988" y="901"/>
                    <a:pt x="3989" y="905"/>
                    <a:pt x="3989" y="910"/>
                  </a:cubicBezTo>
                  <a:cubicBezTo>
                    <a:pt x="3989" y="920"/>
                    <a:pt x="3982" y="929"/>
                    <a:pt x="3973" y="932"/>
                  </a:cubicBezTo>
                  <a:cubicBezTo>
                    <a:pt x="3962" y="935"/>
                    <a:pt x="3953" y="932"/>
                    <a:pt x="3947" y="924"/>
                  </a:cubicBezTo>
                  <a:cubicBezTo>
                    <a:pt x="3940" y="916"/>
                    <a:pt x="3940" y="907"/>
                    <a:pt x="3945" y="897"/>
                  </a:cubicBezTo>
                  <a:cubicBezTo>
                    <a:pt x="3948" y="891"/>
                    <a:pt x="3948" y="890"/>
                    <a:pt x="3941" y="888"/>
                  </a:cubicBezTo>
                  <a:cubicBezTo>
                    <a:pt x="3936" y="885"/>
                    <a:pt x="3930" y="885"/>
                    <a:pt x="3924" y="885"/>
                  </a:cubicBezTo>
                  <a:cubicBezTo>
                    <a:pt x="3920" y="885"/>
                    <a:pt x="3917" y="885"/>
                    <a:pt x="3913" y="885"/>
                  </a:cubicBezTo>
                  <a:cubicBezTo>
                    <a:pt x="3897" y="885"/>
                    <a:pt x="3886" y="885"/>
                    <a:pt x="3886" y="885"/>
                  </a:cubicBezTo>
                  <a:cubicBezTo>
                    <a:pt x="3886" y="885"/>
                    <a:pt x="3886" y="885"/>
                    <a:pt x="3886" y="885"/>
                  </a:cubicBezTo>
                  <a:cubicBezTo>
                    <a:pt x="3886" y="885"/>
                    <a:pt x="3886" y="885"/>
                    <a:pt x="3886" y="885"/>
                  </a:cubicBezTo>
                  <a:cubicBezTo>
                    <a:pt x="3886" y="898"/>
                    <a:pt x="3886" y="914"/>
                    <a:pt x="3885" y="925"/>
                  </a:cubicBezTo>
                  <a:cubicBezTo>
                    <a:pt x="3885" y="930"/>
                    <a:pt x="3884" y="936"/>
                    <a:pt x="3883" y="941"/>
                  </a:cubicBezTo>
                  <a:cubicBezTo>
                    <a:pt x="3881" y="946"/>
                    <a:pt x="3879" y="947"/>
                    <a:pt x="3874" y="944"/>
                  </a:cubicBezTo>
                  <a:cubicBezTo>
                    <a:pt x="3861" y="936"/>
                    <a:pt x="3843" y="942"/>
                    <a:pt x="3839" y="958"/>
                  </a:cubicBezTo>
                  <a:cubicBezTo>
                    <a:pt x="3834" y="975"/>
                    <a:pt x="3848" y="990"/>
                    <a:pt x="3864" y="988"/>
                  </a:cubicBezTo>
                  <a:close/>
                  <a:moveTo>
                    <a:pt x="4217" y="647"/>
                  </a:moveTo>
                  <a:cubicBezTo>
                    <a:pt x="3866" y="647"/>
                    <a:pt x="3866" y="647"/>
                    <a:pt x="3866" y="647"/>
                  </a:cubicBezTo>
                  <a:cubicBezTo>
                    <a:pt x="3866" y="210"/>
                    <a:pt x="3866" y="210"/>
                    <a:pt x="3866" y="210"/>
                  </a:cubicBezTo>
                  <a:cubicBezTo>
                    <a:pt x="3846" y="210"/>
                    <a:pt x="3846" y="210"/>
                    <a:pt x="3846" y="210"/>
                  </a:cubicBezTo>
                  <a:cubicBezTo>
                    <a:pt x="3846" y="668"/>
                    <a:pt x="3846" y="668"/>
                    <a:pt x="3846" y="668"/>
                  </a:cubicBezTo>
                  <a:cubicBezTo>
                    <a:pt x="4217" y="668"/>
                    <a:pt x="4217" y="668"/>
                    <a:pt x="4217" y="668"/>
                  </a:cubicBezTo>
                  <a:lnTo>
                    <a:pt x="4217" y="647"/>
                  </a:lnTo>
                  <a:close/>
                  <a:moveTo>
                    <a:pt x="3928" y="302"/>
                  </a:moveTo>
                  <a:cubicBezTo>
                    <a:pt x="3998" y="302"/>
                    <a:pt x="3998" y="302"/>
                    <a:pt x="3998" y="302"/>
                  </a:cubicBezTo>
                  <a:cubicBezTo>
                    <a:pt x="3998" y="232"/>
                    <a:pt x="3998" y="232"/>
                    <a:pt x="3998" y="232"/>
                  </a:cubicBezTo>
                  <a:cubicBezTo>
                    <a:pt x="3928" y="232"/>
                    <a:pt x="3928" y="232"/>
                    <a:pt x="3928" y="232"/>
                  </a:cubicBezTo>
                  <a:lnTo>
                    <a:pt x="3928" y="302"/>
                  </a:lnTo>
                  <a:close/>
                  <a:moveTo>
                    <a:pt x="3998" y="508"/>
                  </a:moveTo>
                  <a:cubicBezTo>
                    <a:pt x="3928" y="508"/>
                    <a:pt x="3928" y="508"/>
                    <a:pt x="3928" y="508"/>
                  </a:cubicBezTo>
                  <a:cubicBezTo>
                    <a:pt x="3928" y="578"/>
                    <a:pt x="3928" y="578"/>
                    <a:pt x="3928" y="578"/>
                  </a:cubicBezTo>
                  <a:cubicBezTo>
                    <a:pt x="3998" y="578"/>
                    <a:pt x="3998" y="578"/>
                    <a:pt x="3998" y="578"/>
                  </a:cubicBezTo>
                  <a:lnTo>
                    <a:pt x="3998" y="508"/>
                  </a:lnTo>
                  <a:close/>
                  <a:moveTo>
                    <a:pt x="4253" y="631"/>
                  </a:moveTo>
                  <a:cubicBezTo>
                    <a:pt x="3882" y="631"/>
                    <a:pt x="3882" y="631"/>
                    <a:pt x="3882" y="631"/>
                  </a:cubicBezTo>
                  <a:cubicBezTo>
                    <a:pt x="3882" y="174"/>
                    <a:pt x="3882" y="174"/>
                    <a:pt x="3882" y="174"/>
                  </a:cubicBezTo>
                  <a:cubicBezTo>
                    <a:pt x="4253" y="174"/>
                    <a:pt x="4253" y="174"/>
                    <a:pt x="4253" y="174"/>
                  </a:cubicBezTo>
                  <a:lnTo>
                    <a:pt x="4253" y="631"/>
                  </a:lnTo>
                  <a:close/>
                  <a:moveTo>
                    <a:pt x="3912" y="318"/>
                  </a:moveTo>
                  <a:cubicBezTo>
                    <a:pt x="4014" y="318"/>
                    <a:pt x="4014" y="318"/>
                    <a:pt x="4014" y="318"/>
                  </a:cubicBezTo>
                  <a:cubicBezTo>
                    <a:pt x="4014" y="216"/>
                    <a:pt x="4014" y="216"/>
                    <a:pt x="4014" y="216"/>
                  </a:cubicBezTo>
                  <a:cubicBezTo>
                    <a:pt x="3912" y="216"/>
                    <a:pt x="3912" y="216"/>
                    <a:pt x="3912" y="216"/>
                  </a:cubicBezTo>
                  <a:lnTo>
                    <a:pt x="3912" y="318"/>
                  </a:lnTo>
                  <a:close/>
                  <a:moveTo>
                    <a:pt x="3963" y="403"/>
                  </a:moveTo>
                  <a:cubicBezTo>
                    <a:pt x="3949" y="389"/>
                    <a:pt x="3949" y="389"/>
                    <a:pt x="3949" y="389"/>
                  </a:cubicBezTo>
                  <a:cubicBezTo>
                    <a:pt x="3934" y="403"/>
                    <a:pt x="3934" y="403"/>
                    <a:pt x="3934" y="403"/>
                  </a:cubicBezTo>
                  <a:cubicBezTo>
                    <a:pt x="3963" y="432"/>
                    <a:pt x="3963" y="432"/>
                    <a:pt x="3963" y="432"/>
                  </a:cubicBezTo>
                  <a:cubicBezTo>
                    <a:pt x="4060" y="334"/>
                    <a:pt x="4060" y="334"/>
                    <a:pt x="4060" y="334"/>
                  </a:cubicBezTo>
                  <a:cubicBezTo>
                    <a:pt x="4046" y="320"/>
                    <a:pt x="4046" y="320"/>
                    <a:pt x="4046" y="320"/>
                  </a:cubicBezTo>
                  <a:lnTo>
                    <a:pt x="3963" y="403"/>
                  </a:lnTo>
                  <a:close/>
                  <a:moveTo>
                    <a:pt x="4014" y="492"/>
                  </a:moveTo>
                  <a:cubicBezTo>
                    <a:pt x="3912" y="492"/>
                    <a:pt x="3912" y="492"/>
                    <a:pt x="3912" y="492"/>
                  </a:cubicBezTo>
                  <a:cubicBezTo>
                    <a:pt x="3912" y="594"/>
                    <a:pt x="3912" y="594"/>
                    <a:pt x="3912" y="594"/>
                  </a:cubicBezTo>
                  <a:cubicBezTo>
                    <a:pt x="4014" y="594"/>
                    <a:pt x="4014" y="594"/>
                    <a:pt x="4014" y="594"/>
                  </a:cubicBezTo>
                  <a:lnTo>
                    <a:pt x="4014" y="492"/>
                  </a:lnTo>
                  <a:close/>
                  <a:moveTo>
                    <a:pt x="4014" y="389"/>
                  </a:moveTo>
                  <a:cubicBezTo>
                    <a:pt x="3998" y="406"/>
                    <a:pt x="3998" y="406"/>
                    <a:pt x="3998" y="406"/>
                  </a:cubicBezTo>
                  <a:cubicBezTo>
                    <a:pt x="3998" y="440"/>
                    <a:pt x="3998" y="440"/>
                    <a:pt x="3998" y="440"/>
                  </a:cubicBezTo>
                  <a:cubicBezTo>
                    <a:pt x="3928" y="440"/>
                    <a:pt x="3928" y="440"/>
                    <a:pt x="3928" y="440"/>
                  </a:cubicBezTo>
                  <a:cubicBezTo>
                    <a:pt x="3928" y="370"/>
                    <a:pt x="3928" y="370"/>
                    <a:pt x="3928" y="370"/>
                  </a:cubicBezTo>
                  <a:cubicBezTo>
                    <a:pt x="3987" y="370"/>
                    <a:pt x="3987" y="370"/>
                    <a:pt x="3987" y="370"/>
                  </a:cubicBezTo>
                  <a:cubicBezTo>
                    <a:pt x="4003" y="354"/>
                    <a:pt x="4003" y="354"/>
                    <a:pt x="4003" y="354"/>
                  </a:cubicBezTo>
                  <a:cubicBezTo>
                    <a:pt x="3912" y="354"/>
                    <a:pt x="3912" y="354"/>
                    <a:pt x="3912" y="354"/>
                  </a:cubicBezTo>
                  <a:cubicBezTo>
                    <a:pt x="3912" y="456"/>
                    <a:pt x="3912" y="456"/>
                    <a:pt x="3912" y="456"/>
                  </a:cubicBezTo>
                  <a:cubicBezTo>
                    <a:pt x="4014" y="456"/>
                    <a:pt x="4014" y="456"/>
                    <a:pt x="4014" y="456"/>
                  </a:cubicBezTo>
                  <a:lnTo>
                    <a:pt x="4014" y="389"/>
                  </a:lnTo>
                  <a:close/>
                  <a:moveTo>
                    <a:pt x="4224" y="543"/>
                  </a:moveTo>
                  <a:cubicBezTo>
                    <a:pt x="4046" y="543"/>
                    <a:pt x="4046" y="543"/>
                    <a:pt x="4046" y="543"/>
                  </a:cubicBezTo>
                  <a:cubicBezTo>
                    <a:pt x="4046" y="562"/>
                    <a:pt x="4046" y="562"/>
                    <a:pt x="4046" y="562"/>
                  </a:cubicBezTo>
                  <a:cubicBezTo>
                    <a:pt x="4224" y="562"/>
                    <a:pt x="4224" y="562"/>
                    <a:pt x="4224" y="562"/>
                  </a:cubicBezTo>
                  <a:lnTo>
                    <a:pt x="4224" y="543"/>
                  </a:lnTo>
                  <a:close/>
                  <a:moveTo>
                    <a:pt x="4224" y="400"/>
                  </a:moveTo>
                  <a:cubicBezTo>
                    <a:pt x="4046" y="400"/>
                    <a:pt x="4046" y="400"/>
                    <a:pt x="4046" y="400"/>
                  </a:cubicBezTo>
                  <a:cubicBezTo>
                    <a:pt x="4046" y="419"/>
                    <a:pt x="4046" y="419"/>
                    <a:pt x="4046" y="419"/>
                  </a:cubicBezTo>
                  <a:cubicBezTo>
                    <a:pt x="4224" y="419"/>
                    <a:pt x="4224" y="419"/>
                    <a:pt x="4224" y="419"/>
                  </a:cubicBezTo>
                  <a:lnTo>
                    <a:pt x="4224" y="400"/>
                  </a:lnTo>
                  <a:close/>
                  <a:moveTo>
                    <a:pt x="4224" y="258"/>
                  </a:moveTo>
                  <a:cubicBezTo>
                    <a:pt x="4046" y="258"/>
                    <a:pt x="4046" y="258"/>
                    <a:pt x="4046" y="258"/>
                  </a:cubicBezTo>
                  <a:cubicBezTo>
                    <a:pt x="4046" y="276"/>
                    <a:pt x="4046" y="276"/>
                    <a:pt x="4046" y="276"/>
                  </a:cubicBezTo>
                  <a:cubicBezTo>
                    <a:pt x="4224" y="276"/>
                    <a:pt x="4224" y="276"/>
                    <a:pt x="4224" y="276"/>
                  </a:cubicBezTo>
                  <a:lnTo>
                    <a:pt x="4224" y="258"/>
                  </a:lnTo>
                  <a:close/>
                  <a:moveTo>
                    <a:pt x="1649" y="22"/>
                  </a:moveTo>
                  <a:cubicBezTo>
                    <a:pt x="1518" y="111"/>
                    <a:pt x="1518" y="111"/>
                    <a:pt x="1518" y="111"/>
                  </a:cubicBezTo>
                  <a:cubicBezTo>
                    <a:pt x="1649" y="227"/>
                    <a:pt x="1649" y="227"/>
                    <a:pt x="1649" y="227"/>
                  </a:cubicBezTo>
                  <a:lnTo>
                    <a:pt x="1649" y="22"/>
                  </a:lnTo>
                  <a:close/>
                  <a:moveTo>
                    <a:pt x="1492" y="111"/>
                  </a:moveTo>
                  <a:cubicBezTo>
                    <a:pt x="1636" y="13"/>
                    <a:pt x="1636" y="13"/>
                    <a:pt x="1636" y="13"/>
                  </a:cubicBezTo>
                  <a:cubicBezTo>
                    <a:pt x="1310" y="13"/>
                    <a:pt x="1310" y="13"/>
                    <a:pt x="1310" y="13"/>
                  </a:cubicBezTo>
                  <a:cubicBezTo>
                    <a:pt x="1454" y="111"/>
                    <a:pt x="1454" y="111"/>
                    <a:pt x="1454" y="111"/>
                  </a:cubicBezTo>
                  <a:cubicBezTo>
                    <a:pt x="1465" y="119"/>
                    <a:pt x="1480" y="119"/>
                    <a:pt x="1492" y="111"/>
                  </a:cubicBezTo>
                  <a:close/>
                  <a:moveTo>
                    <a:pt x="1500" y="123"/>
                  </a:moveTo>
                  <a:cubicBezTo>
                    <a:pt x="1492" y="129"/>
                    <a:pt x="1482" y="132"/>
                    <a:pt x="1473" y="132"/>
                  </a:cubicBezTo>
                  <a:cubicBezTo>
                    <a:pt x="1463" y="132"/>
                    <a:pt x="1454" y="129"/>
                    <a:pt x="1446" y="123"/>
                  </a:cubicBezTo>
                  <a:cubicBezTo>
                    <a:pt x="1440" y="120"/>
                    <a:pt x="1440" y="120"/>
                    <a:pt x="1440" y="120"/>
                  </a:cubicBezTo>
                  <a:cubicBezTo>
                    <a:pt x="1308" y="237"/>
                    <a:pt x="1308" y="237"/>
                    <a:pt x="1308" y="237"/>
                  </a:cubicBezTo>
                  <a:cubicBezTo>
                    <a:pt x="1638" y="237"/>
                    <a:pt x="1638" y="237"/>
                    <a:pt x="1638" y="237"/>
                  </a:cubicBezTo>
                  <a:cubicBezTo>
                    <a:pt x="1505" y="120"/>
                    <a:pt x="1505" y="120"/>
                    <a:pt x="1505" y="120"/>
                  </a:cubicBezTo>
                  <a:lnTo>
                    <a:pt x="1500" y="123"/>
                  </a:lnTo>
                  <a:close/>
                  <a:moveTo>
                    <a:pt x="1296" y="22"/>
                  </a:moveTo>
                  <a:cubicBezTo>
                    <a:pt x="1296" y="227"/>
                    <a:pt x="1296" y="227"/>
                    <a:pt x="1296" y="227"/>
                  </a:cubicBezTo>
                  <a:cubicBezTo>
                    <a:pt x="1428" y="111"/>
                    <a:pt x="1428" y="111"/>
                    <a:pt x="1428" y="111"/>
                  </a:cubicBezTo>
                  <a:lnTo>
                    <a:pt x="1296" y="22"/>
                  </a:lnTo>
                  <a:close/>
                  <a:moveTo>
                    <a:pt x="452" y="1302"/>
                  </a:moveTo>
                  <a:cubicBezTo>
                    <a:pt x="145" y="1302"/>
                    <a:pt x="145" y="1302"/>
                    <a:pt x="145" y="1302"/>
                  </a:cubicBezTo>
                  <a:cubicBezTo>
                    <a:pt x="145" y="919"/>
                    <a:pt x="145" y="919"/>
                    <a:pt x="145" y="919"/>
                  </a:cubicBezTo>
                  <a:cubicBezTo>
                    <a:pt x="127" y="919"/>
                    <a:pt x="127" y="919"/>
                    <a:pt x="127" y="919"/>
                  </a:cubicBezTo>
                  <a:cubicBezTo>
                    <a:pt x="127" y="1320"/>
                    <a:pt x="127" y="1320"/>
                    <a:pt x="127" y="1320"/>
                  </a:cubicBezTo>
                  <a:cubicBezTo>
                    <a:pt x="452" y="1320"/>
                    <a:pt x="452" y="1320"/>
                    <a:pt x="452" y="1320"/>
                  </a:cubicBezTo>
                  <a:lnTo>
                    <a:pt x="452" y="1302"/>
                  </a:lnTo>
                  <a:close/>
                  <a:moveTo>
                    <a:pt x="485" y="1287"/>
                  </a:moveTo>
                  <a:cubicBezTo>
                    <a:pt x="160" y="1287"/>
                    <a:pt x="160" y="1287"/>
                    <a:pt x="160" y="1287"/>
                  </a:cubicBezTo>
                  <a:cubicBezTo>
                    <a:pt x="160" y="886"/>
                    <a:pt x="160" y="886"/>
                    <a:pt x="160" y="886"/>
                  </a:cubicBezTo>
                  <a:cubicBezTo>
                    <a:pt x="485" y="886"/>
                    <a:pt x="485" y="886"/>
                    <a:pt x="485" y="886"/>
                  </a:cubicBezTo>
                  <a:lnTo>
                    <a:pt x="485" y="1287"/>
                  </a:lnTo>
                  <a:close/>
                  <a:moveTo>
                    <a:pt x="434" y="1221"/>
                  </a:moveTo>
                  <a:cubicBezTo>
                    <a:pt x="211" y="1221"/>
                    <a:pt x="211" y="1221"/>
                    <a:pt x="211" y="1221"/>
                  </a:cubicBezTo>
                  <a:cubicBezTo>
                    <a:pt x="211" y="1232"/>
                    <a:pt x="211" y="1232"/>
                    <a:pt x="211" y="1232"/>
                  </a:cubicBezTo>
                  <a:cubicBezTo>
                    <a:pt x="434" y="1232"/>
                    <a:pt x="434" y="1232"/>
                    <a:pt x="434" y="1232"/>
                  </a:cubicBezTo>
                  <a:lnTo>
                    <a:pt x="434" y="1221"/>
                  </a:lnTo>
                  <a:close/>
                  <a:moveTo>
                    <a:pt x="434" y="1174"/>
                  </a:moveTo>
                  <a:cubicBezTo>
                    <a:pt x="211" y="1174"/>
                    <a:pt x="211" y="1174"/>
                    <a:pt x="211" y="1174"/>
                  </a:cubicBezTo>
                  <a:cubicBezTo>
                    <a:pt x="211" y="1185"/>
                    <a:pt x="211" y="1185"/>
                    <a:pt x="211" y="1185"/>
                  </a:cubicBezTo>
                  <a:cubicBezTo>
                    <a:pt x="434" y="1185"/>
                    <a:pt x="434" y="1185"/>
                    <a:pt x="434" y="1185"/>
                  </a:cubicBezTo>
                  <a:lnTo>
                    <a:pt x="434" y="1174"/>
                  </a:lnTo>
                  <a:close/>
                  <a:moveTo>
                    <a:pt x="434" y="1128"/>
                  </a:moveTo>
                  <a:cubicBezTo>
                    <a:pt x="211" y="1128"/>
                    <a:pt x="211" y="1128"/>
                    <a:pt x="211" y="1128"/>
                  </a:cubicBezTo>
                  <a:cubicBezTo>
                    <a:pt x="211" y="1138"/>
                    <a:pt x="211" y="1138"/>
                    <a:pt x="211" y="1138"/>
                  </a:cubicBezTo>
                  <a:cubicBezTo>
                    <a:pt x="434" y="1138"/>
                    <a:pt x="434" y="1138"/>
                    <a:pt x="434" y="1138"/>
                  </a:cubicBezTo>
                  <a:lnTo>
                    <a:pt x="434" y="1128"/>
                  </a:lnTo>
                  <a:close/>
                  <a:moveTo>
                    <a:pt x="434" y="1081"/>
                  </a:moveTo>
                  <a:cubicBezTo>
                    <a:pt x="211" y="1081"/>
                    <a:pt x="211" y="1081"/>
                    <a:pt x="211" y="1081"/>
                  </a:cubicBezTo>
                  <a:cubicBezTo>
                    <a:pt x="211" y="1092"/>
                    <a:pt x="211" y="1092"/>
                    <a:pt x="211" y="1092"/>
                  </a:cubicBezTo>
                  <a:cubicBezTo>
                    <a:pt x="434" y="1092"/>
                    <a:pt x="434" y="1092"/>
                    <a:pt x="434" y="1092"/>
                  </a:cubicBezTo>
                  <a:lnTo>
                    <a:pt x="434" y="1081"/>
                  </a:lnTo>
                  <a:close/>
                  <a:moveTo>
                    <a:pt x="434" y="1034"/>
                  </a:moveTo>
                  <a:cubicBezTo>
                    <a:pt x="211" y="1034"/>
                    <a:pt x="211" y="1034"/>
                    <a:pt x="211" y="1034"/>
                  </a:cubicBezTo>
                  <a:cubicBezTo>
                    <a:pt x="211" y="1045"/>
                    <a:pt x="211" y="1045"/>
                    <a:pt x="211" y="1045"/>
                  </a:cubicBezTo>
                  <a:cubicBezTo>
                    <a:pt x="434" y="1045"/>
                    <a:pt x="434" y="1045"/>
                    <a:pt x="434" y="1045"/>
                  </a:cubicBezTo>
                  <a:lnTo>
                    <a:pt x="434" y="1034"/>
                  </a:lnTo>
                  <a:close/>
                  <a:moveTo>
                    <a:pt x="434" y="988"/>
                  </a:moveTo>
                  <a:cubicBezTo>
                    <a:pt x="211" y="988"/>
                    <a:pt x="211" y="988"/>
                    <a:pt x="211" y="988"/>
                  </a:cubicBezTo>
                  <a:cubicBezTo>
                    <a:pt x="211" y="998"/>
                    <a:pt x="211" y="998"/>
                    <a:pt x="211" y="998"/>
                  </a:cubicBezTo>
                  <a:cubicBezTo>
                    <a:pt x="434" y="998"/>
                    <a:pt x="434" y="998"/>
                    <a:pt x="434" y="998"/>
                  </a:cubicBezTo>
                  <a:lnTo>
                    <a:pt x="434" y="988"/>
                  </a:lnTo>
                  <a:close/>
                  <a:moveTo>
                    <a:pt x="434" y="941"/>
                  </a:moveTo>
                  <a:cubicBezTo>
                    <a:pt x="211" y="941"/>
                    <a:pt x="211" y="941"/>
                    <a:pt x="211" y="941"/>
                  </a:cubicBezTo>
                  <a:cubicBezTo>
                    <a:pt x="211" y="951"/>
                    <a:pt x="211" y="951"/>
                    <a:pt x="211" y="951"/>
                  </a:cubicBezTo>
                  <a:cubicBezTo>
                    <a:pt x="434" y="951"/>
                    <a:pt x="434" y="951"/>
                    <a:pt x="434" y="951"/>
                  </a:cubicBezTo>
                  <a:lnTo>
                    <a:pt x="434" y="941"/>
                  </a:lnTo>
                  <a:close/>
                  <a:moveTo>
                    <a:pt x="861" y="1352"/>
                  </a:moveTo>
                  <a:cubicBezTo>
                    <a:pt x="861" y="1315"/>
                    <a:pt x="861" y="1315"/>
                    <a:pt x="861" y="1315"/>
                  </a:cubicBezTo>
                  <a:cubicBezTo>
                    <a:pt x="873" y="1314"/>
                    <a:pt x="883" y="1312"/>
                    <a:pt x="892" y="1308"/>
                  </a:cubicBezTo>
                  <a:cubicBezTo>
                    <a:pt x="902" y="1304"/>
                    <a:pt x="910" y="1299"/>
                    <a:pt x="916" y="1293"/>
                  </a:cubicBezTo>
                  <a:cubicBezTo>
                    <a:pt x="923" y="1287"/>
                    <a:pt x="928" y="1279"/>
                    <a:pt x="932" y="1271"/>
                  </a:cubicBezTo>
                  <a:cubicBezTo>
                    <a:pt x="936" y="1262"/>
                    <a:pt x="938" y="1252"/>
                    <a:pt x="938" y="1241"/>
                  </a:cubicBezTo>
                  <a:cubicBezTo>
                    <a:pt x="938" y="1229"/>
                    <a:pt x="936" y="1219"/>
                    <a:pt x="932" y="1211"/>
                  </a:cubicBezTo>
                  <a:cubicBezTo>
                    <a:pt x="928" y="1202"/>
                    <a:pt x="922" y="1195"/>
                    <a:pt x="915" y="1189"/>
                  </a:cubicBezTo>
                  <a:cubicBezTo>
                    <a:pt x="908" y="1182"/>
                    <a:pt x="899" y="1177"/>
                    <a:pt x="889" y="1172"/>
                  </a:cubicBezTo>
                  <a:cubicBezTo>
                    <a:pt x="879" y="1168"/>
                    <a:pt x="868" y="1164"/>
                    <a:pt x="856" y="1159"/>
                  </a:cubicBezTo>
                  <a:cubicBezTo>
                    <a:pt x="840" y="1154"/>
                    <a:pt x="827" y="1149"/>
                    <a:pt x="818" y="1144"/>
                  </a:cubicBezTo>
                  <a:cubicBezTo>
                    <a:pt x="808" y="1139"/>
                    <a:pt x="800" y="1134"/>
                    <a:pt x="795" y="1128"/>
                  </a:cubicBezTo>
                  <a:cubicBezTo>
                    <a:pt x="790" y="1122"/>
                    <a:pt x="786" y="1116"/>
                    <a:pt x="784" y="1110"/>
                  </a:cubicBezTo>
                  <a:cubicBezTo>
                    <a:pt x="782" y="1103"/>
                    <a:pt x="781" y="1096"/>
                    <a:pt x="781" y="1088"/>
                  </a:cubicBezTo>
                  <a:cubicBezTo>
                    <a:pt x="781" y="1080"/>
                    <a:pt x="783" y="1072"/>
                    <a:pt x="786" y="1064"/>
                  </a:cubicBezTo>
                  <a:cubicBezTo>
                    <a:pt x="788" y="1057"/>
                    <a:pt x="793" y="1050"/>
                    <a:pt x="799" y="1044"/>
                  </a:cubicBezTo>
                  <a:cubicBezTo>
                    <a:pt x="805" y="1038"/>
                    <a:pt x="812" y="1034"/>
                    <a:pt x="821" y="1030"/>
                  </a:cubicBezTo>
                  <a:cubicBezTo>
                    <a:pt x="830" y="1027"/>
                    <a:pt x="841" y="1025"/>
                    <a:pt x="853" y="1025"/>
                  </a:cubicBezTo>
                  <a:cubicBezTo>
                    <a:pt x="865" y="1025"/>
                    <a:pt x="875" y="1027"/>
                    <a:pt x="884" y="1031"/>
                  </a:cubicBezTo>
                  <a:cubicBezTo>
                    <a:pt x="893" y="1034"/>
                    <a:pt x="900" y="1040"/>
                    <a:pt x="907" y="1046"/>
                  </a:cubicBezTo>
                  <a:cubicBezTo>
                    <a:pt x="913" y="1053"/>
                    <a:pt x="917" y="1061"/>
                    <a:pt x="920" y="1070"/>
                  </a:cubicBezTo>
                  <a:cubicBezTo>
                    <a:pt x="924" y="1080"/>
                    <a:pt x="925" y="1090"/>
                    <a:pt x="925" y="1101"/>
                  </a:cubicBezTo>
                  <a:cubicBezTo>
                    <a:pt x="936" y="1101"/>
                    <a:pt x="936" y="1101"/>
                    <a:pt x="936" y="1101"/>
                  </a:cubicBezTo>
                  <a:cubicBezTo>
                    <a:pt x="936" y="1087"/>
                    <a:pt x="934" y="1075"/>
                    <a:pt x="931" y="1065"/>
                  </a:cubicBezTo>
                  <a:cubicBezTo>
                    <a:pt x="927" y="1055"/>
                    <a:pt x="922" y="1046"/>
                    <a:pt x="915" y="1038"/>
                  </a:cubicBezTo>
                  <a:cubicBezTo>
                    <a:pt x="909" y="1031"/>
                    <a:pt x="901" y="1026"/>
                    <a:pt x="891" y="1022"/>
                  </a:cubicBezTo>
                  <a:cubicBezTo>
                    <a:pt x="882" y="1018"/>
                    <a:pt x="871" y="1015"/>
                    <a:pt x="859" y="1014"/>
                  </a:cubicBezTo>
                  <a:cubicBezTo>
                    <a:pt x="859" y="977"/>
                    <a:pt x="859" y="977"/>
                    <a:pt x="859" y="977"/>
                  </a:cubicBezTo>
                  <a:cubicBezTo>
                    <a:pt x="848" y="977"/>
                    <a:pt x="848" y="977"/>
                    <a:pt x="848" y="977"/>
                  </a:cubicBezTo>
                  <a:cubicBezTo>
                    <a:pt x="848" y="1014"/>
                    <a:pt x="848" y="1014"/>
                    <a:pt x="848" y="1014"/>
                  </a:cubicBezTo>
                  <a:cubicBezTo>
                    <a:pt x="836" y="1015"/>
                    <a:pt x="825" y="1017"/>
                    <a:pt x="816" y="1021"/>
                  </a:cubicBezTo>
                  <a:cubicBezTo>
                    <a:pt x="806" y="1024"/>
                    <a:pt x="798" y="1030"/>
                    <a:pt x="791" y="1036"/>
                  </a:cubicBezTo>
                  <a:cubicBezTo>
                    <a:pt x="785" y="1042"/>
                    <a:pt x="779" y="1050"/>
                    <a:pt x="776" y="1059"/>
                  </a:cubicBezTo>
                  <a:cubicBezTo>
                    <a:pt x="772" y="1067"/>
                    <a:pt x="770" y="1077"/>
                    <a:pt x="770" y="1088"/>
                  </a:cubicBezTo>
                  <a:cubicBezTo>
                    <a:pt x="770" y="1100"/>
                    <a:pt x="772" y="1110"/>
                    <a:pt x="776" y="1119"/>
                  </a:cubicBezTo>
                  <a:cubicBezTo>
                    <a:pt x="780" y="1127"/>
                    <a:pt x="785" y="1134"/>
                    <a:pt x="792" y="1140"/>
                  </a:cubicBezTo>
                  <a:cubicBezTo>
                    <a:pt x="799" y="1147"/>
                    <a:pt x="808" y="1152"/>
                    <a:pt x="818" y="1157"/>
                  </a:cubicBezTo>
                  <a:cubicBezTo>
                    <a:pt x="828" y="1161"/>
                    <a:pt x="840" y="1166"/>
                    <a:pt x="852" y="1170"/>
                  </a:cubicBezTo>
                  <a:cubicBezTo>
                    <a:pt x="866" y="1175"/>
                    <a:pt x="878" y="1180"/>
                    <a:pt x="888" y="1185"/>
                  </a:cubicBezTo>
                  <a:cubicBezTo>
                    <a:pt x="897" y="1190"/>
                    <a:pt x="905" y="1195"/>
                    <a:pt x="911" y="1200"/>
                  </a:cubicBezTo>
                  <a:cubicBezTo>
                    <a:pt x="917" y="1206"/>
                    <a:pt x="921" y="1212"/>
                    <a:pt x="923" y="1219"/>
                  </a:cubicBezTo>
                  <a:cubicBezTo>
                    <a:pt x="925" y="1225"/>
                    <a:pt x="927" y="1233"/>
                    <a:pt x="927" y="1242"/>
                  </a:cubicBezTo>
                  <a:cubicBezTo>
                    <a:pt x="927" y="1250"/>
                    <a:pt x="925" y="1257"/>
                    <a:pt x="922" y="1265"/>
                  </a:cubicBezTo>
                  <a:cubicBezTo>
                    <a:pt x="918" y="1273"/>
                    <a:pt x="914" y="1279"/>
                    <a:pt x="908" y="1285"/>
                  </a:cubicBezTo>
                  <a:cubicBezTo>
                    <a:pt x="901" y="1291"/>
                    <a:pt x="894" y="1296"/>
                    <a:pt x="885" y="1299"/>
                  </a:cubicBezTo>
                  <a:cubicBezTo>
                    <a:pt x="876" y="1302"/>
                    <a:pt x="866" y="1304"/>
                    <a:pt x="854" y="1304"/>
                  </a:cubicBezTo>
                  <a:cubicBezTo>
                    <a:pt x="845" y="1304"/>
                    <a:pt x="835" y="1303"/>
                    <a:pt x="825" y="1301"/>
                  </a:cubicBezTo>
                  <a:cubicBezTo>
                    <a:pt x="815" y="1298"/>
                    <a:pt x="807" y="1294"/>
                    <a:pt x="799" y="1288"/>
                  </a:cubicBezTo>
                  <a:cubicBezTo>
                    <a:pt x="791" y="1282"/>
                    <a:pt x="784" y="1274"/>
                    <a:pt x="779" y="1265"/>
                  </a:cubicBezTo>
                  <a:cubicBezTo>
                    <a:pt x="774" y="1255"/>
                    <a:pt x="772" y="1243"/>
                    <a:pt x="772" y="1229"/>
                  </a:cubicBezTo>
                  <a:cubicBezTo>
                    <a:pt x="761" y="1229"/>
                    <a:pt x="761" y="1229"/>
                    <a:pt x="761" y="1229"/>
                  </a:cubicBezTo>
                  <a:cubicBezTo>
                    <a:pt x="761" y="1244"/>
                    <a:pt x="763" y="1257"/>
                    <a:pt x="769" y="1268"/>
                  </a:cubicBezTo>
                  <a:cubicBezTo>
                    <a:pt x="774" y="1279"/>
                    <a:pt x="780" y="1288"/>
                    <a:pt x="789" y="1295"/>
                  </a:cubicBezTo>
                  <a:cubicBezTo>
                    <a:pt x="797" y="1301"/>
                    <a:pt x="807" y="1306"/>
                    <a:pt x="817" y="1310"/>
                  </a:cubicBezTo>
                  <a:cubicBezTo>
                    <a:pt x="828" y="1313"/>
                    <a:pt x="839" y="1314"/>
                    <a:pt x="850" y="1315"/>
                  </a:cubicBezTo>
                  <a:cubicBezTo>
                    <a:pt x="850" y="1352"/>
                    <a:pt x="850" y="1352"/>
                    <a:pt x="850" y="1352"/>
                  </a:cubicBezTo>
                  <a:lnTo>
                    <a:pt x="861" y="1352"/>
                  </a:lnTo>
                  <a:close/>
                  <a:moveTo>
                    <a:pt x="4320" y="1219"/>
                  </a:moveTo>
                  <a:cubicBezTo>
                    <a:pt x="4315" y="1215"/>
                    <a:pt x="4309" y="1211"/>
                    <a:pt x="4302" y="1208"/>
                  </a:cubicBezTo>
                  <a:cubicBezTo>
                    <a:pt x="4296" y="1205"/>
                    <a:pt x="4288" y="1202"/>
                    <a:pt x="4279" y="1199"/>
                  </a:cubicBezTo>
                  <a:cubicBezTo>
                    <a:pt x="4269" y="1195"/>
                    <a:pt x="4260" y="1192"/>
                    <a:pt x="4253" y="1188"/>
                  </a:cubicBezTo>
                  <a:cubicBezTo>
                    <a:pt x="4247" y="1185"/>
                    <a:pt x="4242" y="1181"/>
                    <a:pt x="4238" y="1178"/>
                  </a:cubicBezTo>
                  <a:cubicBezTo>
                    <a:pt x="4234" y="1174"/>
                    <a:pt x="4232" y="1170"/>
                    <a:pt x="4230" y="1165"/>
                  </a:cubicBezTo>
                  <a:cubicBezTo>
                    <a:pt x="4229" y="1161"/>
                    <a:pt x="4228" y="1155"/>
                    <a:pt x="4228" y="1150"/>
                  </a:cubicBezTo>
                  <a:cubicBezTo>
                    <a:pt x="4228" y="1144"/>
                    <a:pt x="4229" y="1139"/>
                    <a:pt x="4231" y="1134"/>
                  </a:cubicBezTo>
                  <a:cubicBezTo>
                    <a:pt x="4233" y="1129"/>
                    <a:pt x="4236" y="1124"/>
                    <a:pt x="4240" y="1120"/>
                  </a:cubicBezTo>
                  <a:cubicBezTo>
                    <a:pt x="4244" y="1116"/>
                    <a:pt x="4250" y="1113"/>
                    <a:pt x="4256" y="1111"/>
                  </a:cubicBezTo>
                  <a:cubicBezTo>
                    <a:pt x="4262" y="1108"/>
                    <a:pt x="4269" y="1107"/>
                    <a:pt x="4278" y="1107"/>
                  </a:cubicBezTo>
                  <a:cubicBezTo>
                    <a:pt x="4286" y="1107"/>
                    <a:pt x="4293" y="1108"/>
                    <a:pt x="4299" y="1111"/>
                  </a:cubicBezTo>
                  <a:cubicBezTo>
                    <a:pt x="4305" y="1113"/>
                    <a:pt x="4310" y="1117"/>
                    <a:pt x="4314" y="1122"/>
                  </a:cubicBezTo>
                  <a:cubicBezTo>
                    <a:pt x="4318" y="1126"/>
                    <a:pt x="4322" y="1132"/>
                    <a:pt x="4324" y="1138"/>
                  </a:cubicBezTo>
                  <a:cubicBezTo>
                    <a:pt x="4326" y="1144"/>
                    <a:pt x="4327" y="1151"/>
                    <a:pt x="4327" y="1159"/>
                  </a:cubicBezTo>
                  <a:cubicBezTo>
                    <a:pt x="4334" y="1159"/>
                    <a:pt x="4334" y="1159"/>
                    <a:pt x="4334" y="1159"/>
                  </a:cubicBezTo>
                  <a:cubicBezTo>
                    <a:pt x="4334" y="1150"/>
                    <a:pt x="4333" y="1141"/>
                    <a:pt x="4331" y="1134"/>
                  </a:cubicBezTo>
                  <a:cubicBezTo>
                    <a:pt x="4328" y="1127"/>
                    <a:pt x="4325" y="1121"/>
                    <a:pt x="4320" y="1116"/>
                  </a:cubicBezTo>
                  <a:cubicBezTo>
                    <a:pt x="4316" y="1111"/>
                    <a:pt x="4310" y="1107"/>
                    <a:pt x="4304" y="1105"/>
                  </a:cubicBezTo>
                  <a:cubicBezTo>
                    <a:pt x="4297" y="1102"/>
                    <a:pt x="4290" y="1100"/>
                    <a:pt x="4282" y="1100"/>
                  </a:cubicBezTo>
                  <a:cubicBezTo>
                    <a:pt x="4282" y="1074"/>
                    <a:pt x="4282" y="1074"/>
                    <a:pt x="4282" y="1074"/>
                  </a:cubicBezTo>
                  <a:cubicBezTo>
                    <a:pt x="4274" y="1074"/>
                    <a:pt x="4274" y="1074"/>
                    <a:pt x="4274" y="1074"/>
                  </a:cubicBezTo>
                  <a:cubicBezTo>
                    <a:pt x="4274" y="1100"/>
                    <a:pt x="4274" y="1100"/>
                    <a:pt x="4274" y="1100"/>
                  </a:cubicBezTo>
                  <a:cubicBezTo>
                    <a:pt x="4266" y="1100"/>
                    <a:pt x="4259" y="1101"/>
                    <a:pt x="4252" y="1104"/>
                  </a:cubicBezTo>
                  <a:cubicBezTo>
                    <a:pt x="4246" y="1107"/>
                    <a:pt x="4240" y="1110"/>
                    <a:pt x="4235" y="1114"/>
                  </a:cubicBezTo>
                  <a:cubicBezTo>
                    <a:pt x="4231" y="1119"/>
                    <a:pt x="4227" y="1124"/>
                    <a:pt x="4225" y="1130"/>
                  </a:cubicBezTo>
                  <a:cubicBezTo>
                    <a:pt x="4222" y="1136"/>
                    <a:pt x="4221" y="1143"/>
                    <a:pt x="4221" y="1150"/>
                  </a:cubicBezTo>
                  <a:cubicBezTo>
                    <a:pt x="4221" y="1158"/>
                    <a:pt x="4222" y="1165"/>
                    <a:pt x="4225" y="1171"/>
                  </a:cubicBezTo>
                  <a:cubicBezTo>
                    <a:pt x="4227" y="1177"/>
                    <a:pt x="4231" y="1182"/>
                    <a:pt x="4236" y="1186"/>
                  </a:cubicBezTo>
                  <a:cubicBezTo>
                    <a:pt x="4241" y="1190"/>
                    <a:pt x="4247" y="1194"/>
                    <a:pt x="4254" y="1197"/>
                  </a:cubicBezTo>
                  <a:cubicBezTo>
                    <a:pt x="4261" y="1200"/>
                    <a:pt x="4268" y="1203"/>
                    <a:pt x="4277" y="1206"/>
                  </a:cubicBezTo>
                  <a:cubicBezTo>
                    <a:pt x="4287" y="1210"/>
                    <a:pt x="4295" y="1213"/>
                    <a:pt x="4302" y="1216"/>
                  </a:cubicBezTo>
                  <a:cubicBezTo>
                    <a:pt x="4308" y="1220"/>
                    <a:pt x="4313" y="1223"/>
                    <a:pt x="4317" y="1227"/>
                  </a:cubicBezTo>
                  <a:cubicBezTo>
                    <a:pt x="4321" y="1231"/>
                    <a:pt x="4324" y="1235"/>
                    <a:pt x="4326" y="1240"/>
                  </a:cubicBezTo>
                  <a:cubicBezTo>
                    <a:pt x="4327" y="1244"/>
                    <a:pt x="4328" y="1249"/>
                    <a:pt x="4328" y="1255"/>
                  </a:cubicBezTo>
                  <a:cubicBezTo>
                    <a:pt x="4328" y="1261"/>
                    <a:pt x="4327" y="1266"/>
                    <a:pt x="4325" y="1271"/>
                  </a:cubicBezTo>
                  <a:cubicBezTo>
                    <a:pt x="4322" y="1277"/>
                    <a:pt x="4319" y="1281"/>
                    <a:pt x="4315" y="1285"/>
                  </a:cubicBezTo>
                  <a:cubicBezTo>
                    <a:pt x="4311" y="1289"/>
                    <a:pt x="4306" y="1292"/>
                    <a:pt x="4299" y="1295"/>
                  </a:cubicBezTo>
                  <a:cubicBezTo>
                    <a:pt x="4293" y="1297"/>
                    <a:pt x="4286" y="1298"/>
                    <a:pt x="4278" y="1298"/>
                  </a:cubicBezTo>
                  <a:cubicBezTo>
                    <a:pt x="4272" y="1298"/>
                    <a:pt x="4265" y="1297"/>
                    <a:pt x="4259" y="1296"/>
                  </a:cubicBezTo>
                  <a:cubicBezTo>
                    <a:pt x="4252" y="1294"/>
                    <a:pt x="4246" y="1291"/>
                    <a:pt x="4240" y="1287"/>
                  </a:cubicBezTo>
                  <a:cubicBezTo>
                    <a:pt x="4235" y="1283"/>
                    <a:pt x="4231" y="1278"/>
                    <a:pt x="4227" y="1271"/>
                  </a:cubicBezTo>
                  <a:cubicBezTo>
                    <a:pt x="4224" y="1265"/>
                    <a:pt x="4222" y="1256"/>
                    <a:pt x="4222" y="1246"/>
                  </a:cubicBezTo>
                  <a:cubicBezTo>
                    <a:pt x="4215" y="1246"/>
                    <a:pt x="4215" y="1246"/>
                    <a:pt x="4215" y="1246"/>
                  </a:cubicBezTo>
                  <a:cubicBezTo>
                    <a:pt x="4215" y="1257"/>
                    <a:pt x="4216" y="1266"/>
                    <a:pt x="4220" y="1274"/>
                  </a:cubicBezTo>
                  <a:cubicBezTo>
                    <a:pt x="4223" y="1281"/>
                    <a:pt x="4228" y="1287"/>
                    <a:pt x="4234" y="1292"/>
                  </a:cubicBezTo>
                  <a:cubicBezTo>
                    <a:pt x="4239" y="1296"/>
                    <a:pt x="4246" y="1300"/>
                    <a:pt x="4253" y="1302"/>
                  </a:cubicBezTo>
                  <a:cubicBezTo>
                    <a:pt x="4261" y="1304"/>
                    <a:pt x="4268" y="1305"/>
                    <a:pt x="4276" y="1306"/>
                  </a:cubicBezTo>
                  <a:cubicBezTo>
                    <a:pt x="4276" y="1331"/>
                    <a:pt x="4276" y="1331"/>
                    <a:pt x="4276" y="1331"/>
                  </a:cubicBezTo>
                  <a:cubicBezTo>
                    <a:pt x="4283" y="1331"/>
                    <a:pt x="4283" y="1331"/>
                    <a:pt x="4283" y="1331"/>
                  </a:cubicBezTo>
                  <a:cubicBezTo>
                    <a:pt x="4283" y="1305"/>
                    <a:pt x="4283" y="1305"/>
                    <a:pt x="4283" y="1305"/>
                  </a:cubicBezTo>
                  <a:cubicBezTo>
                    <a:pt x="4291" y="1305"/>
                    <a:pt x="4298" y="1303"/>
                    <a:pt x="4305" y="1301"/>
                  </a:cubicBezTo>
                  <a:cubicBezTo>
                    <a:pt x="4311" y="1298"/>
                    <a:pt x="4317" y="1295"/>
                    <a:pt x="4321" y="1291"/>
                  </a:cubicBezTo>
                  <a:cubicBezTo>
                    <a:pt x="4326" y="1286"/>
                    <a:pt x="4329" y="1281"/>
                    <a:pt x="4332" y="1275"/>
                  </a:cubicBezTo>
                  <a:cubicBezTo>
                    <a:pt x="4334" y="1269"/>
                    <a:pt x="4336" y="1263"/>
                    <a:pt x="4336" y="1255"/>
                  </a:cubicBezTo>
                  <a:cubicBezTo>
                    <a:pt x="4336" y="1247"/>
                    <a:pt x="4334" y="1240"/>
                    <a:pt x="4331" y="1234"/>
                  </a:cubicBezTo>
                  <a:cubicBezTo>
                    <a:pt x="4329" y="1228"/>
                    <a:pt x="4325" y="1223"/>
                    <a:pt x="4320" y="1219"/>
                  </a:cubicBezTo>
                  <a:close/>
                  <a:moveTo>
                    <a:pt x="1769" y="441"/>
                  </a:moveTo>
                  <a:cubicBezTo>
                    <a:pt x="1772" y="453"/>
                    <a:pt x="1773" y="466"/>
                    <a:pt x="1772" y="482"/>
                  </a:cubicBezTo>
                  <a:cubicBezTo>
                    <a:pt x="1772" y="486"/>
                    <a:pt x="1772" y="491"/>
                    <a:pt x="1771" y="496"/>
                  </a:cubicBezTo>
                  <a:cubicBezTo>
                    <a:pt x="1770" y="501"/>
                    <a:pt x="1769" y="505"/>
                    <a:pt x="1767" y="510"/>
                  </a:cubicBezTo>
                  <a:cubicBezTo>
                    <a:pt x="1766" y="514"/>
                    <a:pt x="1764" y="518"/>
                    <a:pt x="1762" y="522"/>
                  </a:cubicBezTo>
                  <a:cubicBezTo>
                    <a:pt x="1760" y="526"/>
                    <a:pt x="1757" y="529"/>
                    <a:pt x="1754" y="532"/>
                  </a:cubicBezTo>
                  <a:cubicBezTo>
                    <a:pt x="1751" y="535"/>
                    <a:pt x="1748" y="537"/>
                    <a:pt x="1744" y="539"/>
                  </a:cubicBezTo>
                  <a:cubicBezTo>
                    <a:pt x="1740" y="541"/>
                    <a:pt x="1736" y="542"/>
                    <a:pt x="1731" y="542"/>
                  </a:cubicBezTo>
                  <a:cubicBezTo>
                    <a:pt x="1724" y="542"/>
                    <a:pt x="1718" y="539"/>
                    <a:pt x="1714" y="535"/>
                  </a:cubicBezTo>
                  <a:cubicBezTo>
                    <a:pt x="1709" y="530"/>
                    <a:pt x="1706" y="524"/>
                    <a:pt x="1705" y="516"/>
                  </a:cubicBezTo>
                  <a:cubicBezTo>
                    <a:pt x="1697" y="533"/>
                    <a:pt x="1685" y="542"/>
                    <a:pt x="1669" y="542"/>
                  </a:cubicBezTo>
                  <a:cubicBezTo>
                    <a:pt x="1664" y="542"/>
                    <a:pt x="1659" y="540"/>
                    <a:pt x="1655" y="538"/>
                  </a:cubicBezTo>
                  <a:cubicBezTo>
                    <a:pt x="1652" y="536"/>
                    <a:pt x="1649" y="532"/>
                    <a:pt x="1646" y="528"/>
                  </a:cubicBezTo>
                  <a:cubicBezTo>
                    <a:pt x="1644" y="523"/>
                    <a:pt x="1642" y="518"/>
                    <a:pt x="1641" y="512"/>
                  </a:cubicBezTo>
                  <a:cubicBezTo>
                    <a:pt x="1640" y="506"/>
                    <a:pt x="1640" y="499"/>
                    <a:pt x="1641" y="491"/>
                  </a:cubicBezTo>
                  <a:cubicBezTo>
                    <a:pt x="1642" y="482"/>
                    <a:pt x="1644" y="473"/>
                    <a:pt x="1646" y="466"/>
                  </a:cubicBezTo>
                  <a:cubicBezTo>
                    <a:pt x="1649" y="458"/>
                    <a:pt x="1653" y="452"/>
                    <a:pt x="1657" y="447"/>
                  </a:cubicBezTo>
                  <a:cubicBezTo>
                    <a:pt x="1661" y="441"/>
                    <a:pt x="1666" y="437"/>
                    <a:pt x="1672" y="434"/>
                  </a:cubicBezTo>
                  <a:cubicBezTo>
                    <a:pt x="1677" y="432"/>
                    <a:pt x="1683" y="430"/>
                    <a:pt x="1689" y="430"/>
                  </a:cubicBezTo>
                  <a:cubicBezTo>
                    <a:pt x="1693" y="430"/>
                    <a:pt x="1696" y="430"/>
                    <a:pt x="1698" y="431"/>
                  </a:cubicBezTo>
                  <a:cubicBezTo>
                    <a:pt x="1701" y="432"/>
                    <a:pt x="1703" y="433"/>
                    <a:pt x="1705" y="434"/>
                  </a:cubicBezTo>
                  <a:cubicBezTo>
                    <a:pt x="1708" y="435"/>
                    <a:pt x="1710" y="436"/>
                    <a:pt x="1711" y="438"/>
                  </a:cubicBezTo>
                  <a:cubicBezTo>
                    <a:pt x="1713" y="439"/>
                    <a:pt x="1715" y="441"/>
                    <a:pt x="1717" y="442"/>
                  </a:cubicBezTo>
                  <a:cubicBezTo>
                    <a:pt x="1711" y="507"/>
                    <a:pt x="1711" y="507"/>
                    <a:pt x="1711" y="507"/>
                  </a:cubicBezTo>
                  <a:cubicBezTo>
                    <a:pt x="1711" y="511"/>
                    <a:pt x="1711" y="515"/>
                    <a:pt x="1712" y="518"/>
                  </a:cubicBezTo>
                  <a:cubicBezTo>
                    <a:pt x="1712" y="521"/>
                    <a:pt x="1713" y="524"/>
                    <a:pt x="1714" y="526"/>
                  </a:cubicBezTo>
                  <a:cubicBezTo>
                    <a:pt x="1715" y="528"/>
                    <a:pt x="1717" y="530"/>
                    <a:pt x="1718" y="531"/>
                  </a:cubicBezTo>
                  <a:cubicBezTo>
                    <a:pt x="1720" y="532"/>
                    <a:pt x="1721" y="533"/>
                    <a:pt x="1723" y="534"/>
                  </a:cubicBezTo>
                  <a:cubicBezTo>
                    <a:pt x="1725" y="534"/>
                    <a:pt x="1726" y="535"/>
                    <a:pt x="1728" y="535"/>
                  </a:cubicBezTo>
                  <a:cubicBezTo>
                    <a:pt x="1729" y="535"/>
                    <a:pt x="1731" y="535"/>
                    <a:pt x="1732" y="535"/>
                  </a:cubicBezTo>
                  <a:cubicBezTo>
                    <a:pt x="1737" y="535"/>
                    <a:pt x="1742" y="534"/>
                    <a:pt x="1746" y="531"/>
                  </a:cubicBezTo>
                  <a:cubicBezTo>
                    <a:pt x="1750" y="529"/>
                    <a:pt x="1754" y="525"/>
                    <a:pt x="1756" y="520"/>
                  </a:cubicBezTo>
                  <a:cubicBezTo>
                    <a:pt x="1759" y="515"/>
                    <a:pt x="1761" y="510"/>
                    <a:pt x="1763" y="503"/>
                  </a:cubicBezTo>
                  <a:cubicBezTo>
                    <a:pt x="1765" y="496"/>
                    <a:pt x="1766" y="489"/>
                    <a:pt x="1766" y="482"/>
                  </a:cubicBezTo>
                  <a:cubicBezTo>
                    <a:pt x="1767" y="467"/>
                    <a:pt x="1766" y="455"/>
                    <a:pt x="1763" y="443"/>
                  </a:cubicBezTo>
                  <a:cubicBezTo>
                    <a:pt x="1761" y="432"/>
                    <a:pt x="1756" y="422"/>
                    <a:pt x="1750" y="414"/>
                  </a:cubicBezTo>
                  <a:cubicBezTo>
                    <a:pt x="1743" y="406"/>
                    <a:pt x="1735" y="400"/>
                    <a:pt x="1725" y="396"/>
                  </a:cubicBezTo>
                  <a:cubicBezTo>
                    <a:pt x="1714" y="392"/>
                    <a:pt x="1702" y="390"/>
                    <a:pt x="1687" y="390"/>
                  </a:cubicBezTo>
                  <a:cubicBezTo>
                    <a:pt x="1679" y="390"/>
                    <a:pt x="1671" y="391"/>
                    <a:pt x="1664" y="393"/>
                  </a:cubicBezTo>
                  <a:cubicBezTo>
                    <a:pt x="1656" y="395"/>
                    <a:pt x="1649" y="398"/>
                    <a:pt x="1643" y="402"/>
                  </a:cubicBezTo>
                  <a:cubicBezTo>
                    <a:pt x="1637" y="405"/>
                    <a:pt x="1631" y="410"/>
                    <a:pt x="1625" y="416"/>
                  </a:cubicBezTo>
                  <a:cubicBezTo>
                    <a:pt x="1620" y="421"/>
                    <a:pt x="1615" y="428"/>
                    <a:pt x="1611" y="435"/>
                  </a:cubicBezTo>
                  <a:cubicBezTo>
                    <a:pt x="1607" y="442"/>
                    <a:pt x="1604" y="450"/>
                    <a:pt x="1602" y="459"/>
                  </a:cubicBezTo>
                  <a:cubicBezTo>
                    <a:pt x="1599" y="467"/>
                    <a:pt x="1598" y="477"/>
                    <a:pt x="1597" y="486"/>
                  </a:cubicBezTo>
                  <a:cubicBezTo>
                    <a:pt x="1597" y="500"/>
                    <a:pt x="1598" y="513"/>
                    <a:pt x="1601" y="525"/>
                  </a:cubicBezTo>
                  <a:cubicBezTo>
                    <a:pt x="1604" y="537"/>
                    <a:pt x="1609" y="547"/>
                    <a:pt x="1616" y="555"/>
                  </a:cubicBezTo>
                  <a:cubicBezTo>
                    <a:pt x="1623" y="564"/>
                    <a:pt x="1632" y="571"/>
                    <a:pt x="1642" y="576"/>
                  </a:cubicBezTo>
                  <a:cubicBezTo>
                    <a:pt x="1652" y="581"/>
                    <a:pt x="1664" y="583"/>
                    <a:pt x="1678" y="583"/>
                  </a:cubicBezTo>
                  <a:cubicBezTo>
                    <a:pt x="1681" y="583"/>
                    <a:pt x="1684" y="583"/>
                    <a:pt x="1687" y="583"/>
                  </a:cubicBezTo>
                  <a:cubicBezTo>
                    <a:pt x="1691" y="582"/>
                    <a:pt x="1694" y="582"/>
                    <a:pt x="1697" y="581"/>
                  </a:cubicBezTo>
                  <a:cubicBezTo>
                    <a:pt x="1700" y="580"/>
                    <a:pt x="1703" y="579"/>
                    <a:pt x="1706" y="578"/>
                  </a:cubicBezTo>
                  <a:cubicBezTo>
                    <a:pt x="1709" y="577"/>
                    <a:pt x="1712" y="576"/>
                    <a:pt x="1714" y="574"/>
                  </a:cubicBezTo>
                  <a:cubicBezTo>
                    <a:pt x="1717" y="580"/>
                    <a:pt x="1717" y="580"/>
                    <a:pt x="1717" y="580"/>
                  </a:cubicBezTo>
                  <a:cubicBezTo>
                    <a:pt x="1714" y="581"/>
                    <a:pt x="1712" y="582"/>
                    <a:pt x="1708" y="584"/>
                  </a:cubicBezTo>
                  <a:cubicBezTo>
                    <a:pt x="1705" y="585"/>
                    <a:pt x="1702" y="586"/>
                    <a:pt x="1698" y="587"/>
                  </a:cubicBezTo>
                  <a:cubicBezTo>
                    <a:pt x="1695" y="588"/>
                    <a:pt x="1691" y="588"/>
                    <a:pt x="1687" y="589"/>
                  </a:cubicBezTo>
                  <a:cubicBezTo>
                    <a:pt x="1684" y="589"/>
                    <a:pt x="1680" y="589"/>
                    <a:pt x="1677" y="589"/>
                  </a:cubicBezTo>
                  <a:cubicBezTo>
                    <a:pt x="1663" y="589"/>
                    <a:pt x="1651" y="587"/>
                    <a:pt x="1640" y="582"/>
                  </a:cubicBezTo>
                  <a:cubicBezTo>
                    <a:pt x="1629" y="577"/>
                    <a:pt x="1620" y="571"/>
                    <a:pt x="1612" y="562"/>
                  </a:cubicBezTo>
                  <a:cubicBezTo>
                    <a:pt x="1605" y="553"/>
                    <a:pt x="1599" y="542"/>
                    <a:pt x="1596" y="529"/>
                  </a:cubicBezTo>
                  <a:cubicBezTo>
                    <a:pt x="1592" y="517"/>
                    <a:pt x="1591" y="502"/>
                    <a:pt x="1591" y="486"/>
                  </a:cubicBezTo>
                  <a:cubicBezTo>
                    <a:pt x="1592" y="471"/>
                    <a:pt x="1595" y="456"/>
                    <a:pt x="1600" y="444"/>
                  </a:cubicBezTo>
                  <a:cubicBezTo>
                    <a:pt x="1605" y="431"/>
                    <a:pt x="1611" y="420"/>
                    <a:pt x="1620" y="411"/>
                  </a:cubicBezTo>
                  <a:cubicBezTo>
                    <a:pt x="1628" y="402"/>
                    <a:pt x="1638" y="395"/>
                    <a:pt x="1649" y="391"/>
                  </a:cubicBezTo>
                  <a:cubicBezTo>
                    <a:pt x="1661" y="386"/>
                    <a:pt x="1674" y="383"/>
                    <a:pt x="1688" y="383"/>
                  </a:cubicBezTo>
                  <a:cubicBezTo>
                    <a:pt x="1703" y="383"/>
                    <a:pt x="1716" y="386"/>
                    <a:pt x="1727" y="390"/>
                  </a:cubicBezTo>
                  <a:cubicBezTo>
                    <a:pt x="1738" y="395"/>
                    <a:pt x="1747" y="401"/>
                    <a:pt x="1754" y="410"/>
                  </a:cubicBezTo>
                  <a:cubicBezTo>
                    <a:pt x="1761" y="418"/>
                    <a:pt x="1766" y="429"/>
                    <a:pt x="1769" y="441"/>
                  </a:cubicBezTo>
                  <a:close/>
                  <a:moveTo>
                    <a:pt x="1711" y="445"/>
                  </a:moveTo>
                  <a:cubicBezTo>
                    <a:pt x="1708" y="442"/>
                    <a:pt x="1705" y="440"/>
                    <a:pt x="1702" y="439"/>
                  </a:cubicBezTo>
                  <a:cubicBezTo>
                    <a:pt x="1698" y="437"/>
                    <a:pt x="1694" y="436"/>
                    <a:pt x="1689" y="436"/>
                  </a:cubicBezTo>
                  <a:cubicBezTo>
                    <a:pt x="1684" y="436"/>
                    <a:pt x="1679" y="437"/>
                    <a:pt x="1675" y="439"/>
                  </a:cubicBezTo>
                  <a:cubicBezTo>
                    <a:pt x="1670" y="442"/>
                    <a:pt x="1666" y="445"/>
                    <a:pt x="1662" y="449"/>
                  </a:cubicBezTo>
                  <a:cubicBezTo>
                    <a:pt x="1658" y="454"/>
                    <a:pt x="1655" y="460"/>
                    <a:pt x="1652" y="466"/>
                  </a:cubicBezTo>
                  <a:cubicBezTo>
                    <a:pt x="1650" y="473"/>
                    <a:pt x="1648" y="482"/>
                    <a:pt x="1647" y="491"/>
                  </a:cubicBezTo>
                  <a:cubicBezTo>
                    <a:pt x="1646" y="497"/>
                    <a:pt x="1646" y="503"/>
                    <a:pt x="1647" y="508"/>
                  </a:cubicBezTo>
                  <a:cubicBezTo>
                    <a:pt x="1647" y="514"/>
                    <a:pt x="1648" y="519"/>
                    <a:pt x="1650" y="523"/>
                  </a:cubicBezTo>
                  <a:cubicBezTo>
                    <a:pt x="1652" y="527"/>
                    <a:pt x="1654" y="530"/>
                    <a:pt x="1657" y="532"/>
                  </a:cubicBezTo>
                  <a:cubicBezTo>
                    <a:pt x="1660" y="534"/>
                    <a:pt x="1664" y="536"/>
                    <a:pt x="1668" y="536"/>
                  </a:cubicBezTo>
                  <a:cubicBezTo>
                    <a:pt x="1672" y="536"/>
                    <a:pt x="1675" y="535"/>
                    <a:pt x="1679" y="534"/>
                  </a:cubicBezTo>
                  <a:cubicBezTo>
                    <a:pt x="1682" y="533"/>
                    <a:pt x="1685" y="532"/>
                    <a:pt x="1689" y="529"/>
                  </a:cubicBezTo>
                  <a:cubicBezTo>
                    <a:pt x="1692" y="527"/>
                    <a:pt x="1695" y="523"/>
                    <a:pt x="1698" y="519"/>
                  </a:cubicBezTo>
                  <a:cubicBezTo>
                    <a:pt x="1701" y="514"/>
                    <a:pt x="1703" y="508"/>
                    <a:pt x="1706" y="501"/>
                  </a:cubicBezTo>
                  <a:lnTo>
                    <a:pt x="1711" y="445"/>
                  </a:lnTo>
                  <a:close/>
                  <a:moveTo>
                    <a:pt x="1297" y="3184"/>
                  </a:moveTo>
                  <a:cubicBezTo>
                    <a:pt x="1267" y="3209"/>
                    <a:pt x="1267" y="3209"/>
                    <a:pt x="1267" y="3209"/>
                  </a:cubicBezTo>
                  <a:cubicBezTo>
                    <a:pt x="1273" y="3247"/>
                    <a:pt x="1273" y="3247"/>
                    <a:pt x="1273" y="3247"/>
                  </a:cubicBezTo>
                  <a:cubicBezTo>
                    <a:pt x="1337" y="3271"/>
                    <a:pt x="1337" y="3271"/>
                    <a:pt x="1337" y="3271"/>
                  </a:cubicBezTo>
                  <a:cubicBezTo>
                    <a:pt x="1314" y="3294"/>
                    <a:pt x="1280" y="3303"/>
                    <a:pt x="1248" y="3291"/>
                  </a:cubicBezTo>
                  <a:cubicBezTo>
                    <a:pt x="1212" y="3277"/>
                    <a:pt x="1190" y="3241"/>
                    <a:pt x="1194" y="3204"/>
                  </a:cubicBezTo>
                  <a:cubicBezTo>
                    <a:pt x="940" y="3055"/>
                    <a:pt x="940" y="3055"/>
                    <a:pt x="940" y="3055"/>
                  </a:cubicBezTo>
                  <a:cubicBezTo>
                    <a:pt x="918" y="3071"/>
                    <a:pt x="889" y="3076"/>
                    <a:pt x="862" y="3066"/>
                  </a:cubicBezTo>
                  <a:cubicBezTo>
                    <a:pt x="830" y="3054"/>
                    <a:pt x="810" y="3025"/>
                    <a:pt x="808" y="2993"/>
                  </a:cubicBezTo>
                  <a:cubicBezTo>
                    <a:pt x="871" y="3017"/>
                    <a:pt x="871" y="3017"/>
                    <a:pt x="871" y="3017"/>
                  </a:cubicBezTo>
                  <a:cubicBezTo>
                    <a:pt x="901" y="2992"/>
                    <a:pt x="901" y="2992"/>
                    <a:pt x="901" y="2992"/>
                  </a:cubicBezTo>
                  <a:cubicBezTo>
                    <a:pt x="895" y="2953"/>
                    <a:pt x="895" y="2953"/>
                    <a:pt x="895" y="2953"/>
                  </a:cubicBezTo>
                  <a:cubicBezTo>
                    <a:pt x="831" y="2930"/>
                    <a:pt x="831" y="2930"/>
                    <a:pt x="831" y="2930"/>
                  </a:cubicBezTo>
                  <a:cubicBezTo>
                    <a:pt x="853" y="2907"/>
                    <a:pt x="888" y="2898"/>
                    <a:pt x="920" y="2910"/>
                  </a:cubicBezTo>
                  <a:cubicBezTo>
                    <a:pt x="956" y="2923"/>
                    <a:pt x="977" y="2960"/>
                    <a:pt x="973" y="2997"/>
                  </a:cubicBezTo>
                  <a:cubicBezTo>
                    <a:pt x="1228" y="3146"/>
                    <a:pt x="1228" y="3146"/>
                    <a:pt x="1228" y="3146"/>
                  </a:cubicBezTo>
                  <a:cubicBezTo>
                    <a:pt x="1250" y="3130"/>
                    <a:pt x="1279" y="3125"/>
                    <a:pt x="1306" y="3135"/>
                  </a:cubicBezTo>
                  <a:cubicBezTo>
                    <a:pt x="1338" y="3147"/>
                    <a:pt x="1358" y="3176"/>
                    <a:pt x="1360" y="3208"/>
                  </a:cubicBezTo>
                  <a:lnTo>
                    <a:pt x="1297" y="3184"/>
                  </a:lnTo>
                  <a:close/>
                  <a:moveTo>
                    <a:pt x="1196" y="3150"/>
                  </a:moveTo>
                  <a:cubicBezTo>
                    <a:pt x="986" y="3026"/>
                    <a:pt x="986" y="3026"/>
                    <a:pt x="986" y="3026"/>
                  </a:cubicBezTo>
                  <a:cubicBezTo>
                    <a:pt x="980" y="3023"/>
                    <a:pt x="973" y="3025"/>
                    <a:pt x="970" y="3030"/>
                  </a:cubicBezTo>
                  <a:cubicBezTo>
                    <a:pt x="967" y="3035"/>
                    <a:pt x="967" y="3035"/>
                    <a:pt x="967" y="3035"/>
                  </a:cubicBezTo>
                  <a:cubicBezTo>
                    <a:pt x="964" y="3041"/>
                    <a:pt x="966" y="3048"/>
                    <a:pt x="971" y="3051"/>
                  </a:cubicBezTo>
                  <a:cubicBezTo>
                    <a:pt x="1182" y="3174"/>
                    <a:pt x="1182" y="3174"/>
                    <a:pt x="1182" y="3174"/>
                  </a:cubicBezTo>
                  <a:cubicBezTo>
                    <a:pt x="1187" y="3178"/>
                    <a:pt x="1194" y="3176"/>
                    <a:pt x="1197" y="3170"/>
                  </a:cubicBezTo>
                  <a:cubicBezTo>
                    <a:pt x="1201" y="3165"/>
                    <a:pt x="1201" y="3165"/>
                    <a:pt x="1201" y="3165"/>
                  </a:cubicBezTo>
                  <a:cubicBezTo>
                    <a:pt x="1204" y="3160"/>
                    <a:pt x="1202" y="3153"/>
                    <a:pt x="1196" y="3150"/>
                  </a:cubicBezTo>
                  <a:close/>
                  <a:moveTo>
                    <a:pt x="1047" y="2908"/>
                  </a:moveTo>
                  <a:cubicBezTo>
                    <a:pt x="1087" y="2912"/>
                    <a:pt x="1087" y="2912"/>
                    <a:pt x="1087" y="2912"/>
                  </a:cubicBezTo>
                  <a:cubicBezTo>
                    <a:pt x="1103" y="2949"/>
                    <a:pt x="1103" y="2949"/>
                    <a:pt x="1103" y="2949"/>
                  </a:cubicBezTo>
                  <a:cubicBezTo>
                    <a:pt x="1080" y="2981"/>
                    <a:pt x="1080" y="2981"/>
                    <a:pt x="1080" y="2981"/>
                  </a:cubicBezTo>
                  <a:cubicBezTo>
                    <a:pt x="1040" y="2977"/>
                    <a:pt x="1040" y="2977"/>
                    <a:pt x="1040" y="2977"/>
                  </a:cubicBezTo>
                  <a:cubicBezTo>
                    <a:pt x="1024" y="2940"/>
                    <a:pt x="1024" y="2940"/>
                    <a:pt x="1024" y="2940"/>
                  </a:cubicBezTo>
                  <a:lnTo>
                    <a:pt x="1047" y="2908"/>
                  </a:lnTo>
                  <a:close/>
                  <a:moveTo>
                    <a:pt x="1047" y="2933"/>
                  </a:moveTo>
                  <a:cubicBezTo>
                    <a:pt x="1041" y="2942"/>
                    <a:pt x="1043" y="2954"/>
                    <a:pt x="1052" y="2961"/>
                  </a:cubicBezTo>
                  <a:cubicBezTo>
                    <a:pt x="1061" y="2967"/>
                    <a:pt x="1073" y="2965"/>
                    <a:pt x="1079" y="2956"/>
                  </a:cubicBezTo>
                  <a:cubicBezTo>
                    <a:pt x="1086" y="2947"/>
                    <a:pt x="1084" y="2935"/>
                    <a:pt x="1075" y="2928"/>
                  </a:cubicBezTo>
                  <a:cubicBezTo>
                    <a:pt x="1066" y="2922"/>
                    <a:pt x="1054" y="2924"/>
                    <a:pt x="1047" y="2933"/>
                  </a:cubicBezTo>
                  <a:close/>
                  <a:moveTo>
                    <a:pt x="1088" y="2786"/>
                  </a:moveTo>
                  <a:cubicBezTo>
                    <a:pt x="1125" y="2770"/>
                    <a:pt x="1125" y="2770"/>
                    <a:pt x="1125" y="2770"/>
                  </a:cubicBezTo>
                  <a:cubicBezTo>
                    <a:pt x="1157" y="2794"/>
                    <a:pt x="1157" y="2794"/>
                    <a:pt x="1157" y="2794"/>
                  </a:cubicBezTo>
                  <a:cubicBezTo>
                    <a:pt x="1152" y="2834"/>
                    <a:pt x="1152" y="2834"/>
                    <a:pt x="1152" y="2834"/>
                  </a:cubicBezTo>
                  <a:cubicBezTo>
                    <a:pt x="1116" y="2849"/>
                    <a:pt x="1116" y="2849"/>
                    <a:pt x="1116" y="2849"/>
                  </a:cubicBezTo>
                  <a:cubicBezTo>
                    <a:pt x="1083" y="2826"/>
                    <a:pt x="1083" y="2826"/>
                    <a:pt x="1083" y="2826"/>
                  </a:cubicBezTo>
                  <a:lnTo>
                    <a:pt x="1088" y="2786"/>
                  </a:lnTo>
                  <a:close/>
                  <a:moveTo>
                    <a:pt x="1102" y="2818"/>
                  </a:moveTo>
                  <a:cubicBezTo>
                    <a:pt x="1106" y="2828"/>
                    <a:pt x="1118" y="2832"/>
                    <a:pt x="1128" y="2828"/>
                  </a:cubicBezTo>
                  <a:cubicBezTo>
                    <a:pt x="1138" y="2824"/>
                    <a:pt x="1143" y="2812"/>
                    <a:pt x="1138" y="2802"/>
                  </a:cubicBezTo>
                  <a:cubicBezTo>
                    <a:pt x="1134" y="2792"/>
                    <a:pt x="1122" y="2787"/>
                    <a:pt x="1112" y="2792"/>
                  </a:cubicBezTo>
                  <a:cubicBezTo>
                    <a:pt x="1102" y="2796"/>
                    <a:pt x="1097" y="2808"/>
                    <a:pt x="1102" y="2818"/>
                  </a:cubicBezTo>
                  <a:close/>
                  <a:moveTo>
                    <a:pt x="950" y="2861"/>
                  </a:moveTo>
                  <a:cubicBezTo>
                    <a:pt x="928" y="2828"/>
                    <a:pt x="928" y="2828"/>
                    <a:pt x="928" y="2828"/>
                  </a:cubicBezTo>
                  <a:cubicBezTo>
                    <a:pt x="946" y="2792"/>
                    <a:pt x="946" y="2792"/>
                    <a:pt x="946" y="2792"/>
                  </a:cubicBezTo>
                  <a:cubicBezTo>
                    <a:pt x="986" y="2790"/>
                    <a:pt x="986" y="2790"/>
                    <a:pt x="986" y="2790"/>
                  </a:cubicBezTo>
                  <a:cubicBezTo>
                    <a:pt x="1008" y="2823"/>
                    <a:pt x="1008" y="2823"/>
                    <a:pt x="1008" y="2823"/>
                  </a:cubicBezTo>
                  <a:cubicBezTo>
                    <a:pt x="990" y="2859"/>
                    <a:pt x="990" y="2859"/>
                    <a:pt x="990" y="2859"/>
                  </a:cubicBezTo>
                  <a:lnTo>
                    <a:pt x="950" y="2861"/>
                  </a:lnTo>
                  <a:close/>
                  <a:moveTo>
                    <a:pt x="959" y="2843"/>
                  </a:moveTo>
                  <a:cubicBezTo>
                    <a:pt x="969" y="2848"/>
                    <a:pt x="981" y="2844"/>
                    <a:pt x="986" y="2834"/>
                  </a:cubicBezTo>
                  <a:cubicBezTo>
                    <a:pt x="991" y="2825"/>
                    <a:pt x="987" y="2813"/>
                    <a:pt x="977" y="2808"/>
                  </a:cubicBezTo>
                  <a:cubicBezTo>
                    <a:pt x="967" y="2803"/>
                    <a:pt x="955" y="2807"/>
                    <a:pt x="950" y="2816"/>
                  </a:cubicBezTo>
                  <a:cubicBezTo>
                    <a:pt x="945" y="2826"/>
                    <a:pt x="949" y="2838"/>
                    <a:pt x="959" y="2843"/>
                  </a:cubicBezTo>
                  <a:close/>
                  <a:moveTo>
                    <a:pt x="3285" y="3159"/>
                  </a:moveTo>
                  <a:cubicBezTo>
                    <a:pt x="3285" y="3162"/>
                    <a:pt x="3283" y="3164"/>
                    <a:pt x="3279" y="3164"/>
                  </a:cubicBezTo>
                  <a:cubicBezTo>
                    <a:pt x="3261" y="3164"/>
                    <a:pt x="3261" y="3164"/>
                    <a:pt x="3261" y="3164"/>
                  </a:cubicBezTo>
                  <a:cubicBezTo>
                    <a:pt x="3258" y="3164"/>
                    <a:pt x="3255" y="3162"/>
                    <a:pt x="3255" y="3159"/>
                  </a:cubicBezTo>
                  <a:cubicBezTo>
                    <a:pt x="3255" y="3146"/>
                    <a:pt x="3255" y="3146"/>
                    <a:pt x="3255" y="3146"/>
                  </a:cubicBezTo>
                  <a:cubicBezTo>
                    <a:pt x="3090" y="3120"/>
                    <a:pt x="3090" y="3120"/>
                    <a:pt x="3090" y="3120"/>
                  </a:cubicBezTo>
                  <a:cubicBezTo>
                    <a:pt x="3090" y="3255"/>
                    <a:pt x="3090" y="3255"/>
                    <a:pt x="3090" y="3255"/>
                  </a:cubicBezTo>
                  <a:cubicBezTo>
                    <a:pt x="3090" y="3262"/>
                    <a:pt x="3096" y="3268"/>
                    <a:pt x="3103" y="3268"/>
                  </a:cubicBezTo>
                  <a:cubicBezTo>
                    <a:pt x="3438" y="3268"/>
                    <a:pt x="3438" y="3268"/>
                    <a:pt x="3438" y="3268"/>
                  </a:cubicBezTo>
                  <a:cubicBezTo>
                    <a:pt x="3445" y="3268"/>
                    <a:pt x="3450" y="3262"/>
                    <a:pt x="3450" y="3255"/>
                  </a:cubicBezTo>
                  <a:cubicBezTo>
                    <a:pt x="3450" y="3120"/>
                    <a:pt x="3450" y="3120"/>
                    <a:pt x="3450" y="3120"/>
                  </a:cubicBezTo>
                  <a:cubicBezTo>
                    <a:pt x="3285" y="3146"/>
                    <a:pt x="3285" y="3146"/>
                    <a:pt x="3285" y="3146"/>
                  </a:cubicBezTo>
                  <a:lnTo>
                    <a:pt x="3285" y="3159"/>
                  </a:lnTo>
                  <a:close/>
                  <a:moveTo>
                    <a:pt x="3438" y="3020"/>
                  </a:moveTo>
                  <a:cubicBezTo>
                    <a:pt x="3103" y="3020"/>
                    <a:pt x="3103" y="3020"/>
                    <a:pt x="3103" y="3020"/>
                  </a:cubicBezTo>
                  <a:cubicBezTo>
                    <a:pt x="3096" y="3020"/>
                    <a:pt x="3090" y="3025"/>
                    <a:pt x="3090" y="3032"/>
                  </a:cubicBezTo>
                  <a:cubicBezTo>
                    <a:pt x="3090" y="3110"/>
                    <a:pt x="3090" y="3110"/>
                    <a:pt x="3090" y="3110"/>
                  </a:cubicBezTo>
                  <a:cubicBezTo>
                    <a:pt x="3265" y="3138"/>
                    <a:pt x="3265" y="3138"/>
                    <a:pt x="3265" y="3138"/>
                  </a:cubicBezTo>
                  <a:cubicBezTo>
                    <a:pt x="3269" y="3138"/>
                    <a:pt x="3272" y="3138"/>
                    <a:pt x="3275" y="3138"/>
                  </a:cubicBezTo>
                  <a:cubicBezTo>
                    <a:pt x="3450" y="3110"/>
                    <a:pt x="3450" y="3110"/>
                    <a:pt x="3450" y="3110"/>
                  </a:cubicBezTo>
                  <a:cubicBezTo>
                    <a:pt x="3450" y="3032"/>
                    <a:pt x="3450" y="3032"/>
                    <a:pt x="3450" y="3032"/>
                  </a:cubicBezTo>
                  <a:cubicBezTo>
                    <a:pt x="3450" y="3025"/>
                    <a:pt x="3445" y="3020"/>
                    <a:pt x="3438" y="3020"/>
                  </a:cubicBezTo>
                  <a:close/>
                  <a:moveTo>
                    <a:pt x="3339" y="3012"/>
                  </a:moveTo>
                  <a:cubicBezTo>
                    <a:pt x="3339" y="3010"/>
                    <a:pt x="3339" y="3010"/>
                    <a:pt x="3339" y="3010"/>
                  </a:cubicBezTo>
                  <a:cubicBezTo>
                    <a:pt x="3339" y="2988"/>
                    <a:pt x="3321" y="2971"/>
                    <a:pt x="3300" y="2971"/>
                  </a:cubicBezTo>
                  <a:cubicBezTo>
                    <a:pt x="3241" y="2971"/>
                    <a:pt x="3241" y="2971"/>
                    <a:pt x="3241" y="2971"/>
                  </a:cubicBezTo>
                  <a:cubicBezTo>
                    <a:pt x="3219" y="2971"/>
                    <a:pt x="3202" y="2988"/>
                    <a:pt x="3202" y="3010"/>
                  </a:cubicBezTo>
                  <a:cubicBezTo>
                    <a:pt x="3202" y="3012"/>
                    <a:pt x="3202" y="3012"/>
                    <a:pt x="3202" y="3012"/>
                  </a:cubicBezTo>
                  <a:cubicBezTo>
                    <a:pt x="3222" y="3012"/>
                    <a:pt x="3222" y="3012"/>
                    <a:pt x="3222" y="3012"/>
                  </a:cubicBezTo>
                  <a:cubicBezTo>
                    <a:pt x="3222" y="3010"/>
                    <a:pt x="3222" y="3010"/>
                    <a:pt x="3222" y="3010"/>
                  </a:cubicBezTo>
                  <a:cubicBezTo>
                    <a:pt x="3222" y="2999"/>
                    <a:pt x="3230" y="2991"/>
                    <a:pt x="3241" y="2991"/>
                  </a:cubicBezTo>
                  <a:cubicBezTo>
                    <a:pt x="3300" y="2991"/>
                    <a:pt x="3300" y="2991"/>
                    <a:pt x="3300" y="2991"/>
                  </a:cubicBezTo>
                  <a:cubicBezTo>
                    <a:pt x="3310" y="2991"/>
                    <a:pt x="3319" y="2999"/>
                    <a:pt x="3319" y="3010"/>
                  </a:cubicBezTo>
                  <a:cubicBezTo>
                    <a:pt x="3319" y="3012"/>
                    <a:pt x="3319" y="3012"/>
                    <a:pt x="3319" y="3012"/>
                  </a:cubicBezTo>
                  <a:lnTo>
                    <a:pt x="3339" y="3012"/>
                  </a:lnTo>
                  <a:close/>
                  <a:moveTo>
                    <a:pt x="3704" y="2264"/>
                  </a:moveTo>
                  <a:cubicBezTo>
                    <a:pt x="3735" y="2233"/>
                    <a:pt x="3735" y="2233"/>
                    <a:pt x="3735" y="2233"/>
                  </a:cubicBezTo>
                  <a:cubicBezTo>
                    <a:pt x="3739" y="2229"/>
                    <a:pt x="3739" y="2224"/>
                    <a:pt x="3735" y="2220"/>
                  </a:cubicBezTo>
                  <a:cubicBezTo>
                    <a:pt x="3666" y="2151"/>
                    <a:pt x="3666" y="2151"/>
                    <a:pt x="3666" y="2151"/>
                  </a:cubicBezTo>
                  <a:cubicBezTo>
                    <a:pt x="3622" y="2195"/>
                    <a:pt x="3622" y="2195"/>
                    <a:pt x="3622" y="2195"/>
                  </a:cubicBezTo>
                  <a:cubicBezTo>
                    <a:pt x="3692" y="2264"/>
                    <a:pt x="3692" y="2264"/>
                    <a:pt x="3692" y="2264"/>
                  </a:cubicBezTo>
                  <a:cubicBezTo>
                    <a:pt x="3695" y="2268"/>
                    <a:pt x="3701" y="2268"/>
                    <a:pt x="3704" y="2264"/>
                  </a:cubicBezTo>
                  <a:close/>
                  <a:moveTo>
                    <a:pt x="3573" y="2058"/>
                  </a:moveTo>
                  <a:cubicBezTo>
                    <a:pt x="3522" y="2109"/>
                    <a:pt x="3522" y="2109"/>
                    <a:pt x="3522" y="2109"/>
                  </a:cubicBezTo>
                  <a:cubicBezTo>
                    <a:pt x="3500" y="2131"/>
                    <a:pt x="3500" y="2168"/>
                    <a:pt x="3522" y="2190"/>
                  </a:cubicBezTo>
                  <a:cubicBezTo>
                    <a:pt x="3526" y="2194"/>
                    <a:pt x="3526" y="2194"/>
                    <a:pt x="3526" y="2194"/>
                  </a:cubicBezTo>
                  <a:cubicBezTo>
                    <a:pt x="3549" y="2216"/>
                    <a:pt x="3585" y="2216"/>
                    <a:pt x="3607" y="2194"/>
                  </a:cubicBezTo>
                  <a:cubicBezTo>
                    <a:pt x="3658" y="2143"/>
                    <a:pt x="3658" y="2143"/>
                    <a:pt x="3658" y="2143"/>
                  </a:cubicBezTo>
                  <a:lnTo>
                    <a:pt x="3573" y="2058"/>
                  </a:lnTo>
                  <a:close/>
                  <a:moveTo>
                    <a:pt x="3832" y="2063"/>
                  </a:moveTo>
                  <a:cubicBezTo>
                    <a:pt x="3832" y="2063"/>
                    <a:pt x="3832" y="2063"/>
                    <a:pt x="3832" y="2063"/>
                  </a:cubicBezTo>
                  <a:cubicBezTo>
                    <a:pt x="3836" y="2059"/>
                    <a:pt x="3836" y="2052"/>
                    <a:pt x="3832" y="2047"/>
                  </a:cubicBezTo>
                  <a:cubicBezTo>
                    <a:pt x="3667" y="1883"/>
                    <a:pt x="3667" y="1883"/>
                    <a:pt x="3667" y="1883"/>
                  </a:cubicBezTo>
                  <a:cubicBezTo>
                    <a:pt x="3663" y="1879"/>
                    <a:pt x="3656" y="1879"/>
                    <a:pt x="3652" y="1883"/>
                  </a:cubicBezTo>
                  <a:cubicBezTo>
                    <a:pt x="3652" y="1883"/>
                    <a:pt x="3652" y="1883"/>
                    <a:pt x="3652" y="1883"/>
                  </a:cubicBezTo>
                  <a:cubicBezTo>
                    <a:pt x="3648" y="1887"/>
                    <a:pt x="3648" y="1894"/>
                    <a:pt x="3652" y="1899"/>
                  </a:cubicBezTo>
                  <a:cubicBezTo>
                    <a:pt x="3816" y="2063"/>
                    <a:pt x="3816" y="2063"/>
                    <a:pt x="3816" y="2063"/>
                  </a:cubicBezTo>
                  <a:cubicBezTo>
                    <a:pt x="3821" y="2067"/>
                    <a:pt x="3827" y="2067"/>
                    <a:pt x="3832" y="2063"/>
                  </a:cubicBezTo>
                  <a:close/>
                  <a:moveTo>
                    <a:pt x="3803" y="2066"/>
                  </a:moveTo>
                  <a:cubicBezTo>
                    <a:pt x="3649" y="1912"/>
                    <a:pt x="3649" y="1912"/>
                    <a:pt x="3649" y="1912"/>
                  </a:cubicBezTo>
                  <a:cubicBezTo>
                    <a:pt x="3641" y="1938"/>
                    <a:pt x="3619" y="2007"/>
                    <a:pt x="3581" y="2050"/>
                  </a:cubicBezTo>
                  <a:cubicBezTo>
                    <a:pt x="3665" y="2134"/>
                    <a:pt x="3665" y="2134"/>
                    <a:pt x="3665" y="2134"/>
                  </a:cubicBezTo>
                  <a:cubicBezTo>
                    <a:pt x="3708" y="2096"/>
                    <a:pt x="3777" y="2073"/>
                    <a:pt x="3803" y="2066"/>
                  </a:cubicBezTo>
                  <a:close/>
                  <a:moveTo>
                    <a:pt x="3773" y="1973"/>
                  </a:moveTo>
                  <a:cubicBezTo>
                    <a:pt x="3782" y="1965"/>
                    <a:pt x="3782" y="1950"/>
                    <a:pt x="3773" y="1942"/>
                  </a:cubicBezTo>
                  <a:cubicBezTo>
                    <a:pt x="3764" y="1933"/>
                    <a:pt x="3750" y="1933"/>
                    <a:pt x="3741" y="1942"/>
                  </a:cubicBezTo>
                  <a:lnTo>
                    <a:pt x="3773" y="1973"/>
                  </a:lnTo>
                  <a:close/>
                  <a:moveTo>
                    <a:pt x="3760" y="1888"/>
                  </a:moveTo>
                  <a:cubicBezTo>
                    <a:pt x="3761" y="1887"/>
                    <a:pt x="3761" y="1886"/>
                    <a:pt x="3761" y="1885"/>
                  </a:cubicBezTo>
                  <a:cubicBezTo>
                    <a:pt x="3761" y="1855"/>
                    <a:pt x="3761" y="1855"/>
                    <a:pt x="3761" y="1855"/>
                  </a:cubicBezTo>
                  <a:cubicBezTo>
                    <a:pt x="3761" y="1852"/>
                    <a:pt x="3759" y="1851"/>
                    <a:pt x="3757" y="1851"/>
                  </a:cubicBezTo>
                  <a:cubicBezTo>
                    <a:pt x="3755" y="1851"/>
                    <a:pt x="3753" y="1852"/>
                    <a:pt x="3753" y="1855"/>
                  </a:cubicBezTo>
                  <a:cubicBezTo>
                    <a:pt x="3753" y="1885"/>
                    <a:pt x="3753" y="1885"/>
                    <a:pt x="3753" y="1885"/>
                  </a:cubicBezTo>
                  <a:cubicBezTo>
                    <a:pt x="3753" y="1887"/>
                    <a:pt x="3755" y="1889"/>
                    <a:pt x="3757" y="1889"/>
                  </a:cubicBezTo>
                  <a:cubicBezTo>
                    <a:pt x="3758" y="1889"/>
                    <a:pt x="3759" y="1888"/>
                    <a:pt x="3760" y="1888"/>
                  </a:cubicBezTo>
                  <a:close/>
                  <a:moveTo>
                    <a:pt x="3805" y="1915"/>
                  </a:moveTo>
                  <a:cubicBezTo>
                    <a:pt x="3827" y="1894"/>
                    <a:pt x="3827" y="1894"/>
                    <a:pt x="3827" y="1894"/>
                  </a:cubicBezTo>
                  <a:cubicBezTo>
                    <a:pt x="3828" y="1892"/>
                    <a:pt x="3828" y="1890"/>
                    <a:pt x="3827" y="1888"/>
                  </a:cubicBezTo>
                  <a:cubicBezTo>
                    <a:pt x="3825" y="1887"/>
                    <a:pt x="3822" y="1887"/>
                    <a:pt x="3821" y="1888"/>
                  </a:cubicBezTo>
                  <a:cubicBezTo>
                    <a:pt x="3799" y="1910"/>
                    <a:pt x="3799" y="1910"/>
                    <a:pt x="3799" y="1910"/>
                  </a:cubicBezTo>
                  <a:cubicBezTo>
                    <a:pt x="3798" y="1911"/>
                    <a:pt x="3798" y="1914"/>
                    <a:pt x="3799" y="1915"/>
                  </a:cubicBezTo>
                  <a:cubicBezTo>
                    <a:pt x="3801" y="1917"/>
                    <a:pt x="3804" y="1917"/>
                    <a:pt x="3805" y="1915"/>
                  </a:cubicBezTo>
                  <a:close/>
                  <a:moveTo>
                    <a:pt x="3856" y="1961"/>
                  </a:moveTo>
                  <a:cubicBezTo>
                    <a:pt x="3857" y="1960"/>
                    <a:pt x="3858" y="1959"/>
                    <a:pt x="3858" y="1958"/>
                  </a:cubicBezTo>
                  <a:cubicBezTo>
                    <a:pt x="3858" y="1956"/>
                    <a:pt x="3856" y="1954"/>
                    <a:pt x="3854" y="1954"/>
                  </a:cubicBezTo>
                  <a:cubicBezTo>
                    <a:pt x="3823" y="1954"/>
                    <a:pt x="3823" y="1954"/>
                    <a:pt x="3823" y="1954"/>
                  </a:cubicBezTo>
                  <a:cubicBezTo>
                    <a:pt x="3821" y="1954"/>
                    <a:pt x="3819" y="1956"/>
                    <a:pt x="3819" y="1958"/>
                  </a:cubicBezTo>
                  <a:cubicBezTo>
                    <a:pt x="3819" y="1960"/>
                    <a:pt x="3821" y="1962"/>
                    <a:pt x="3823" y="1962"/>
                  </a:cubicBezTo>
                  <a:cubicBezTo>
                    <a:pt x="3854" y="1962"/>
                    <a:pt x="3854" y="1962"/>
                    <a:pt x="3854" y="1962"/>
                  </a:cubicBezTo>
                  <a:cubicBezTo>
                    <a:pt x="3855" y="1962"/>
                    <a:pt x="3856" y="1961"/>
                    <a:pt x="3856" y="1961"/>
                  </a:cubicBezTo>
                  <a:close/>
                  <a:moveTo>
                    <a:pt x="2486" y="383"/>
                  </a:moveTo>
                  <a:cubicBezTo>
                    <a:pt x="2524" y="383"/>
                    <a:pt x="2555" y="352"/>
                    <a:pt x="2555" y="313"/>
                  </a:cubicBezTo>
                  <a:cubicBezTo>
                    <a:pt x="2555" y="275"/>
                    <a:pt x="2524" y="243"/>
                    <a:pt x="2486" y="243"/>
                  </a:cubicBezTo>
                  <a:cubicBezTo>
                    <a:pt x="2447" y="243"/>
                    <a:pt x="2416" y="275"/>
                    <a:pt x="2416" y="313"/>
                  </a:cubicBezTo>
                  <a:cubicBezTo>
                    <a:pt x="2416" y="352"/>
                    <a:pt x="2447" y="383"/>
                    <a:pt x="2486" y="383"/>
                  </a:cubicBezTo>
                  <a:close/>
                  <a:moveTo>
                    <a:pt x="2544" y="414"/>
                  </a:moveTo>
                  <a:cubicBezTo>
                    <a:pt x="2503" y="511"/>
                    <a:pt x="2503" y="511"/>
                    <a:pt x="2503" y="511"/>
                  </a:cubicBezTo>
                  <a:cubicBezTo>
                    <a:pt x="2493" y="447"/>
                    <a:pt x="2493" y="447"/>
                    <a:pt x="2493" y="447"/>
                  </a:cubicBezTo>
                  <a:cubicBezTo>
                    <a:pt x="2500" y="440"/>
                    <a:pt x="2500" y="440"/>
                    <a:pt x="2500" y="440"/>
                  </a:cubicBezTo>
                  <a:cubicBezTo>
                    <a:pt x="2494" y="428"/>
                    <a:pt x="2494" y="428"/>
                    <a:pt x="2494" y="428"/>
                  </a:cubicBezTo>
                  <a:cubicBezTo>
                    <a:pt x="2477" y="428"/>
                    <a:pt x="2477" y="428"/>
                    <a:pt x="2477" y="428"/>
                  </a:cubicBezTo>
                  <a:cubicBezTo>
                    <a:pt x="2472" y="440"/>
                    <a:pt x="2472" y="440"/>
                    <a:pt x="2472" y="440"/>
                  </a:cubicBezTo>
                  <a:cubicBezTo>
                    <a:pt x="2478" y="447"/>
                    <a:pt x="2478" y="447"/>
                    <a:pt x="2478" y="447"/>
                  </a:cubicBezTo>
                  <a:cubicBezTo>
                    <a:pt x="2468" y="511"/>
                    <a:pt x="2468" y="511"/>
                    <a:pt x="2468" y="511"/>
                  </a:cubicBezTo>
                  <a:cubicBezTo>
                    <a:pt x="2428" y="414"/>
                    <a:pt x="2428" y="414"/>
                    <a:pt x="2428" y="414"/>
                  </a:cubicBezTo>
                  <a:cubicBezTo>
                    <a:pt x="2394" y="416"/>
                    <a:pt x="2366" y="440"/>
                    <a:pt x="2359" y="473"/>
                  </a:cubicBezTo>
                  <a:cubicBezTo>
                    <a:pt x="2348" y="561"/>
                    <a:pt x="2348" y="561"/>
                    <a:pt x="2348" y="561"/>
                  </a:cubicBezTo>
                  <a:cubicBezTo>
                    <a:pt x="2624" y="561"/>
                    <a:pt x="2624" y="561"/>
                    <a:pt x="2624" y="561"/>
                  </a:cubicBezTo>
                  <a:cubicBezTo>
                    <a:pt x="2613" y="473"/>
                    <a:pt x="2613" y="473"/>
                    <a:pt x="2613" y="473"/>
                  </a:cubicBezTo>
                  <a:cubicBezTo>
                    <a:pt x="2606" y="440"/>
                    <a:pt x="2577" y="416"/>
                    <a:pt x="2544" y="414"/>
                  </a:cubicBezTo>
                  <a:close/>
                  <a:moveTo>
                    <a:pt x="2797" y="106"/>
                  </a:moveTo>
                  <a:cubicBezTo>
                    <a:pt x="2826" y="106"/>
                    <a:pt x="2850" y="82"/>
                    <a:pt x="2850" y="53"/>
                  </a:cubicBezTo>
                  <a:cubicBezTo>
                    <a:pt x="2850" y="24"/>
                    <a:pt x="2826" y="0"/>
                    <a:pt x="2797" y="0"/>
                  </a:cubicBezTo>
                  <a:cubicBezTo>
                    <a:pt x="2768" y="0"/>
                    <a:pt x="2744" y="24"/>
                    <a:pt x="2744" y="53"/>
                  </a:cubicBezTo>
                  <a:cubicBezTo>
                    <a:pt x="2744" y="82"/>
                    <a:pt x="2768" y="106"/>
                    <a:pt x="2797" y="106"/>
                  </a:cubicBezTo>
                  <a:close/>
                  <a:moveTo>
                    <a:pt x="2841" y="129"/>
                  </a:moveTo>
                  <a:cubicBezTo>
                    <a:pt x="2810" y="203"/>
                    <a:pt x="2810" y="203"/>
                    <a:pt x="2810" y="203"/>
                  </a:cubicBezTo>
                  <a:cubicBezTo>
                    <a:pt x="2803" y="154"/>
                    <a:pt x="2803" y="154"/>
                    <a:pt x="2803" y="154"/>
                  </a:cubicBezTo>
                  <a:cubicBezTo>
                    <a:pt x="2808" y="149"/>
                    <a:pt x="2808" y="149"/>
                    <a:pt x="2808" y="149"/>
                  </a:cubicBezTo>
                  <a:cubicBezTo>
                    <a:pt x="2804" y="140"/>
                    <a:pt x="2804" y="140"/>
                    <a:pt x="2804" y="140"/>
                  </a:cubicBezTo>
                  <a:cubicBezTo>
                    <a:pt x="2791" y="140"/>
                    <a:pt x="2791" y="140"/>
                    <a:pt x="2791" y="140"/>
                  </a:cubicBezTo>
                  <a:cubicBezTo>
                    <a:pt x="2787" y="149"/>
                    <a:pt x="2787" y="149"/>
                    <a:pt x="2787" y="149"/>
                  </a:cubicBezTo>
                  <a:cubicBezTo>
                    <a:pt x="2792" y="154"/>
                    <a:pt x="2792" y="154"/>
                    <a:pt x="2792" y="154"/>
                  </a:cubicBezTo>
                  <a:cubicBezTo>
                    <a:pt x="2784" y="203"/>
                    <a:pt x="2784" y="203"/>
                    <a:pt x="2784" y="203"/>
                  </a:cubicBezTo>
                  <a:cubicBezTo>
                    <a:pt x="2753" y="129"/>
                    <a:pt x="2753" y="129"/>
                    <a:pt x="2753" y="129"/>
                  </a:cubicBezTo>
                  <a:cubicBezTo>
                    <a:pt x="2728" y="131"/>
                    <a:pt x="2706" y="149"/>
                    <a:pt x="2701" y="174"/>
                  </a:cubicBezTo>
                  <a:cubicBezTo>
                    <a:pt x="2692" y="241"/>
                    <a:pt x="2692" y="241"/>
                    <a:pt x="2692" y="241"/>
                  </a:cubicBezTo>
                  <a:cubicBezTo>
                    <a:pt x="2902" y="241"/>
                    <a:pt x="2902" y="241"/>
                    <a:pt x="2902" y="241"/>
                  </a:cubicBezTo>
                  <a:cubicBezTo>
                    <a:pt x="2894" y="174"/>
                    <a:pt x="2894" y="174"/>
                    <a:pt x="2894" y="174"/>
                  </a:cubicBezTo>
                  <a:cubicBezTo>
                    <a:pt x="2888" y="149"/>
                    <a:pt x="2867" y="131"/>
                    <a:pt x="2841" y="129"/>
                  </a:cubicBezTo>
                  <a:close/>
                  <a:moveTo>
                    <a:pt x="2581" y="126"/>
                  </a:moveTo>
                  <a:cubicBezTo>
                    <a:pt x="2579" y="121"/>
                    <a:pt x="2579" y="121"/>
                    <a:pt x="2579" y="121"/>
                  </a:cubicBezTo>
                  <a:cubicBezTo>
                    <a:pt x="2570" y="126"/>
                    <a:pt x="2562" y="131"/>
                    <a:pt x="2553" y="137"/>
                  </a:cubicBezTo>
                  <a:cubicBezTo>
                    <a:pt x="2556" y="141"/>
                    <a:pt x="2556" y="141"/>
                    <a:pt x="2556" y="141"/>
                  </a:cubicBezTo>
                  <a:cubicBezTo>
                    <a:pt x="2564" y="135"/>
                    <a:pt x="2573" y="130"/>
                    <a:pt x="2581" y="126"/>
                  </a:cubicBezTo>
                  <a:close/>
                  <a:moveTo>
                    <a:pt x="2541" y="153"/>
                  </a:moveTo>
                  <a:cubicBezTo>
                    <a:pt x="2538" y="149"/>
                    <a:pt x="2538" y="149"/>
                    <a:pt x="2538" y="149"/>
                  </a:cubicBezTo>
                  <a:cubicBezTo>
                    <a:pt x="2530" y="156"/>
                    <a:pt x="2523" y="163"/>
                    <a:pt x="2517" y="171"/>
                  </a:cubicBezTo>
                  <a:cubicBezTo>
                    <a:pt x="2520" y="174"/>
                    <a:pt x="2520" y="174"/>
                    <a:pt x="2520" y="174"/>
                  </a:cubicBezTo>
                  <a:cubicBezTo>
                    <a:pt x="2527" y="167"/>
                    <a:pt x="2533" y="159"/>
                    <a:pt x="2541" y="153"/>
                  </a:cubicBezTo>
                  <a:close/>
                  <a:moveTo>
                    <a:pt x="2598" y="113"/>
                  </a:moveTo>
                  <a:cubicBezTo>
                    <a:pt x="2600" y="118"/>
                    <a:pt x="2600" y="118"/>
                    <a:pt x="2600" y="118"/>
                  </a:cubicBezTo>
                  <a:cubicBezTo>
                    <a:pt x="2609" y="114"/>
                    <a:pt x="2618" y="111"/>
                    <a:pt x="2628" y="109"/>
                  </a:cubicBezTo>
                  <a:cubicBezTo>
                    <a:pt x="2627" y="105"/>
                    <a:pt x="2627" y="105"/>
                    <a:pt x="2627" y="105"/>
                  </a:cubicBezTo>
                  <a:cubicBezTo>
                    <a:pt x="2617" y="107"/>
                    <a:pt x="2607" y="110"/>
                    <a:pt x="2598" y="113"/>
                  </a:cubicBezTo>
                  <a:close/>
                  <a:moveTo>
                    <a:pt x="2508" y="190"/>
                  </a:moveTo>
                  <a:cubicBezTo>
                    <a:pt x="2505" y="187"/>
                    <a:pt x="2505" y="187"/>
                    <a:pt x="2505" y="187"/>
                  </a:cubicBezTo>
                  <a:cubicBezTo>
                    <a:pt x="2499" y="196"/>
                    <a:pt x="2494" y="204"/>
                    <a:pt x="2490" y="213"/>
                  </a:cubicBezTo>
                  <a:cubicBezTo>
                    <a:pt x="2494" y="216"/>
                    <a:pt x="2494" y="216"/>
                    <a:pt x="2494" y="216"/>
                  </a:cubicBezTo>
                  <a:cubicBezTo>
                    <a:pt x="2498" y="207"/>
                    <a:pt x="2503" y="198"/>
                    <a:pt x="2508" y="190"/>
                  </a:cubicBezTo>
                  <a:close/>
                  <a:moveTo>
                    <a:pt x="2645" y="85"/>
                  </a:moveTo>
                  <a:cubicBezTo>
                    <a:pt x="2642" y="88"/>
                    <a:pt x="2642" y="88"/>
                    <a:pt x="2642" y="88"/>
                  </a:cubicBezTo>
                  <a:cubicBezTo>
                    <a:pt x="2657" y="101"/>
                    <a:pt x="2657" y="101"/>
                    <a:pt x="2657" y="101"/>
                  </a:cubicBezTo>
                  <a:cubicBezTo>
                    <a:pt x="2653" y="101"/>
                    <a:pt x="2650" y="101"/>
                    <a:pt x="2647" y="102"/>
                  </a:cubicBezTo>
                  <a:cubicBezTo>
                    <a:pt x="2647" y="106"/>
                    <a:pt x="2647" y="106"/>
                    <a:pt x="2647" y="106"/>
                  </a:cubicBezTo>
                  <a:cubicBezTo>
                    <a:pt x="2651" y="106"/>
                    <a:pt x="2654" y="106"/>
                    <a:pt x="2657" y="106"/>
                  </a:cubicBezTo>
                  <a:cubicBezTo>
                    <a:pt x="2643" y="120"/>
                    <a:pt x="2643" y="120"/>
                    <a:pt x="2643" y="120"/>
                  </a:cubicBezTo>
                  <a:cubicBezTo>
                    <a:pt x="2647" y="124"/>
                    <a:pt x="2647" y="124"/>
                    <a:pt x="2647" y="124"/>
                  </a:cubicBezTo>
                  <a:cubicBezTo>
                    <a:pt x="2667" y="103"/>
                    <a:pt x="2667" y="103"/>
                    <a:pt x="2667" y="103"/>
                  </a:cubicBezTo>
                  <a:lnTo>
                    <a:pt x="2645" y="85"/>
                  </a:lnTo>
                  <a:close/>
                  <a:moveTo>
                    <a:pt x="2856" y="310"/>
                  </a:moveTo>
                  <a:cubicBezTo>
                    <a:pt x="2861" y="310"/>
                    <a:pt x="2861" y="310"/>
                    <a:pt x="2861" y="310"/>
                  </a:cubicBezTo>
                  <a:cubicBezTo>
                    <a:pt x="2862" y="306"/>
                    <a:pt x="2862" y="301"/>
                    <a:pt x="2862" y="296"/>
                  </a:cubicBezTo>
                  <a:cubicBezTo>
                    <a:pt x="2857" y="296"/>
                    <a:pt x="2857" y="296"/>
                    <a:pt x="2857" y="296"/>
                  </a:cubicBezTo>
                  <a:cubicBezTo>
                    <a:pt x="2857" y="301"/>
                    <a:pt x="2857" y="305"/>
                    <a:pt x="2856" y="310"/>
                  </a:cubicBezTo>
                  <a:close/>
                  <a:moveTo>
                    <a:pt x="2825" y="402"/>
                  </a:moveTo>
                  <a:cubicBezTo>
                    <a:pt x="2829" y="405"/>
                    <a:pt x="2829" y="405"/>
                    <a:pt x="2829" y="405"/>
                  </a:cubicBezTo>
                  <a:cubicBezTo>
                    <a:pt x="2834" y="396"/>
                    <a:pt x="2839" y="387"/>
                    <a:pt x="2843" y="378"/>
                  </a:cubicBezTo>
                  <a:cubicBezTo>
                    <a:pt x="2839" y="376"/>
                    <a:pt x="2839" y="376"/>
                    <a:pt x="2839" y="376"/>
                  </a:cubicBezTo>
                  <a:cubicBezTo>
                    <a:pt x="2835" y="385"/>
                    <a:pt x="2830" y="394"/>
                    <a:pt x="2825" y="402"/>
                  </a:cubicBezTo>
                  <a:close/>
                  <a:moveTo>
                    <a:pt x="2847" y="358"/>
                  </a:moveTo>
                  <a:cubicBezTo>
                    <a:pt x="2851" y="360"/>
                    <a:pt x="2851" y="360"/>
                    <a:pt x="2851" y="360"/>
                  </a:cubicBezTo>
                  <a:cubicBezTo>
                    <a:pt x="2854" y="350"/>
                    <a:pt x="2857" y="340"/>
                    <a:pt x="2859" y="330"/>
                  </a:cubicBezTo>
                  <a:cubicBezTo>
                    <a:pt x="2854" y="330"/>
                    <a:pt x="2854" y="330"/>
                    <a:pt x="2854" y="330"/>
                  </a:cubicBezTo>
                  <a:cubicBezTo>
                    <a:pt x="2852" y="339"/>
                    <a:pt x="2850" y="349"/>
                    <a:pt x="2847" y="358"/>
                  </a:cubicBezTo>
                  <a:close/>
                  <a:moveTo>
                    <a:pt x="2705" y="482"/>
                  </a:moveTo>
                  <a:cubicBezTo>
                    <a:pt x="2706" y="487"/>
                    <a:pt x="2706" y="487"/>
                    <a:pt x="2706" y="487"/>
                  </a:cubicBezTo>
                  <a:cubicBezTo>
                    <a:pt x="2716" y="485"/>
                    <a:pt x="2726" y="482"/>
                    <a:pt x="2735" y="479"/>
                  </a:cubicBezTo>
                  <a:cubicBezTo>
                    <a:pt x="2734" y="474"/>
                    <a:pt x="2734" y="474"/>
                    <a:pt x="2734" y="474"/>
                  </a:cubicBezTo>
                  <a:cubicBezTo>
                    <a:pt x="2724" y="478"/>
                    <a:pt x="2715" y="480"/>
                    <a:pt x="2705" y="482"/>
                  </a:cubicBezTo>
                  <a:close/>
                  <a:moveTo>
                    <a:pt x="2752" y="466"/>
                  </a:moveTo>
                  <a:cubicBezTo>
                    <a:pt x="2754" y="471"/>
                    <a:pt x="2754" y="471"/>
                    <a:pt x="2754" y="471"/>
                  </a:cubicBezTo>
                  <a:cubicBezTo>
                    <a:pt x="2763" y="466"/>
                    <a:pt x="2771" y="461"/>
                    <a:pt x="2780" y="455"/>
                  </a:cubicBezTo>
                  <a:cubicBezTo>
                    <a:pt x="2777" y="451"/>
                    <a:pt x="2777" y="451"/>
                    <a:pt x="2777" y="451"/>
                  </a:cubicBezTo>
                  <a:cubicBezTo>
                    <a:pt x="2769" y="457"/>
                    <a:pt x="2760" y="462"/>
                    <a:pt x="2752" y="466"/>
                  </a:cubicBezTo>
                  <a:close/>
                  <a:moveTo>
                    <a:pt x="2792" y="439"/>
                  </a:moveTo>
                  <a:cubicBezTo>
                    <a:pt x="2795" y="442"/>
                    <a:pt x="2795" y="442"/>
                    <a:pt x="2795" y="442"/>
                  </a:cubicBezTo>
                  <a:cubicBezTo>
                    <a:pt x="2803" y="436"/>
                    <a:pt x="2810" y="428"/>
                    <a:pt x="2817" y="421"/>
                  </a:cubicBezTo>
                  <a:cubicBezTo>
                    <a:pt x="2813" y="418"/>
                    <a:pt x="2813" y="418"/>
                    <a:pt x="2813" y="418"/>
                  </a:cubicBezTo>
                  <a:cubicBezTo>
                    <a:pt x="2807" y="425"/>
                    <a:pt x="2800" y="432"/>
                    <a:pt x="2792" y="439"/>
                  </a:cubicBezTo>
                  <a:close/>
                  <a:moveTo>
                    <a:pt x="2686" y="490"/>
                  </a:moveTo>
                  <a:cubicBezTo>
                    <a:pt x="2686" y="485"/>
                    <a:pt x="2686" y="485"/>
                    <a:pt x="2686" y="485"/>
                  </a:cubicBezTo>
                  <a:cubicBezTo>
                    <a:pt x="2682" y="486"/>
                    <a:pt x="2679" y="486"/>
                    <a:pt x="2676" y="486"/>
                  </a:cubicBezTo>
                  <a:cubicBezTo>
                    <a:pt x="2690" y="471"/>
                    <a:pt x="2690" y="471"/>
                    <a:pt x="2690" y="471"/>
                  </a:cubicBezTo>
                  <a:cubicBezTo>
                    <a:pt x="2686" y="468"/>
                    <a:pt x="2686" y="468"/>
                    <a:pt x="2686" y="468"/>
                  </a:cubicBezTo>
                  <a:cubicBezTo>
                    <a:pt x="2667" y="489"/>
                    <a:pt x="2667" y="489"/>
                    <a:pt x="2667" y="489"/>
                  </a:cubicBezTo>
                  <a:cubicBezTo>
                    <a:pt x="2688" y="507"/>
                    <a:pt x="2688" y="507"/>
                    <a:pt x="2688" y="507"/>
                  </a:cubicBezTo>
                  <a:cubicBezTo>
                    <a:pt x="2692" y="503"/>
                    <a:pt x="2692" y="503"/>
                    <a:pt x="2692" y="503"/>
                  </a:cubicBezTo>
                  <a:cubicBezTo>
                    <a:pt x="2676" y="491"/>
                    <a:pt x="2676" y="491"/>
                    <a:pt x="2676" y="491"/>
                  </a:cubicBezTo>
                  <a:cubicBezTo>
                    <a:pt x="2680" y="491"/>
                    <a:pt x="2683" y="490"/>
                    <a:pt x="2686" y="490"/>
                  </a:cubicBezTo>
                  <a:close/>
                  <a:moveTo>
                    <a:pt x="3337" y="706"/>
                  </a:moveTo>
                  <a:cubicBezTo>
                    <a:pt x="3354" y="688"/>
                    <a:pt x="3365" y="665"/>
                    <a:pt x="3368" y="639"/>
                  </a:cubicBezTo>
                  <a:cubicBezTo>
                    <a:pt x="3304" y="639"/>
                    <a:pt x="3304" y="639"/>
                    <a:pt x="3304" y="639"/>
                  </a:cubicBezTo>
                  <a:cubicBezTo>
                    <a:pt x="3301" y="648"/>
                    <a:pt x="3297" y="655"/>
                    <a:pt x="3292" y="661"/>
                  </a:cubicBezTo>
                  <a:lnTo>
                    <a:pt x="3337" y="706"/>
                  </a:lnTo>
                  <a:close/>
                  <a:moveTo>
                    <a:pt x="3484" y="639"/>
                  </a:moveTo>
                  <a:cubicBezTo>
                    <a:pt x="3420" y="639"/>
                    <a:pt x="3420" y="639"/>
                    <a:pt x="3420" y="639"/>
                  </a:cubicBezTo>
                  <a:cubicBezTo>
                    <a:pt x="3416" y="679"/>
                    <a:pt x="3399" y="715"/>
                    <a:pt x="3373" y="743"/>
                  </a:cubicBezTo>
                  <a:cubicBezTo>
                    <a:pt x="3418" y="788"/>
                    <a:pt x="3418" y="788"/>
                    <a:pt x="3418" y="788"/>
                  </a:cubicBezTo>
                  <a:cubicBezTo>
                    <a:pt x="3456" y="748"/>
                    <a:pt x="3480" y="697"/>
                    <a:pt x="3484" y="639"/>
                  </a:cubicBezTo>
                  <a:close/>
                  <a:moveTo>
                    <a:pt x="3407" y="799"/>
                  </a:moveTo>
                  <a:cubicBezTo>
                    <a:pt x="3362" y="754"/>
                    <a:pt x="3362" y="754"/>
                    <a:pt x="3362" y="754"/>
                  </a:cubicBezTo>
                  <a:cubicBezTo>
                    <a:pt x="3331" y="781"/>
                    <a:pt x="3291" y="798"/>
                    <a:pt x="3247" y="798"/>
                  </a:cubicBezTo>
                  <a:cubicBezTo>
                    <a:pt x="3150" y="798"/>
                    <a:pt x="3072" y="720"/>
                    <a:pt x="3072" y="623"/>
                  </a:cubicBezTo>
                  <a:cubicBezTo>
                    <a:pt x="3072" y="527"/>
                    <a:pt x="3150" y="449"/>
                    <a:pt x="3247" y="449"/>
                  </a:cubicBezTo>
                  <a:cubicBezTo>
                    <a:pt x="3340" y="449"/>
                    <a:pt x="3416" y="523"/>
                    <a:pt x="3421" y="616"/>
                  </a:cubicBezTo>
                  <a:cubicBezTo>
                    <a:pt x="3369" y="616"/>
                    <a:pt x="3369" y="616"/>
                    <a:pt x="3369" y="616"/>
                  </a:cubicBezTo>
                  <a:cubicBezTo>
                    <a:pt x="3365" y="551"/>
                    <a:pt x="3312" y="501"/>
                    <a:pt x="3247" y="501"/>
                  </a:cubicBezTo>
                  <a:cubicBezTo>
                    <a:pt x="3179" y="501"/>
                    <a:pt x="3124" y="556"/>
                    <a:pt x="3124" y="623"/>
                  </a:cubicBezTo>
                  <a:cubicBezTo>
                    <a:pt x="3124" y="691"/>
                    <a:pt x="3179" y="746"/>
                    <a:pt x="3247" y="746"/>
                  </a:cubicBezTo>
                  <a:cubicBezTo>
                    <a:pt x="3277" y="746"/>
                    <a:pt x="3304" y="735"/>
                    <a:pt x="3326" y="717"/>
                  </a:cubicBezTo>
                  <a:cubicBezTo>
                    <a:pt x="3280" y="672"/>
                    <a:pt x="3280" y="672"/>
                    <a:pt x="3280" y="672"/>
                  </a:cubicBezTo>
                  <a:cubicBezTo>
                    <a:pt x="3271" y="679"/>
                    <a:pt x="3259" y="683"/>
                    <a:pt x="3247" y="683"/>
                  </a:cubicBezTo>
                  <a:cubicBezTo>
                    <a:pt x="3214" y="683"/>
                    <a:pt x="3187" y="656"/>
                    <a:pt x="3187" y="623"/>
                  </a:cubicBezTo>
                  <a:cubicBezTo>
                    <a:pt x="3187" y="591"/>
                    <a:pt x="3214" y="564"/>
                    <a:pt x="3247" y="564"/>
                  </a:cubicBezTo>
                  <a:cubicBezTo>
                    <a:pt x="3277" y="564"/>
                    <a:pt x="3301" y="587"/>
                    <a:pt x="3305" y="616"/>
                  </a:cubicBezTo>
                  <a:cubicBezTo>
                    <a:pt x="3264" y="616"/>
                    <a:pt x="3264" y="616"/>
                    <a:pt x="3264" y="616"/>
                  </a:cubicBezTo>
                  <a:cubicBezTo>
                    <a:pt x="3271" y="608"/>
                    <a:pt x="3271" y="608"/>
                    <a:pt x="3271" y="608"/>
                  </a:cubicBezTo>
                  <a:cubicBezTo>
                    <a:pt x="3258" y="608"/>
                    <a:pt x="3258" y="608"/>
                    <a:pt x="3258" y="608"/>
                  </a:cubicBezTo>
                  <a:cubicBezTo>
                    <a:pt x="3243" y="623"/>
                    <a:pt x="3243" y="623"/>
                    <a:pt x="3243" y="623"/>
                  </a:cubicBezTo>
                  <a:cubicBezTo>
                    <a:pt x="3258" y="639"/>
                    <a:pt x="3258" y="639"/>
                    <a:pt x="3258" y="639"/>
                  </a:cubicBezTo>
                  <a:cubicBezTo>
                    <a:pt x="3271" y="639"/>
                    <a:pt x="3271" y="639"/>
                    <a:pt x="3271" y="639"/>
                  </a:cubicBezTo>
                  <a:cubicBezTo>
                    <a:pt x="3264" y="631"/>
                    <a:pt x="3264" y="631"/>
                    <a:pt x="3264" y="631"/>
                  </a:cubicBezTo>
                  <a:cubicBezTo>
                    <a:pt x="3546" y="631"/>
                    <a:pt x="3546" y="631"/>
                    <a:pt x="3546" y="631"/>
                  </a:cubicBezTo>
                  <a:cubicBezTo>
                    <a:pt x="3580" y="649"/>
                    <a:pt x="3580" y="649"/>
                    <a:pt x="3580" y="649"/>
                  </a:cubicBezTo>
                  <a:cubicBezTo>
                    <a:pt x="3642" y="649"/>
                    <a:pt x="3642" y="649"/>
                    <a:pt x="3642" y="649"/>
                  </a:cubicBezTo>
                  <a:cubicBezTo>
                    <a:pt x="3610" y="623"/>
                    <a:pt x="3610" y="623"/>
                    <a:pt x="3610" y="623"/>
                  </a:cubicBezTo>
                  <a:cubicBezTo>
                    <a:pt x="3642" y="598"/>
                    <a:pt x="3642" y="598"/>
                    <a:pt x="3642" y="598"/>
                  </a:cubicBezTo>
                  <a:cubicBezTo>
                    <a:pt x="3580" y="598"/>
                    <a:pt x="3580" y="598"/>
                    <a:pt x="3580" y="598"/>
                  </a:cubicBezTo>
                  <a:cubicBezTo>
                    <a:pt x="3546" y="616"/>
                    <a:pt x="3546" y="616"/>
                    <a:pt x="3546" y="616"/>
                  </a:cubicBezTo>
                  <a:cubicBezTo>
                    <a:pt x="3484" y="616"/>
                    <a:pt x="3484" y="616"/>
                    <a:pt x="3484" y="616"/>
                  </a:cubicBezTo>
                  <a:cubicBezTo>
                    <a:pt x="3480" y="488"/>
                    <a:pt x="3375" y="386"/>
                    <a:pt x="3247" y="386"/>
                  </a:cubicBezTo>
                  <a:cubicBezTo>
                    <a:pt x="3115" y="386"/>
                    <a:pt x="3009" y="492"/>
                    <a:pt x="3009" y="623"/>
                  </a:cubicBezTo>
                  <a:cubicBezTo>
                    <a:pt x="3009" y="755"/>
                    <a:pt x="3115" y="861"/>
                    <a:pt x="3247" y="861"/>
                  </a:cubicBezTo>
                  <a:cubicBezTo>
                    <a:pt x="3308" y="861"/>
                    <a:pt x="3365" y="837"/>
                    <a:pt x="3407" y="799"/>
                  </a:cubicBezTo>
                  <a:close/>
                  <a:moveTo>
                    <a:pt x="650" y="251"/>
                  </a:moveTo>
                  <a:cubicBezTo>
                    <a:pt x="650" y="48"/>
                    <a:pt x="650" y="48"/>
                    <a:pt x="650" y="48"/>
                  </a:cubicBezTo>
                  <a:cubicBezTo>
                    <a:pt x="650" y="42"/>
                    <a:pt x="655" y="36"/>
                    <a:pt x="662" y="36"/>
                  </a:cubicBezTo>
                  <a:cubicBezTo>
                    <a:pt x="1013" y="36"/>
                    <a:pt x="1013" y="36"/>
                    <a:pt x="1013" y="36"/>
                  </a:cubicBezTo>
                  <a:cubicBezTo>
                    <a:pt x="1020" y="36"/>
                    <a:pt x="1026" y="42"/>
                    <a:pt x="1026" y="48"/>
                  </a:cubicBezTo>
                  <a:cubicBezTo>
                    <a:pt x="1026" y="251"/>
                    <a:pt x="1026" y="251"/>
                    <a:pt x="1026" y="251"/>
                  </a:cubicBezTo>
                  <a:cubicBezTo>
                    <a:pt x="1026" y="257"/>
                    <a:pt x="1020" y="263"/>
                    <a:pt x="1013" y="263"/>
                  </a:cubicBezTo>
                  <a:cubicBezTo>
                    <a:pt x="887" y="263"/>
                    <a:pt x="887" y="263"/>
                    <a:pt x="887" y="263"/>
                  </a:cubicBezTo>
                  <a:cubicBezTo>
                    <a:pt x="887" y="293"/>
                    <a:pt x="887" y="293"/>
                    <a:pt x="887" y="293"/>
                  </a:cubicBezTo>
                  <a:cubicBezTo>
                    <a:pt x="916" y="300"/>
                    <a:pt x="916" y="300"/>
                    <a:pt x="916" y="300"/>
                  </a:cubicBezTo>
                  <a:cubicBezTo>
                    <a:pt x="916" y="310"/>
                    <a:pt x="916" y="310"/>
                    <a:pt x="916" y="310"/>
                  </a:cubicBezTo>
                  <a:cubicBezTo>
                    <a:pt x="759" y="310"/>
                    <a:pt x="759" y="310"/>
                    <a:pt x="759" y="310"/>
                  </a:cubicBezTo>
                  <a:cubicBezTo>
                    <a:pt x="759" y="300"/>
                    <a:pt x="759" y="300"/>
                    <a:pt x="759" y="300"/>
                  </a:cubicBezTo>
                  <a:cubicBezTo>
                    <a:pt x="788" y="293"/>
                    <a:pt x="788" y="293"/>
                    <a:pt x="788" y="293"/>
                  </a:cubicBezTo>
                  <a:cubicBezTo>
                    <a:pt x="788" y="263"/>
                    <a:pt x="788" y="263"/>
                    <a:pt x="788" y="263"/>
                  </a:cubicBezTo>
                  <a:cubicBezTo>
                    <a:pt x="662" y="263"/>
                    <a:pt x="662" y="263"/>
                    <a:pt x="662" y="263"/>
                  </a:cubicBezTo>
                  <a:cubicBezTo>
                    <a:pt x="655" y="263"/>
                    <a:pt x="650" y="257"/>
                    <a:pt x="650" y="251"/>
                  </a:cubicBezTo>
                  <a:close/>
                  <a:moveTo>
                    <a:pt x="660" y="234"/>
                  </a:moveTo>
                  <a:cubicBezTo>
                    <a:pt x="821" y="234"/>
                    <a:pt x="821" y="234"/>
                    <a:pt x="821" y="234"/>
                  </a:cubicBezTo>
                  <a:cubicBezTo>
                    <a:pt x="1015" y="234"/>
                    <a:pt x="1015" y="234"/>
                    <a:pt x="1015" y="234"/>
                  </a:cubicBezTo>
                  <a:cubicBezTo>
                    <a:pt x="1015" y="47"/>
                    <a:pt x="1015" y="47"/>
                    <a:pt x="1015" y="47"/>
                  </a:cubicBezTo>
                  <a:cubicBezTo>
                    <a:pt x="735" y="47"/>
                    <a:pt x="735" y="47"/>
                    <a:pt x="735" y="47"/>
                  </a:cubicBezTo>
                  <a:cubicBezTo>
                    <a:pt x="660" y="47"/>
                    <a:pt x="660" y="47"/>
                    <a:pt x="660" y="47"/>
                  </a:cubicBezTo>
                  <a:lnTo>
                    <a:pt x="660" y="234"/>
                  </a:lnTo>
                  <a:close/>
                  <a:moveTo>
                    <a:pt x="287" y="640"/>
                  </a:moveTo>
                  <a:cubicBezTo>
                    <a:pt x="287" y="352"/>
                    <a:pt x="287" y="352"/>
                    <a:pt x="287" y="352"/>
                  </a:cubicBezTo>
                  <a:cubicBezTo>
                    <a:pt x="287" y="340"/>
                    <a:pt x="297" y="330"/>
                    <a:pt x="309" y="330"/>
                  </a:cubicBezTo>
                  <a:cubicBezTo>
                    <a:pt x="496" y="330"/>
                    <a:pt x="496" y="330"/>
                    <a:pt x="496" y="330"/>
                  </a:cubicBezTo>
                  <a:cubicBezTo>
                    <a:pt x="508" y="330"/>
                    <a:pt x="518" y="340"/>
                    <a:pt x="518" y="352"/>
                  </a:cubicBezTo>
                  <a:cubicBezTo>
                    <a:pt x="518" y="640"/>
                    <a:pt x="518" y="640"/>
                    <a:pt x="518" y="640"/>
                  </a:cubicBezTo>
                  <a:cubicBezTo>
                    <a:pt x="518" y="652"/>
                    <a:pt x="508" y="661"/>
                    <a:pt x="496" y="661"/>
                  </a:cubicBezTo>
                  <a:cubicBezTo>
                    <a:pt x="309" y="661"/>
                    <a:pt x="309" y="661"/>
                    <a:pt x="309" y="661"/>
                  </a:cubicBezTo>
                  <a:cubicBezTo>
                    <a:pt x="297" y="661"/>
                    <a:pt x="287" y="652"/>
                    <a:pt x="287" y="640"/>
                  </a:cubicBezTo>
                  <a:close/>
                  <a:moveTo>
                    <a:pt x="418" y="644"/>
                  </a:moveTo>
                  <a:cubicBezTo>
                    <a:pt x="418" y="642"/>
                    <a:pt x="416" y="640"/>
                    <a:pt x="413" y="640"/>
                  </a:cubicBezTo>
                  <a:cubicBezTo>
                    <a:pt x="392" y="640"/>
                    <a:pt x="392" y="640"/>
                    <a:pt x="392" y="640"/>
                  </a:cubicBezTo>
                  <a:cubicBezTo>
                    <a:pt x="389" y="640"/>
                    <a:pt x="387" y="642"/>
                    <a:pt x="387" y="644"/>
                  </a:cubicBezTo>
                  <a:cubicBezTo>
                    <a:pt x="387" y="650"/>
                    <a:pt x="387" y="650"/>
                    <a:pt x="387" y="650"/>
                  </a:cubicBezTo>
                  <a:cubicBezTo>
                    <a:pt x="387" y="652"/>
                    <a:pt x="389" y="654"/>
                    <a:pt x="392" y="654"/>
                  </a:cubicBezTo>
                  <a:cubicBezTo>
                    <a:pt x="413" y="654"/>
                    <a:pt x="413" y="654"/>
                    <a:pt x="413" y="654"/>
                  </a:cubicBezTo>
                  <a:cubicBezTo>
                    <a:pt x="416" y="654"/>
                    <a:pt x="418" y="652"/>
                    <a:pt x="418" y="650"/>
                  </a:cubicBezTo>
                  <a:lnTo>
                    <a:pt x="418" y="644"/>
                  </a:lnTo>
                  <a:close/>
                  <a:moveTo>
                    <a:pt x="316" y="631"/>
                  </a:moveTo>
                  <a:cubicBezTo>
                    <a:pt x="489" y="631"/>
                    <a:pt x="489" y="631"/>
                    <a:pt x="489" y="631"/>
                  </a:cubicBezTo>
                  <a:cubicBezTo>
                    <a:pt x="489" y="361"/>
                    <a:pt x="489" y="361"/>
                    <a:pt x="489" y="361"/>
                  </a:cubicBezTo>
                  <a:cubicBezTo>
                    <a:pt x="316" y="361"/>
                    <a:pt x="316" y="361"/>
                    <a:pt x="316" y="361"/>
                  </a:cubicBezTo>
                  <a:lnTo>
                    <a:pt x="316" y="631"/>
                  </a:lnTo>
                  <a:close/>
                  <a:moveTo>
                    <a:pt x="1149" y="592"/>
                  </a:moveTo>
                  <a:cubicBezTo>
                    <a:pt x="1149" y="410"/>
                    <a:pt x="1149" y="410"/>
                    <a:pt x="1149" y="410"/>
                  </a:cubicBezTo>
                  <a:cubicBezTo>
                    <a:pt x="1149" y="404"/>
                    <a:pt x="1154" y="399"/>
                    <a:pt x="1160" y="399"/>
                  </a:cubicBezTo>
                  <a:cubicBezTo>
                    <a:pt x="1253" y="399"/>
                    <a:pt x="1253" y="399"/>
                    <a:pt x="1253" y="399"/>
                  </a:cubicBezTo>
                  <a:cubicBezTo>
                    <a:pt x="1259" y="399"/>
                    <a:pt x="1264" y="404"/>
                    <a:pt x="1264" y="410"/>
                  </a:cubicBezTo>
                  <a:cubicBezTo>
                    <a:pt x="1264" y="592"/>
                    <a:pt x="1264" y="592"/>
                    <a:pt x="1264" y="592"/>
                  </a:cubicBezTo>
                  <a:cubicBezTo>
                    <a:pt x="1264" y="598"/>
                    <a:pt x="1259" y="603"/>
                    <a:pt x="1253" y="603"/>
                  </a:cubicBezTo>
                  <a:cubicBezTo>
                    <a:pt x="1160" y="603"/>
                    <a:pt x="1160" y="603"/>
                    <a:pt x="1160" y="603"/>
                  </a:cubicBezTo>
                  <a:cubicBezTo>
                    <a:pt x="1154" y="603"/>
                    <a:pt x="1149" y="598"/>
                    <a:pt x="1149" y="592"/>
                  </a:cubicBezTo>
                  <a:close/>
                  <a:moveTo>
                    <a:pt x="1218" y="585"/>
                  </a:moveTo>
                  <a:cubicBezTo>
                    <a:pt x="1218" y="584"/>
                    <a:pt x="1216" y="582"/>
                    <a:pt x="1215" y="582"/>
                  </a:cubicBezTo>
                  <a:cubicBezTo>
                    <a:pt x="1198" y="582"/>
                    <a:pt x="1198" y="582"/>
                    <a:pt x="1198" y="582"/>
                  </a:cubicBezTo>
                  <a:cubicBezTo>
                    <a:pt x="1197" y="582"/>
                    <a:pt x="1195" y="584"/>
                    <a:pt x="1195" y="585"/>
                  </a:cubicBezTo>
                  <a:cubicBezTo>
                    <a:pt x="1195" y="593"/>
                    <a:pt x="1195" y="593"/>
                    <a:pt x="1195" y="593"/>
                  </a:cubicBezTo>
                  <a:cubicBezTo>
                    <a:pt x="1195" y="595"/>
                    <a:pt x="1197" y="596"/>
                    <a:pt x="1198" y="596"/>
                  </a:cubicBezTo>
                  <a:cubicBezTo>
                    <a:pt x="1215" y="596"/>
                    <a:pt x="1215" y="596"/>
                    <a:pt x="1215" y="596"/>
                  </a:cubicBezTo>
                  <a:cubicBezTo>
                    <a:pt x="1216" y="596"/>
                    <a:pt x="1218" y="595"/>
                    <a:pt x="1218" y="593"/>
                  </a:cubicBezTo>
                  <a:lnTo>
                    <a:pt x="1218" y="585"/>
                  </a:lnTo>
                  <a:close/>
                  <a:moveTo>
                    <a:pt x="1156" y="578"/>
                  </a:moveTo>
                  <a:cubicBezTo>
                    <a:pt x="1236" y="578"/>
                    <a:pt x="1236" y="578"/>
                    <a:pt x="1236" y="578"/>
                  </a:cubicBezTo>
                  <a:cubicBezTo>
                    <a:pt x="1257" y="578"/>
                    <a:pt x="1257" y="578"/>
                    <a:pt x="1257" y="578"/>
                  </a:cubicBezTo>
                  <a:cubicBezTo>
                    <a:pt x="1257" y="424"/>
                    <a:pt x="1257" y="424"/>
                    <a:pt x="1257" y="424"/>
                  </a:cubicBezTo>
                  <a:cubicBezTo>
                    <a:pt x="1166" y="424"/>
                    <a:pt x="1166" y="424"/>
                    <a:pt x="1166" y="424"/>
                  </a:cubicBezTo>
                  <a:cubicBezTo>
                    <a:pt x="1156" y="424"/>
                    <a:pt x="1156" y="424"/>
                    <a:pt x="1156" y="424"/>
                  </a:cubicBezTo>
                  <a:lnTo>
                    <a:pt x="1156" y="578"/>
                  </a:lnTo>
                  <a:close/>
                  <a:moveTo>
                    <a:pt x="987" y="677"/>
                  </a:moveTo>
                  <a:cubicBezTo>
                    <a:pt x="980" y="608"/>
                    <a:pt x="922" y="554"/>
                    <a:pt x="851" y="554"/>
                  </a:cubicBezTo>
                  <a:cubicBezTo>
                    <a:pt x="793" y="554"/>
                    <a:pt x="743" y="590"/>
                    <a:pt x="723" y="640"/>
                  </a:cubicBezTo>
                  <a:cubicBezTo>
                    <a:pt x="717" y="639"/>
                    <a:pt x="710" y="638"/>
                    <a:pt x="703" y="638"/>
                  </a:cubicBezTo>
                  <a:cubicBezTo>
                    <a:pt x="652" y="638"/>
                    <a:pt x="611" y="679"/>
                    <a:pt x="611" y="730"/>
                  </a:cubicBezTo>
                  <a:cubicBezTo>
                    <a:pt x="611" y="741"/>
                    <a:pt x="613" y="752"/>
                    <a:pt x="617" y="761"/>
                  </a:cubicBezTo>
                  <a:cubicBezTo>
                    <a:pt x="1062" y="761"/>
                    <a:pt x="1062" y="761"/>
                    <a:pt x="1062" y="761"/>
                  </a:cubicBezTo>
                  <a:cubicBezTo>
                    <a:pt x="1063" y="756"/>
                    <a:pt x="1064" y="751"/>
                    <a:pt x="1064" y="745"/>
                  </a:cubicBezTo>
                  <a:cubicBezTo>
                    <a:pt x="1064" y="707"/>
                    <a:pt x="1033" y="676"/>
                    <a:pt x="995" y="676"/>
                  </a:cubicBezTo>
                  <a:cubicBezTo>
                    <a:pt x="993" y="676"/>
                    <a:pt x="990" y="676"/>
                    <a:pt x="987" y="677"/>
                  </a:cubicBezTo>
                  <a:close/>
                  <a:moveTo>
                    <a:pt x="838" y="357"/>
                  </a:moveTo>
                  <a:cubicBezTo>
                    <a:pt x="839" y="357"/>
                    <a:pt x="840" y="356"/>
                    <a:pt x="840" y="354"/>
                  </a:cubicBezTo>
                  <a:cubicBezTo>
                    <a:pt x="840" y="347"/>
                    <a:pt x="840" y="347"/>
                    <a:pt x="840" y="347"/>
                  </a:cubicBezTo>
                  <a:cubicBezTo>
                    <a:pt x="840" y="346"/>
                    <a:pt x="839" y="345"/>
                    <a:pt x="838" y="345"/>
                  </a:cubicBezTo>
                  <a:cubicBezTo>
                    <a:pt x="836" y="345"/>
                    <a:pt x="835" y="346"/>
                    <a:pt x="835" y="347"/>
                  </a:cubicBezTo>
                  <a:cubicBezTo>
                    <a:pt x="835" y="354"/>
                    <a:pt x="835" y="354"/>
                    <a:pt x="835" y="354"/>
                  </a:cubicBezTo>
                  <a:cubicBezTo>
                    <a:pt x="835" y="356"/>
                    <a:pt x="836" y="357"/>
                    <a:pt x="838" y="357"/>
                  </a:cubicBezTo>
                  <a:close/>
                  <a:moveTo>
                    <a:pt x="835" y="494"/>
                  </a:moveTo>
                  <a:cubicBezTo>
                    <a:pt x="835" y="495"/>
                    <a:pt x="836" y="496"/>
                    <a:pt x="838" y="496"/>
                  </a:cubicBezTo>
                  <a:cubicBezTo>
                    <a:pt x="839" y="496"/>
                    <a:pt x="840" y="495"/>
                    <a:pt x="840" y="494"/>
                  </a:cubicBezTo>
                  <a:cubicBezTo>
                    <a:pt x="840" y="479"/>
                    <a:pt x="840" y="479"/>
                    <a:pt x="840" y="479"/>
                  </a:cubicBezTo>
                  <a:cubicBezTo>
                    <a:pt x="840" y="477"/>
                    <a:pt x="839" y="476"/>
                    <a:pt x="838" y="476"/>
                  </a:cubicBezTo>
                  <a:cubicBezTo>
                    <a:pt x="836" y="476"/>
                    <a:pt x="835" y="477"/>
                    <a:pt x="835" y="479"/>
                  </a:cubicBezTo>
                  <a:lnTo>
                    <a:pt x="835" y="494"/>
                  </a:lnTo>
                  <a:close/>
                  <a:moveTo>
                    <a:pt x="835" y="459"/>
                  </a:moveTo>
                  <a:cubicBezTo>
                    <a:pt x="835" y="460"/>
                    <a:pt x="836" y="461"/>
                    <a:pt x="838" y="461"/>
                  </a:cubicBezTo>
                  <a:cubicBezTo>
                    <a:pt x="839" y="461"/>
                    <a:pt x="840" y="460"/>
                    <a:pt x="840" y="459"/>
                  </a:cubicBezTo>
                  <a:cubicBezTo>
                    <a:pt x="840" y="444"/>
                    <a:pt x="840" y="444"/>
                    <a:pt x="840" y="444"/>
                  </a:cubicBezTo>
                  <a:cubicBezTo>
                    <a:pt x="840" y="443"/>
                    <a:pt x="839" y="441"/>
                    <a:pt x="838" y="441"/>
                  </a:cubicBezTo>
                  <a:cubicBezTo>
                    <a:pt x="836" y="441"/>
                    <a:pt x="835" y="443"/>
                    <a:pt x="835" y="444"/>
                  </a:cubicBezTo>
                  <a:lnTo>
                    <a:pt x="835" y="459"/>
                  </a:lnTo>
                  <a:close/>
                  <a:moveTo>
                    <a:pt x="835" y="424"/>
                  </a:moveTo>
                  <a:cubicBezTo>
                    <a:pt x="835" y="425"/>
                    <a:pt x="836" y="427"/>
                    <a:pt x="838" y="427"/>
                  </a:cubicBezTo>
                  <a:cubicBezTo>
                    <a:pt x="839" y="427"/>
                    <a:pt x="840" y="425"/>
                    <a:pt x="840" y="424"/>
                  </a:cubicBezTo>
                  <a:cubicBezTo>
                    <a:pt x="840" y="409"/>
                    <a:pt x="840" y="409"/>
                    <a:pt x="840" y="409"/>
                  </a:cubicBezTo>
                  <a:cubicBezTo>
                    <a:pt x="840" y="408"/>
                    <a:pt x="839" y="407"/>
                    <a:pt x="838" y="407"/>
                  </a:cubicBezTo>
                  <a:cubicBezTo>
                    <a:pt x="836" y="407"/>
                    <a:pt x="835" y="408"/>
                    <a:pt x="835" y="409"/>
                  </a:cubicBezTo>
                  <a:lnTo>
                    <a:pt x="835" y="424"/>
                  </a:lnTo>
                  <a:close/>
                  <a:moveTo>
                    <a:pt x="835" y="389"/>
                  </a:moveTo>
                  <a:cubicBezTo>
                    <a:pt x="835" y="391"/>
                    <a:pt x="836" y="392"/>
                    <a:pt x="838" y="392"/>
                  </a:cubicBezTo>
                  <a:cubicBezTo>
                    <a:pt x="839" y="392"/>
                    <a:pt x="840" y="391"/>
                    <a:pt x="840" y="389"/>
                  </a:cubicBezTo>
                  <a:cubicBezTo>
                    <a:pt x="840" y="374"/>
                    <a:pt x="840" y="374"/>
                    <a:pt x="840" y="374"/>
                  </a:cubicBezTo>
                  <a:cubicBezTo>
                    <a:pt x="840" y="373"/>
                    <a:pt x="839" y="372"/>
                    <a:pt x="838" y="372"/>
                  </a:cubicBezTo>
                  <a:cubicBezTo>
                    <a:pt x="836" y="372"/>
                    <a:pt x="835" y="373"/>
                    <a:pt x="835" y="374"/>
                  </a:cubicBezTo>
                  <a:lnTo>
                    <a:pt x="835" y="389"/>
                  </a:lnTo>
                  <a:close/>
                  <a:moveTo>
                    <a:pt x="835" y="521"/>
                  </a:moveTo>
                  <a:cubicBezTo>
                    <a:pt x="835" y="522"/>
                    <a:pt x="836" y="523"/>
                    <a:pt x="838" y="523"/>
                  </a:cubicBezTo>
                  <a:cubicBezTo>
                    <a:pt x="839" y="523"/>
                    <a:pt x="840" y="522"/>
                    <a:pt x="840" y="521"/>
                  </a:cubicBezTo>
                  <a:cubicBezTo>
                    <a:pt x="840" y="514"/>
                    <a:pt x="840" y="514"/>
                    <a:pt x="840" y="514"/>
                  </a:cubicBezTo>
                  <a:cubicBezTo>
                    <a:pt x="840" y="512"/>
                    <a:pt x="839" y="511"/>
                    <a:pt x="838" y="511"/>
                  </a:cubicBezTo>
                  <a:cubicBezTo>
                    <a:pt x="836" y="511"/>
                    <a:pt x="835" y="512"/>
                    <a:pt x="835" y="514"/>
                  </a:cubicBezTo>
                  <a:lnTo>
                    <a:pt x="835" y="521"/>
                  </a:lnTo>
                  <a:close/>
                  <a:moveTo>
                    <a:pt x="998" y="620"/>
                  </a:moveTo>
                  <a:cubicBezTo>
                    <a:pt x="999" y="620"/>
                    <a:pt x="999" y="620"/>
                    <a:pt x="999" y="620"/>
                  </a:cubicBezTo>
                  <a:cubicBezTo>
                    <a:pt x="1006" y="616"/>
                    <a:pt x="1006" y="616"/>
                    <a:pt x="1006" y="616"/>
                  </a:cubicBezTo>
                  <a:cubicBezTo>
                    <a:pt x="1007" y="615"/>
                    <a:pt x="1007" y="614"/>
                    <a:pt x="1007" y="613"/>
                  </a:cubicBezTo>
                  <a:cubicBezTo>
                    <a:pt x="1006" y="612"/>
                    <a:pt x="1005" y="611"/>
                    <a:pt x="1003" y="612"/>
                  </a:cubicBezTo>
                  <a:cubicBezTo>
                    <a:pt x="997" y="615"/>
                    <a:pt x="997" y="615"/>
                    <a:pt x="997" y="615"/>
                  </a:cubicBezTo>
                  <a:cubicBezTo>
                    <a:pt x="996" y="616"/>
                    <a:pt x="995" y="618"/>
                    <a:pt x="996" y="619"/>
                  </a:cubicBezTo>
                  <a:cubicBezTo>
                    <a:pt x="996" y="620"/>
                    <a:pt x="997" y="620"/>
                    <a:pt x="998" y="620"/>
                  </a:cubicBezTo>
                  <a:close/>
                  <a:moveTo>
                    <a:pt x="1078" y="575"/>
                  </a:moveTo>
                  <a:cubicBezTo>
                    <a:pt x="1078" y="575"/>
                    <a:pt x="1078" y="575"/>
                    <a:pt x="1079" y="575"/>
                  </a:cubicBezTo>
                  <a:cubicBezTo>
                    <a:pt x="1091" y="568"/>
                    <a:pt x="1091" y="568"/>
                    <a:pt x="1091" y="568"/>
                  </a:cubicBezTo>
                  <a:cubicBezTo>
                    <a:pt x="1092" y="567"/>
                    <a:pt x="1093" y="566"/>
                    <a:pt x="1092" y="564"/>
                  </a:cubicBezTo>
                  <a:cubicBezTo>
                    <a:pt x="1091" y="563"/>
                    <a:pt x="1090" y="563"/>
                    <a:pt x="1089" y="563"/>
                  </a:cubicBezTo>
                  <a:cubicBezTo>
                    <a:pt x="1076" y="570"/>
                    <a:pt x="1076" y="570"/>
                    <a:pt x="1076" y="570"/>
                  </a:cubicBezTo>
                  <a:cubicBezTo>
                    <a:pt x="1075" y="571"/>
                    <a:pt x="1075" y="573"/>
                    <a:pt x="1076" y="574"/>
                  </a:cubicBezTo>
                  <a:cubicBezTo>
                    <a:pt x="1076" y="575"/>
                    <a:pt x="1077" y="575"/>
                    <a:pt x="1078" y="575"/>
                  </a:cubicBezTo>
                  <a:close/>
                  <a:moveTo>
                    <a:pt x="1049" y="591"/>
                  </a:moveTo>
                  <a:cubicBezTo>
                    <a:pt x="1050" y="591"/>
                    <a:pt x="1050" y="591"/>
                    <a:pt x="1050" y="591"/>
                  </a:cubicBezTo>
                  <a:cubicBezTo>
                    <a:pt x="1063" y="584"/>
                    <a:pt x="1063" y="584"/>
                    <a:pt x="1063" y="584"/>
                  </a:cubicBezTo>
                  <a:cubicBezTo>
                    <a:pt x="1064" y="583"/>
                    <a:pt x="1064" y="582"/>
                    <a:pt x="1064" y="580"/>
                  </a:cubicBezTo>
                  <a:cubicBezTo>
                    <a:pt x="1063" y="579"/>
                    <a:pt x="1061" y="579"/>
                    <a:pt x="1060" y="580"/>
                  </a:cubicBezTo>
                  <a:cubicBezTo>
                    <a:pt x="1048" y="586"/>
                    <a:pt x="1048" y="586"/>
                    <a:pt x="1048" y="586"/>
                  </a:cubicBezTo>
                  <a:cubicBezTo>
                    <a:pt x="1047" y="587"/>
                    <a:pt x="1046" y="589"/>
                    <a:pt x="1047" y="590"/>
                  </a:cubicBezTo>
                  <a:cubicBezTo>
                    <a:pt x="1048" y="591"/>
                    <a:pt x="1048" y="591"/>
                    <a:pt x="1049" y="591"/>
                  </a:cubicBezTo>
                  <a:close/>
                  <a:moveTo>
                    <a:pt x="1019" y="606"/>
                  </a:moveTo>
                  <a:cubicBezTo>
                    <a:pt x="1019" y="607"/>
                    <a:pt x="1020" y="607"/>
                    <a:pt x="1021" y="607"/>
                  </a:cubicBezTo>
                  <a:cubicBezTo>
                    <a:pt x="1021" y="607"/>
                    <a:pt x="1022" y="607"/>
                    <a:pt x="1022" y="607"/>
                  </a:cubicBezTo>
                  <a:cubicBezTo>
                    <a:pt x="1034" y="600"/>
                    <a:pt x="1034" y="600"/>
                    <a:pt x="1034" y="600"/>
                  </a:cubicBezTo>
                  <a:cubicBezTo>
                    <a:pt x="1035" y="599"/>
                    <a:pt x="1036" y="598"/>
                    <a:pt x="1035" y="597"/>
                  </a:cubicBezTo>
                  <a:cubicBezTo>
                    <a:pt x="1034" y="595"/>
                    <a:pt x="1033" y="595"/>
                    <a:pt x="1032" y="596"/>
                  </a:cubicBezTo>
                  <a:cubicBezTo>
                    <a:pt x="1020" y="603"/>
                    <a:pt x="1020" y="603"/>
                    <a:pt x="1020" y="603"/>
                  </a:cubicBezTo>
                  <a:cubicBezTo>
                    <a:pt x="1018" y="603"/>
                    <a:pt x="1018" y="605"/>
                    <a:pt x="1019" y="606"/>
                  </a:cubicBezTo>
                  <a:close/>
                  <a:moveTo>
                    <a:pt x="1106" y="559"/>
                  </a:moveTo>
                  <a:cubicBezTo>
                    <a:pt x="1106" y="559"/>
                    <a:pt x="1107" y="559"/>
                    <a:pt x="1107" y="559"/>
                  </a:cubicBezTo>
                  <a:cubicBezTo>
                    <a:pt x="1114" y="555"/>
                    <a:pt x="1114" y="555"/>
                    <a:pt x="1114" y="555"/>
                  </a:cubicBezTo>
                  <a:cubicBezTo>
                    <a:pt x="1115" y="554"/>
                    <a:pt x="1115" y="553"/>
                    <a:pt x="1115" y="552"/>
                  </a:cubicBezTo>
                  <a:cubicBezTo>
                    <a:pt x="1114" y="550"/>
                    <a:pt x="1113" y="550"/>
                    <a:pt x="1111" y="551"/>
                  </a:cubicBezTo>
                  <a:cubicBezTo>
                    <a:pt x="1105" y="554"/>
                    <a:pt x="1105" y="554"/>
                    <a:pt x="1105" y="554"/>
                  </a:cubicBezTo>
                  <a:cubicBezTo>
                    <a:pt x="1104" y="555"/>
                    <a:pt x="1103" y="556"/>
                    <a:pt x="1104" y="558"/>
                  </a:cubicBezTo>
                  <a:cubicBezTo>
                    <a:pt x="1104" y="558"/>
                    <a:pt x="1105" y="559"/>
                    <a:pt x="1106" y="559"/>
                  </a:cubicBezTo>
                  <a:close/>
                  <a:moveTo>
                    <a:pt x="664" y="616"/>
                  </a:moveTo>
                  <a:cubicBezTo>
                    <a:pt x="664" y="616"/>
                    <a:pt x="665" y="616"/>
                    <a:pt x="665" y="616"/>
                  </a:cubicBezTo>
                  <a:cubicBezTo>
                    <a:pt x="666" y="616"/>
                    <a:pt x="667" y="616"/>
                    <a:pt x="667" y="615"/>
                  </a:cubicBezTo>
                  <a:cubicBezTo>
                    <a:pt x="668" y="614"/>
                    <a:pt x="668" y="612"/>
                    <a:pt x="667" y="612"/>
                  </a:cubicBezTo>
                  <a:cubicBezTo>
                    <a:pt x="660" y="608"/>
                    <a:pt x="660" y="608"/>
                    <a:pt x="660" y="608"/>
                  </a:cubicBezTo>
                  <a:cubicBezTo>
                    <a:pt x="659" y="607"/>
                    <a:pt x="658" y="607"/>
                    <a:pt x="657" y="609"/>
                  </a:cubicBezTo>
                  <a:cubicBezTo>
                    <a:pt x="656" y="610"/>
                    <a:pt x="657" y="611"/>
                    <a:pt x="658" y="612"/>
                  </a:cubicBezTo>
                  <a:lnTo>
                    <a:pt x="664" y="616"/>
                  </a:lnTo>
                  <a:close/>
                  <a:moveTo>
                    <a:pt x="629" y="594"/>
                  </a:moveTo>
                  <a:cubicBezTo>
                    <a:pt x="641" y="602"/>
                    <a:pt x="641" y="602"/>
                    <a:pt x="641" y="602"/>
                  </a:cubicBezTo>
                  <a:cubicBezTo>
                    <a:pt x="642" y="602"/>
                    <a:pt x="642" y="602"/>
                    <a:pt x="643" y="602"/>
                  </a:cubicBezTo>
                  <a:cubicBezTo>
                    <a:pt x="643" y="602"/>
                    <a:pt x="644" y="602"/>
                    <a:pt x="645" y="601"/>
                  </a:cubicBezTo>
                  <a:cubicBezTo>
                    <a:pt x="645" y="600"/>
                    <a:pt x="645" y="598"/>
                    <a:pt x="644" y="598"/>
                  </a:cubicBezTo>
                  <a:cubicBezTo>
                    <a:pt x="632" y="590"/>
                    <a:pt x="632" y="590"/>
                    <a:pt x="632" y="590"/>
                  </a:cubicBezTo>
                  <a:cubicBezTo>
                    <a:pt x="631" y="589"/>
                    <a:pt x="629" y="590"/>
                    <a:pt x="628" y="591"/>
                  </a:cubicBezTo>
                  <a:cubicBezTo>
                    <a:pt x="628" y="592"/>
                    <a:pt x="628" y="594"/>
                    <a:pt x="629" y="594"/>
                  </a:cubicBezTo>
                  <a:close/>
                  <a:moveTo>
                    <a:pt x="572" y="559"/>
                  </a:moveTo>
                  <a:cubicBezTo>
                    <a:pt x="584" y="567"/>
                    <a:pt x="584" y="567"/>
                    <a:pt x="584" y="567"/>
                  </a:cubicBezTo>
                  <a:cubicBezTo>
                    <a:pt x="584" y="567"/>
                    <a:pt x="585" y="567"/>
                    <a:pt x="585" y="567"/>
                  </a:cubicBezTo>
                  <a:cubicBezTo>
                    <a:pt x="586" y="567"/>
                    <a:pt x="587" y="567"/>
                    <a:pt x="587" y="566"/>
                  </a:cubicBezTo>
                  <a:cubicBezTo>
                    <a:pt x="588" y="565"/>
                    <a:pt x="588" y="563"/>
                    <a:pt x="587" y="563"/>
                  </a:cubicBezTo>
                  <a:cubicBezTo>
                    <a:pt x="574" y="555"/>
                    <a:pt x="574" y="555"/>
                    <a:pt x="574" y="555"/>
                  </a:cubicBezTo>
                  <a:cubicBezTo>
                    <a:pt x="573" y="554"/>
                    <a:pt x="572" y="555"/>
                    <a:pt x="571" y="556"/>
                  </a:cubicBezTo>
                  <a:cubicBezTo>
                    <a:pt x="570" y="557"/>
                    <a:pt x="571" y="559"/>
                    <a:pt x="572" y="559"/>
                  </a:cubicBezTo>
                  <a:close/>
                  <a:moveTo>
                    <a:pt x="600" y="577"/>
                  </a:moveTo>
                  <a:cubicBezTo>
                    <a:pt x="613" y="584"/>
                    <a:pt x="613" y="584"/>
                    <a:pt x="613" y="584"/>
                  </a:cubicBezTo>
                  <a:cubicBezTo>
                    <a:pt x="613" y="585"/>
                    <a:pt x="614" y="585"/>
                    <a:pt x="614" y="585"/>
                  </a:cubicBezTo>
                  <a:cubicBezTo>
                    <a:pt x="615" y="585"/>
                    <a:pt x="616" y="584"/>
                    <a:pt x="616" y="584"/>
                  </a:cubicBezTo>
                  <a:cubicBezTo>
                    <a:pt x="617" y="582"/>
                    <a:pt x="616" y="581"/>
                    <a:pt x="615" y="580"/>
                  </a:cubicBezTo>
                  <a:cubicBezTo>
                    <a:pt x="603" y="573"/>
                    <a:pt x="603" y="573"/>
                    <a:pt x="603" y="573"/>
                  </a:cubicBezTo>
                  <a:cubicBezTo>
                    <a:pt x="602" y="572"/>
                    <a:pt x="600" y="572"/>
                    <a:pt x="600" y="573"/>
                  </a:cubicBezTo>
                  <a:cubicBezTo>
                    <a:pt x="599" y="575"/>
                    <a:pt x="599" y="576"/>
                    <a:pt x="600" y="577"/>
                  </a:cubicBezTo>
                  <a:close/>
                  <a:moveTo>
                    <a:pt x="549" y="545"/>
                  </a:moveTo>
                  <a:cubicBezTo>
                    <a:pt x="555" y="549"/>
                    <a:pt x="555" y="549"/>
                    <a:pt x="555" y="549"/>
                  </a:cubicBezTo>
                  <a:cubicBezTo>
                    <a:pt x="556" y="550"/>
                    <a:pt x="556" y="550"/>
                    <a:pt x="557" y="550"/>
                  </a:cubicBezTo>
                  <a:cubicBezTo>
                    <a:pt x="558" y="550"/>
                    <a:pt x="558" y="549"/>
                    <a:pt x="559" y="549"/>
                  </a:cubicBezTo>
                  <a:cubicBezTo>
                    <a:pt x="560" y="547"/>
                    <a:pt x="559" y="546"/>
                    <a:pt x="558" y="545"/>
                  </a:cubicBezTo>
                  <a:cubicBezTo>
                    <a:pt x="552" y="541"/>
                    <a:pt x="552" y="541"/>
                    <a:pt x="552" y="541"/>
                  </a:cubicBezTo>
                  <a:cubicBezTo>
                    <a:pt x="551" y="541"/>
                    <a:pt x="549" y="541"/>
                    <a:pt x="548" y="542"/>
                  </a:cubicBezTo>
                  <a:cubicBezTo>
                    <a:pt x="548" y="543"/>
                    <a:pt x="548" y="545"/>
                    <a:pt x="549" y="545"/>
                  </a:cubicBezTo>
                  <a:close/>
                  <a:moveTo>
                    <a:pt x="744" y="1891"/>
                  </a:moveTo>
                  <a:cubicBezTo>
                    <a:pt x="720" y="1866"/>
                    <a:pt x="720" y="1866"/>
                    <a:pt x="720" y="1866"/>
                  </a:cubicBezTo>
                  <a:cubicBezTo>
                    <a:pt x="685" y="1891"/>
                    <a:pt x="638" y="1892"/>
                    <a:pt x="603" y="1868"/>
                  </a:cubicBezTo>
                  <a:cubicBezTo>
                    <a:pt x="576" y="1883"/>
                    <a:pt x="545" y="1892"/>
                    <a:pt x="514" y="1892"/>
                  </a:cubicBezTo>
                  <a:cubicBezTo>
                    <a:pt x="455" y="1892"/>
                    <a:pt x="401" y="1863"/>
                    <a:pt x="367" y="1815"/>
                  </a:cubicBezTo>
                  <a:cubicBezTo>
                    <a:pt x="364" y="1810"/>
                    <a:pt x="364" y="1810"/>
                    <a:pt x="364" y="1810"/>
                  </a:cubicBezTo>
                  <a:cubicBezTo>
                    <a:pt x="364" y="1810"/>
                    <a:pt x="364" y="1810"/>
                    <a:pt x="364" y="1810"/>
                  </a:cubicBezTo>
                  <a:cubicBezTo>
                    <a:pt x="346" y="1782"/>
                    <a:pt x="336" y="1749"/>
                    <a:pt x="336" y="1714"/>
                  </a:cubicBezTo>
                  <a:cubicBezTo>
                    <a:pt x="336" y="1680"/>
                    <a:pt x="346" y="1647"/>
                    <a:pt x="364" y="1618"/>
                  </a:cubicBezTo>
                  <a:cubicBezTo>
                    <a:pt x="364" y="1618"/>
                    <a:pt x="364" y="1618"/>
                    <a:pt x="364" y="1618"/>
                  </a:cubicBezTo>
                  <a:cubicBezTo>
                    <a:pt x="367" y="1613"/>
                    <a:pt x="367" y="1613"/>
                    <a:pt x="367" y="1613"/>
                  </a:cubicBezTo>
                  <a:cubicBezTo>
                    <a:pt x="401" y="1565"/>
                    <a:pt x="455" y="1536"/>
                    <a:pt x="514" y="1536"/>
                  </a:cubicBezTo>
                  <a:cubicBezTo>
                    <a:pt x="572" y="1536"/>
                    <a:pt x="627" y="1565"/>
                    <a:pt x="660" y="1613"/>
                  </a:cubicBezTo>
                  <a:cubicBezTo>
                    <a:pt x="663" y="1618"/>
                    <a:pt x="663" y="1618"/>
                    <a:pt x="663" y="1618"/>
                  </a:cubicBezTo>
                  <a:cubicBezTo>
                    <a:pt x="663" y="1618"/>
                    <a:pt x="663" y="1618"/>
                    <a:pt x="663" y="1618"/>
                  </a:cubicBezTo>
                  <a:cubicBezTo>
                    <a:pt x="676" y="1639"/>
                    <a:pt x="685" y="1661"/>
                    <a:pt x="689" y="1685"/>
                  </a:cubicBezTo>
                  <a:cubicBezTo>
                    <a:pt x="705" y="1690"/>
                    <a:pt x="720" y="1698"/>
                    <a:pt x="732" y="1711"/>
                  </a:cubicBezTo>
                  <a:cubicBezTo>
                    <a:pt x="768" y="1747"/>
                    <a:pt x="772" y="1803"/>
                    <a:pt x="743" y="1843"/>
                  </a:cubicBezTo>
                  <a:cubicBezTo>
                    <a:pt x="768" y="1867"/>
                    <a:pt x="768" y="1867"/>
                    <a:pt x="768" y="1867"/>
                  </a:cubicBezTo>
                  <a:cubicBezTo>
                    <a:pt x="772" y="1865"/>
                    <a:pt x="777" y="1865"/>
                    <a:pt x="781" y="1869"/>
                  </a:cubicBezTo>
                  <a:cubicBezTo>
                    <a:pt x="873" y="1960"/>
                    <a:pt x="873" y="1960"/>
                    <a:pt x="873" y="1960"/>
                  </a:cubicBezTo>
                  <a:cubicBezTo>
                    <a:pt x="876" y="1964"/>
                    <a:pt x="876" y="1970"/>
                    <a:pt x="873" y="1974"/>
                  </a:cubicBezTo>
                  <a:cubicBezTo>
                    <a:pt x="851" y="1996"/>
                    <a:pt x="851" y="1996"/>
                    <a:pt x="851" y="1996"/>
                  </a:cubicBezTo>
                  <a:cubicBezTo>
                    <a:pt x="847" y="2000"/>
                    <a:pt x="841" y="2000"/>
                    <a:pt x="837" y="1996"/>
                  </a:cubicBezTo>
                  <a:cubicBezTo>
                    <a:pt x="745" y="1904"/>
                    <a:pt x="745" y="1904"/>
                    <a:pt x="745" y="1904"/>
                  </a:cubicBezTo>
                  <a:cubicBezTo>
                    <a:pt x="742" y="1900"/>
                    <a:pt x="742" y="1895"/>
                    <a:pt x="744" y="1891"/>
                  </a:cubicBezTo>
                  <a:close/>
                  <a:moveTo>
                    <a:pt x="376" y="1611"/>
                  </a:moveTo>
                  <a:cubicBezTo>
                    <a:pt x="395" y="1610"/>
                    <a:pt x="414" y="1610"/>
                    <a:pt x="433" y="1609"/>
                  </a:cubicBezTo>
                  <a:cubicBezTo>
                    <a:pt x="445" y="1579"/>
                    <a:pt x="462" y="1557"/>
                    <a:pt x="483" y="1545"/>
                  </a:cubicBezTo>
                  <a:cubicBezTo>
                    <a:pt x="440" y="1553"/>
                    <a:pt x="402" y="1576"/>
                    <a:pt x="376" y="1611"/>
                  </a:cubicBezTo>
                  <a:close/>
                  <a:moveTo>
                    <a:pt x="342" y="1711"/>
                  </a:moveTo>
                  <a:cubicBezTo>
                    <a:pt x="413" y="1711"/>
                    <a:pt x="413" y="1711"/>
                    <a:pt x="413" y="1711"/>
                  </a:cubicBezTo>
                  <a:cubicBezTo>
                    <a:pt x="414" y="1676"/>
                    <a:pt x="420" y="1643"/>
                    <a:pt x="430" y="1615"/>
                  </a:cubicBezTo>
                  <a:cubicBezTo>
                    <a:pt x="410" y="1616"/>
                    <a:pt x="391" y="1617"/>
                    <a:pt x="371" y="1618"/>
                  </a:cubicBezTo>
                  <a:cubicBezTo>
                    <a:pt x="353" y="1645"/>
                    <a:pt x="342" y="1678"/>
                    <a:pt x="342" y="1711"/>
                  </a:cubicBezTo>
                  <a:close/>
                  <a:moveTo>
                    <a:pt x="371" y="1811"/>
                  </a:moveTo>
                  <a:cubicBezTo>
                    <a:pt x="391" y="1812"/>
                    <a:pt x="410" y="1813"/>
                    <a:pt x="430" y="1813"/>
                  </a:cubicBezTo>
                  <a:cubicBezTo>
                    <a:pt x="420" y="1786"/>
                    <a:pt x="414" y="1753"/>
                    <a:pt x="413" y="1717"/>
                  </a:cubicBezTo>
                  <a:cubicBezTo>
                    <a:pt x="342" y="1717"/>
                    <a:pt x="342" y="1717"/>
                    <a:pt x="342" y="1717"/>
                  </a:cubicBezTo>
                  <a:cubicBezTo>
                    <a:pt x="342" y="1751"/>
                    <a:pt x="353" y="1783"/>
                    <a:pt x="371" y="1811"/>
                  </a:cubicBezTo>
                  <a:close/>
                  <a:moveTo>
                    <a:pt x="483" y="1883"/>
                  </a:moveTo>
                  <a:cubicBezTo>
                    <a:pt x="462" y="1872"/>
                    <a:pt x="445" y="1849"/>
                    <a:pt x="433" y="1819"/>
                  </a:cubicBezTo>
                  <a:cubicBezTo>
                    <a:pt x="414" y="1819"/>
                    <a:pt x="395" y="1818"/>
                    <a:pt x="376" y="1817"/>
                  </a:cubicBezTo>
                  <a:cubicBezTo>
                    <a:pt x="402" y="1852"/>
                    <a:pt x="440" y="1875"/>
                    <a:pt x="483" y="1883"/>
                  </a:cubicBezTo>
                  <a:close/>
                  <a:moveTo>
                    <a:pt x="511" y="1821"/>
                  </a:moveTo>
                  <a:cubicBezTo>
                    <a:pt x="487" y="1821"/>
                    <a:pt x="463" y="1820"/>
                    <a:pt x="439" y="1820"/>
                  </a:cubicBezTo>
                  <a:cubicBezTo>
                    <a:pt x="456" y="1859"/>
                    <a:pt x="482" y="1884"/>
                    <a:pt x="511" y="1886"/>
                  </a:cubicBezTo>
                  <a:lnTo>
                    <a:pt x="511" y="1821"/>
                  </a:lnTo>
                  <a:close/>
                  <a:moveTo>
                    <a:pt x="511" y="1717"/>
                  </a:moveTo>
                  <a:cubicBezTo>
                    <a:pt x="419" y="1717"/>
                    <a:pt x="419" y="1717"/>
                    <a:pt x="419" y="1717"/>
                  </a:cubicBezTo>
                  <a:cubicBezTo>
                    <a:pt x="419" y="1753"/>
                    <a:pt x="426" y="1786"/>
                    <a:pt x="437" y="1814"/>
                  </a:cubicBezTo>
                  <a:cubicBezTo>
                    <a:pt x="461" y="1814"/>
                    <a:pt x="486" y="1815"/>
                    <a:pt x="511" y="1815"/>
                  </a:cubicBezTo>
                  <a:lnTo>
                    <a:pt x="511" y="1717"/>
                  </a:lnTo>
                  <a:close/>
                  <a:moveTo>
                    <a:pt x="511" y="1614"/>
                  </a:moveTo>
                  <a:cubicBezTo>
                    <a:pt x="486" y="1614"/>
                    <a:pt x="461" y="1614"/>
                    <a:pt x="437" y="1615"/>
                  </a:cubicBezTo>
                  <a:cubicBezTo>
                    <a:pt x="426" y="1642"/>
                    <a:pt x="419" y="1675"/>
                    <a:pt x="419" y="1711"/>
                  </a:cubicBezTo>
                  <a:cubicBezTo>
                    <a:pt x="511" y="1711"/>
                    <a:pt x="511" y="1711"/>
                    <a:pt x="511" y="1711"/>
                  </a:cubicBezTo>
                  <a:lnTo>
                    <a:pt x="511" y="1614"/>
                  </a:lnTo>
                  <a:close/>
                  <a:moveTo>
                    <a:pt x="511" y="1542"/>
                  </a:moveTo>
                  <a:cubicBezTo>
                    <a:pt x="482" y="1544"/>
                    <a:pt x="456" y="1570"/>
                    <a:pt x="439" y="1609"/>
                  </a:cubicBezTo>
                  <a:cubicBezTo>
                    <a:pt x="463" y="1608"/>
                    <a:pt x="487" y="1608"/>
                    <a:pt x="511" y="1608"/>
                  </a:cubicBezTo>
                  <a:lnTo>
                    <a:pt x="511" y="1542"/>
                  </a:lnTo>
                  <a:close/>
                  <a:moveTo>
                    <a:pt x="625" y="1845"/>
                  </a:moveTo>
                  <a:cubicBezTo>
                    <a:pt x="635" y="1837"/>
                    <a:pt x="644" y="1828"/>
                    <a:pt x="651" y="1817"/>
                  </a:cubicBezTo>
                  <a:cubicBezTo>
                    <a:pt x="634" y="1818"/>
                    <a:pt x="616" y="1819"/>
                    <a:pt x="598" y="1819"/>
                  </a:cubicBezTo>
                  <a:cubicBezTo>
                    <a:pt x="601" y="1824"/>
                    <a:pt x="605" y="1829"/>
                    <a:pt x="610" y="1834"/>
                  </a:cubicBezTo>
                  <a:cubicBezTo>
                    <a:pt x="614" y="1838"/>
                    <a:pt x="619" y="1842"/>
                    <a:pt x="625" y="1845"/>
                  </a:cubicBezTo>
                  <a:close/>
                  <a:moveTo>
                    <a:pt x="593" y="1808"/>
                  </a:moveTo>
                  <a:cubicBezTo>
                    <a:pt x="601" y="1786"/>
                    <a:pt x="606" y="1762"/>
                    <a:pt x="607" y="1735"/>
                  </a:cubicBezTo>
                  <a:cubicBezTo>
                    <a:pt x="589" y="1755"/>
                    <a:pt x="584" y="1783"/>
                    <a:pt x="593" y="1808"/>
                  </a:cubicBezTo>
                  <a:close/>
                  <a:moveTo>
                    <a:pt x="656" y="1811"/>
                  </a:moveTo>
                  <a:cubicBezTo>
                    <a:pt x="675" y="1783"/>
                    <a:pt x="685" y="1751"/>
                    <a:pt x="686" y="1717"/>
                  </a:cubicBezTo>
                  <a:cubicBezTo>
                    <a:pt x="633" y="1717"/>
                    <a:pt x="633" y="1717"/>
                    <a:pt x="633" y="1717"/>
                  </a:cubicBezTo>
                  <a:cubicBezTo>
                    <a:pt x="626" y="1720"/>
                    <a:pt x="620" y="1724"/>
                    <a:pt x="614" y="1729"/>
                  </a:cubicBezTo>
                  <a:cubicBezTo>
                    <a:pt x="612" y="1760"/>
                    <a:pt x="606" y="1789"/>
                    <a:pt x="597" y="1813"/>
                  </a:cubicBezTo>
                  <a:cubicBezTo>
                    <a:pt x="617" y="1813"/>
                    <a:pt x="637" y="1812"/>
                    <a:pt x="656" y="1811"/>
                  </a:cubicBezTo>
                  <a:close/>
                  <a:moveTo>
                    <a:pt x="656" y="1618"/>
                  </a:moveTo>
                  <a:cubicBezTo>
                    <a:pt x="637" y="1617"/>
                    <a:pt x="617" y="1616"/>
                    <a:pt x="597" y="1615"/>
                  </a:cubicBezTo>
                  <a:cubicBezTo>
                    <a:pt x="606" y="1638"/>
                    <a:pt x="611" y="1664"/>
                    <a:pt x="613" y="1692"/>
                  </a:cubicBezTo>
                  <a:cubicBezTo>
                    <a:pt x="635" y="1681"/>
                    <a:pt x="660" y="1678"/>
                    <a:pt x="683" y="1683"/>
                  </a:cubicBezTo>
                  <a:cubicBezTo>
                    <a:pt x="678" y="1660"/>
                    <a:pt x="669" y="1638"/>
                    <a:pt x="656" y="1618"/>
                  </a:cubicBezTo>
                  <a:close/>
                  <a:moveTo>
                    <a:pt x="545" y="1545"/>
                  </a:moveTo>
                  <a:cubicBezTo>
                    <a:pt x="565" y="1557"/>
                    <a:pt x="582" y="1579"/>
                    <a:pt x="595" y="1609"/>
                  </a:cubicBezTo>
                  <a:cubicBezTo>
                    <a:pt x="614" y="1610"/>
                    <a:pt x="633" y="1610"/>
                    <a:pt x="651" y="1611"/>
                  </a:cubicBezTo>
                  <a:cubicBezTo>
                    <a:pt x="625" y="1576"/>
                    <a:pt x="587" y="1553"/>
                    <a:pt x="545" y="1545"/>
                  </a:cubicBezTo>
                  <a:close/>
                  <a:moveTo>
                    <a:pt x="517" y="1608"/>
                  </a:moveTo>
                  <a:cubicBezTo>
                    <a:pt x="541" y="1608"/>
                    <a:pt x="565" y="1608"/>
                    <a:pt x="588" y="1609"/>
                  </a:cubicBezTo>
                  <a:cubicBezTo>
                    <a:pt x="572" y="1570"/>
                    <a:pt x="546" y="1544"/>
                    <a:pt x="517" y="1542"/>
                  </a:cubicBezTo>
                  <a:lnTo>
                    <a:pt x="517" y="1608"/>
                  </a:lnTo>
                  <a:close/>
                  <a:moveTo>
                    <a:pt x="517" y="1711"/>
                  </a:moveTo>
                  <a:cubicBezTo>
                    <a:pt x="587" y="1711"/>
                    <a:pt x="587" y="1711"/>
                    <a:pt x="587" y="1711"/>
                  </a:cubicBezTo>
                  <a:cubicBezTo>
                    <a:pt x="588" y="1711"/>
                    <a:pt x="588" y="1711"/>
                    <a:pt x="588" y="1711"/>
                  </a:cubicBezTo>
                  <a:cubicBezTo>
                    <a:pt x="594" y="1705"/>
                    <a:pt x="600" y="1700"/>
                    <a:pt x="608" y="1695"/>
                  </a:cubicBezTo>
                  <a:cubicBezTo>
                    <a:pt x="606" y="1666"/>
                    <a:pt x="600" y="1638"/>
                    <a:pt x="591" y="1615"/>
                  </a:cubicBezTo>
                  <a:cubicBezTo>
                    <a:pt x="566" y="1614"/>
                    <a:pt x="542" y="1614"/>
                    <a:pt x="517" y="1614"/>
                  </a:cubicBezTo>
                  <a:lnTo>
                    <a:pt x="517" y="1711"/>
                  </a:lnTo>
                  <a:close/>
                  <a:moveTo>
                    <a:pt x="517" y="1815"/>
                  </a:moveTo>
                  <a:cubicBezTo>
                    <a:pt x="532" y="1815"/>
                    <a:pt x="547" y="1815"/>
                    <a:pt x="562" y="1814"/>
                  </a:cubicBezTo>
                  <a:cubicBezTo>
                    <a:pt x="552" y="1782"/>
                    <a:pt x="559" y="1745"/>
                    <a:pt x="582" y="1717"/>
                  </a:cubicBezTo>
                  <a:cubicBezTo>
                    <a:pt x="517" y="1717"/>
                    <a:pt x="517" y="1717"/>
                    <a:pt x="517" y="1717"/>
                  </a:cubicBezTo>
                  <a:lnTo>
                    <a:pt x="517" y="1815"/>
                  </a:lnTo>
                  <a:close/>
                  <a:moveTo>
                    <a:pt x="517" y="1886"/>
                  </a:moveTo>
                  <a:cubicBezTo>
                    <a:pt x="540" y="1885"/>
                    <a:pt x="560" y="1868"/>
                    <a:pt x="577" y="1842"/>
                  </a:cubicBezTo>
                  <a:cubicBezTo>
                    <a:pt x="572" y="1835"/>
                    <a:pt x="568" y="1828"/>
                    <a:pt x="565" y="1820"/>
                  </a:cubicBezTo>
                  <a:cubicBezTo>
                    <a:pt x="549" y="1820"/>
                    <a:pt x="533" y="1821"/>
                    <a:pt x="517" y="1821"/>
                  </a:cubicBezTo>
                  <a:lnTo>
                    <a:pt x="517" y="1886"/>
                  </a:lnTo>
                  <a:close/>
                  <a:moveTo>
                    <a:pt x="598" y="1864"/>
                  </a:moveTo>
                  <a:cubicBezTo>
                    <a:pt x="594" y="1862"/>
                    <a:pt x="591" y="1859"/>
                    <a:pt x="588" y="1856"/>
                  </a:cubicBezTo>
                  <a:cubicBezTo>
                    <a:pt x="585" y="1853"/>
                    <a:pt x="582" y="1850"/>
                    <a:pt x="580" y="1847"/>
                  </a:cubicBezTo>
                  <a:cubicBezTo>
                    <a:pt x="570" y="1863"/>
                    <a:pt x="558" y="1876"/>
                    <a:pt x="545" y="1883"/>
                  </a:cubicBezTo>
                  <a:cubicBezTo>
                    <a:pt x="563" y="1880"/>
                    <a:pt x="581" y="1873"/>
                    <a:pt x="598" y="1864"/>
                  </a:cubicBezTo>
                  <a:close/>
                  <a:moveTo>
                    <a:pt x="711" y="1733"/>
                  </a:moveTo>
                  <a:cubicBezTo>
                    <a:pt x="705" y="1727"/>
                    <a:pt x="698" y="1722"/>
                    <a:pt x="691" y="1719"/>
                  </a:cubicBezTo>
                  <a:cubicBezTo>
                    <a:pt x="691" y="1752"/>
                    <a:pt x="681" y="1783"/>
                    <a:pt x="663" y="1810"/>
                  </a:cubicBezTo>
                  <a:cubicBezTo>
                    <a:pt x="663" y="1810"/>
                    <a:pt x="663" y="1810"/>
                    <a:pt x="663" y="1810"/>
                  </a:cubicBezTo>
                  <a:cubicBezTo>
                    <a:pt x="660" y="1815"/>
                    <a:pt x="660" y="1815"/>
                    <a:pt x="660" y="1815"/>
                  </a:cubicBezTo>
                  <a:cubicBezTo>
                    <a:pt x="651" y="1828"/>
                    <a:pt x="641" y="1839"/>
                    <a:pt x="630" y="1848"/>
                  </a:cubicBezTo>
                  <a:cubicBezTo>
                    <a:pt x="657" y="1860"/>
                    <a:pt x="689" y="1855"/>
                    <a:pt x="711" y="1834"/>
                  </a:cubicBezTo>
                  <a:cubicBezTo>
                    <a:pt x="739" y="1806"/>
                    <a:pt x="739" y="1761"/>
                    <a:pt x="711" y="1733"/>
                  </a:cubicBezTo>
                  <a:close/>
                  <a:moveTo>
                    <a:pt x="4298" y="2629"/>
                  </a:moveTo>
                  <a:cubicBezTo>
                    <a:pt x="4298" y="3046"/>
                    <a:pt x="4298" y="3046"/>
                    <a:pt x="4298" y="3046"/>
                  </a:cubicBezTo>
                  <a:cubicBezTo>
                    <a:pt x="4306" y="3046"/>
                    <a:pt x="4306" y="3046"/>
                    <a:pt x="4306" y="3046"/>
                  </a:cubicBezTo>
                  <a:cubicBezTo>
                    <a:pt x="4313" y="3046"/>
                    <a:pt x="4319" y="3052"/>
                    <a:pt x="4319" y="3058"/>
                  </a:cubicBezTo>
                  <a:cubicBezTo>
                    <a:pt x="4319" y="3065"/>
                    <a:pt x="4313" y="3071"/>
                    <a:pt x="4306" y="3071"/>
                  </a:cubicBezTo>
                  <a:cubicBezTo>
                    <a:pt x="4101" y="3071"/>
                    <a:pt x="4101" y="3071"/>
                    <a:pt x="4101" y="3071"/>
                  </a:cubicBezTo>
                  <a:cubicBezTo>
                    <a:pt x="4154" y="3235"/>
                    <a:pt x="4154" y="3235"/>
                    <a:pt x="4154" y="3235"/>
                  </a:cubicBezTo>
                  <a:cubicBezTo>
                    <a:pt x="4156" y="3242"/>
                    <a:pt x="4153" y="3249"/>
                    <a:pt x="4146" y="3251"/>
                  </a:cubicBezTo>
                  <a:cubicBezTo>
                    <a:pt x="4140" y="3253"/>
                    <a:pt x="4133" y="3249"/>
                    <a:pt x="4131" y="3243"/>
                  </a:cubicBezTo>
                  <a:cubicBezTo>
                    <a:pt x="4087" y="3106"/>
                    <a:pt x="4087" y="3106"/>
                    <a:pt x="4087" y="3106"/>
                  </a:cubicBezTo>
                  <a:cubicBezTo>
                    <a:pt x="4075" y="3071"/>
                    <a:pt x="4075" y="3071"/>
                    <a:pt x="4075" y="3071"/>
                  </a:cubicBezTo>
                  <a:cubicBezTo>
                    <a:pt x="3907" y="3071"/>
                    <a:pt x="3907" y="3071"/>
                    <a:pt x="3907" y="3071"/>
                  </a:cubicBezTo>
                  <a:cubicBezTo>
                    <a:pt x="3851" y="3243"/>
                    <a:pt x="3851" y="3243"/>
                    <a:pt x="3851" y="3243"/>
                  </a:cubicBezTo>
                  <a:cubicBezTo>
                    <a:pt x="3849" y="3248"/>
                    <a:pt x="3845" y="3251"/>
                    <a:pt x="3839" y="3251"/>
                  </a:cubicBezTo>
                  <a:cubicBezTo>
                    <a:pt x="3838" y="3251"/>
                    <a:pt x="3837" y="3251"/>
                    <a:pt x="3836" y="3251"/>
                  </a:cubicBezTo>
                  <a:cubicBezTo>
                    <a:pt x="3829" y="3249"/>
                    <a:pt x="3826" y="3242"/>
                    <a:pt x="3828" y="3235"/>
                  </a:cubicBezTo>
                  <a:cubicBezTo>
                    <a:pt x="3881" y="3071"/>
                    <a:pt x="3881" y="3071"/>
                    <a:pt x="3881" y="3071"/>
                  </a:cubicBezTo>
                  <a:cubicBezTo>
                    <a:pt x="3675" y="3071"/>
                    <a:pt x="3675" y="3071"/>
                    <a:pt x="3675" y="3071"/>
                  </a:cubicBezTo>
                  <a:cubicBezTo>
                    <a:pt x="3669" y="3071"/>
                    <a:pt x="3663" y="3065"/>
                    <a:pt x="3663" y="3058"/>
                  </a:cubicBezTo>
                  <a:cubicBezTo>
                    <a:pt x="3663" y="3052"/>
                    <a:pt x="3669" y="3046"/>
                    <a:pt x="3675" y="3046"/>
                  </a:cubicBezTo>
                  <a:cubicBezTo>
                    <a:pt x="3684" y="3046"/>
                    <a:pt x="3684" y="3046"/>
                    <a:pt x="3684" y="3046"/>
                  </a:cubicBezTo>
                  <a:cubicBezTo>
                    <a:pt x="3684" y="2629"/>
                    <a:pt x="3684" y="2629"/>
                    <a:pt x="3684" y="2629"/>
                  </a:cubicBezTo>
                  <a:cubicBezTo>
                    <a:pt x="3675" y="2629"/>
                    <a:pt x="3675" y="2629"/>
                    <a:pt x="3675" y="2629"/>
                  </a:cubicBezTo>
                  <a:cubicBezTo>
                    <a:pt x="3669" y="2629"/>
                    <a:pt x="3663" y="2624"/>
                    <a:pt x="3663" y="2617"/>
                  </a:cubicBezTo>
                  <a:cubicBezTo>
                    <a:pt x="3663" y="2610"/>
                    <a:pt x="3669" y="2605"/>
                    <a:pt x="3675" y="2605"/>
                  </a:cubicBezTo>
                  <a:cubicBezTo>
                    <a:pt x="4306" y="2605"/>
                    <a:pt x="4306" y="2605"/>
                    <a:pt x="4306" y="2605"/>
                  </a:cubicBezTo>
                  <a:cubicBezTo>
                    <a:pt x="4313" y="2605"/>
                    <a:pt x="4319" y="2610"/>
                    <a:pt x="4319" y="2617"/>
                  </a:cubicBezTo>
                  <a:cubicBezTo>
                    <a:pt x="4319" y="2624"/>
                    <a:pt x="4313" y="2629"/>
                    <a:pt x="4306" y="2629"/>
                  </a:cubicBezTo>
                  <a:lnTo>
                    <a:pt x="4298" y="2629"/>
                  </a:lnTo>
                  <a:close/>
                  <a:moveTo>
                    <a:pt x="4280" y="2646"/>
                  </a:moveTo>
                  <a:cubicBezTo>
                    <a:pt x="3701" y="2646"/>
                    <a:pt x="3701" y="2646"/>
                    <a:pt x="3701" y="2646"/>
                  </a:cubicBezTo>
                  <a:cubicBezTo>
                    <a:pt x="3701" y="3029"/>
                    <a:pt x="3701" y="3029"/>
                    <a:pt x="3701" y="3029"/>
                  </a:cubicBezTo>
                  <a:cubicBezTo>
                    <a:pt x="4280" y="3029"/>
                    <a:pt x="4280" y="3029"/>
                    <a:pt x="4280" y="3029"/>
                  </a:cubicBezTo>
                  <a:lnTo>
                    <a:pt x="4280" y="2646"/>
                  </a:lnTo>
                  <a:close/>
                  <a:moveTo>
                    <a:pt x="3759" y="2950"/>
                  </a:moveTo>
                  <a:cubicBezTo>
                    <a:pt x="3759" y="2934"/>
                    <a:pt x="3771" y="2921"/>
                    <a:pt x="3787" y="2920"/>
                  </a:cubicBezTo>
                  <a:cubicBezTo>
                    <a:pt x="3787" y="2916"/>
                    <a:pt x="3787" y="2912"/>
                    <a:pt x="3787" y="2908"/>
                  </a:cubicBezTo>
                  <a:cubicBezTo>
                    <a:pt x="3793" y="2908"/>
                    <a:pt x="3793" y="2908"/>
                    <a:pt x="3793" y="2908"/>
                  </a:cubicBezTo>
                  <a:cubicBezTo>
                    <a:pt x="3793" y="2912"/>
                    <a:pt x="3793" y="2916"/>
                    <a:pt x="3793" y="2920"/>
                  </a:cubicBezTo>
                  <a:cubicBezTo>
                    <a:pt x="3808" y="2921"/>
                    <a:pt x="3821" y="2934"/>
                    <a:pt x="3821" y="2950"/>
                  </a:cubicBezTo>
                  <a:cubicBezTo>
                    <a:pt x="3821" y="2967"/>
                    <a:pt x="3807" y="2981"/>
                    <a:pt x="3790" y="2981"/>
                  </a:cubicBezTo>
                  <a:cubicBezTo>
                    <a:pt x="3773" y="2981"/>
                    <a:pt x="3759" y="2967"/>
                    <a:pt x="3759" y="2950"/>
                  </a:cubicBezTo>
                  <a:close/>
                  <a:moveTo>
                    <a:pt x="3765" y="2950"/>
                  </a:moveTo>
                  <a:cubicBezTo>
                    <a:pt x="3765" y="2964"/>
                    <a:pt x="3776" y="2975"/>
                    <a:pt x="3790" y="2975"/>
                  </a:cubicBezTo>
                  <a:cubicBezTo>
                    <a:pt x="3803" y="2975"/>
                    <a:pt x="3815" y="2964"/>
                    <a:pt x="3815" y="2950"/>
                  </a:cubicBezTo>
                  <a:cubicBezTo>
                    <a:pt x="3815" y="2937"/>
                    <a:pt x="3803" y="2926"/>
                    <a:pt x="3790" y="2926"/>
                  </a:cubicBezTo>
                  <a:cubicBezTo>
                    <a:pt x="3776" y="2926"/>
                    <a:pt x="3765" y="2937"/>
                    <a:pt x="3765" y="2950"/>
                  </a:cubicBezTo>
                  <a:close/>
                  <a:moveTo>
                    <a:pt x="3860" y="2950"/>
                  </a:moveTo>
                  <a:cubicBezTo>
                    <a:pt x="3860" y="2933"/>
                    <a:pt x="3874" y="2920"/>
                    <a:pt x="3891" y="2920"/>
                  </a:cubicBezTo>
                  <a:cubicBezTo>
                    <a:pt x="3906" y="2920"/>
                    <a:pt x="3920" y="2932"/>
                    <a:pt x="3921" y="2947"/>
                  </a:cubicBezTo>
                  <a:cubicBezTo>
                    <a:pt x="3948" y="2947"/>
                    <a:pt x="3948" y="2947"/>
                    <a:pt x="3948" y="2947"/>
                  </a:cubicBezTo>
                  <a:cubicBezTo>
                    <a:pt x="3948" y="2953"/>
                    <a:pt x="3948" y="2953"/>
                    <a:pt x="3948" y="2953"/>
                  </a:cubicBezTo>
                  <a:cubicBezTo>
                    <a:pt x="3921" y="2953"/>
                    <a:pt x="3921" y="2953"/>
                    <a:pt x="3921" y="2953"/>
                  </a:cubicBezTo>
                  <a:cubicBezTo>
                    <a:pt x="3920" y="2969"/>
                    <a:pt x="3906" y="2981"/>
                    <a:pt x="3891" y="2981"/>
                  </a:cubicBezTo>
                  <a:cubicBezTo>
                    <a:pt x="3874" y="2981"/>
                    <a:pt x="3860" y="2967"/>
                    <a:pt x="3860" y="2950"/>
                  </a:cubicBezTo>
                  <a:close/>
                  <a:moveTo>
                    <a:pt x="3866" y="2950"/>
                  </a:moveTo>
                  <a:cubicBezTo>
                    <a:pt x="3866" y="2964"/>
                    <a:pt x="3877" y="2975"/>
                    <a:pt x="3891" y="2975"/>
                  </a:cubicBezTo>
                  <a:cubicBezTo>
                    <a:pt x="3904" y="2975"/>
                    <a:pt x="3915" y="2964"/>
                    <a:pt x="3915" y="2950"/>
                  </a:cubicBezTo>
                  <a:cubicBezTo>
                    <a:pt x="3915" y="2937"/>
                    <a:pt x="3904" y="2926"/>
                    <a:pt x="3891" y="2926"/>
                  </a:cubicBezTo>
                  <a:cubicBezTo>
                    <a:pt x="3877" y="2926"/>
                    <a:pt x="3866" y="2937"/>
                    <a:pt x="3866" y="2950"/>
                  </a:cubicBezTo>
                  <a:close/>
                  <a:moveTo>
                    <a:pt x="4155" y="2748"/>
                  </a:moveTo>
                  <a:cubicBezTo>
                    <a:pt x="4156" y="2749"/>
                    <a:pt x="4157" y="2749"/>
                    <a:pt x="4158" y="2749"/>
                  </a:cubicBezTo>
                  <a:cubicBezTo>
                    <a:pt x="4158" y="2749"/>
                    <a:pt x="4159" y="2749"/>
                    <a:pt x="4160" y="2748"/>
                  </a:cubicBezTo>
                  <a:cubicBezTo>
                    <a:pt x="4184" y="2723"/>
                    <a:pt x="4184" y="2723"/>
                    <a:pt x="4184" y="2723"/>
                  </a:cubicBezTo>
                  <a:cubicBezTo>
                    <a:pt x="4209" y="2748"/>
                    <a:pt x="4209" y="2748"/>
                    <a:pt x="4209" y="2748"/>
                  </a:cubicBezTo>
                  <a:cubicBezTo>
                    <a:pt x="4209" y="2749"/>
                    <a:pt x="4210" y="2749"/>
                    <a:pt x="4211" y="2749"/>
                  </a:cubicBezTo>
                  <a:cubicBezTo>
                    <a:pt x="4212" y="2749"/>
                    <a:pt x="4212" y="2749"/>
                    <a:pt x="4213" y="2748"/>
                  </a:cubicBezTo>
                  <a:cubicBezTo>
                    <a:pt x="4214" y="2747"/>
                    <a:pt x="4214" y="2745"/>
                    <a:pt x="4213" y="2744"/>
                  </a:cubicBezTo>
                  <a:cubicBezTo>
                    <a:pt x="4189" y="2719"/>
                    <a:pt x="4189" y="2719"/>
                    <a:pt x="4189" y="2719"/>
                  </a:cubicBezTo>
                  <a:cubicBezTo>
                    <a:pt x="4213" y="2695"/>
                    <a:pt x="4213" y="2695"/>
                    <a:pt x="4213" y="2695"/>
                  </a:cubicBezTo>
                  <a:cubicBezTo>
                    <a:pt x="4214" y="2694"/>
                    <a:pt x="4214" y="2692"/>
                    <a:pt x="4213" y="2690"/>
                  </a:cubicBezTo>
                  <a:cubicBezTo>
                    <a:pt x="4212" y="2689"/>
                    <a:pt x="4210" y="2689"/>
                    <a:pt x="4209" y="2690"/>
                  </a:cubicBezTo>
                  <a:cubicBezTo>
                    <a:pt x="4184" y="2715"/>
                    <a:pt x="4184" y="2715"/>
                    <a:pt x="4184" y="2715"/>
                  </a:cubicBezTo>
                  <a:cubicBezTo>
                    <a:pt x="4160" y="2690"/>
                    <a:pt x="4160" y="2690"/>
                    <a:pt x="4160" y="2690"/>
                  </a:cubicBezTo>
                  <a:cubicBezTo>
                    <a:pt x="4159" y="2689"/>
                    <a:pt x="4157" y="2689"/>
                    <a:pt x="4155" y="2690"/>
                  </a:cubicBezTo>
                  <a:cubicBezTo>
                    <a:pt x="4154" y="2692"/>
                    <a:pt x="4154" y="2694"/>
                    <a:pt x="4155" y="2695"/>
                  </a:cubicBezTo>
                  <a:cubicBezTo>
                    <a:pt x="4180" y="2719"/>
                    <a:pt x="4180" y="2719"/>
                    <a:pt x="4180" y="2719"/>
                  </a:cubicBezTo>
                  <a:cubicBezTo>
                    <a:pt x="4155" y="2744"/>
                    <a:pt x="4155" y="2744"/>
                    <a:pt x="4155" y="2744"/>
                  </a:cubicBezTo>
                  <a:cubicBezTo>
                    <a:pt x="4154" y="2745"/>
                    <a:pt x="4154" y="2747"/>
                    <a:pt x="4155" y="2748"/>
                  </a:cubicBezTo>
                  <a:close/>
                  <a:moveTo>
                    <a:pt x="4166" y="2922"/>
                  </a:moveTo>
                  <a:cubicBezTo>
                    <a:pt x="4165" y="2920"/>
                    <a:pt x="4163" y="2920"/>
                    <a:pt x="4162" y="2922"/>
                  </a:cubicBezTo>
                  <a:cubicBezTo>
                    <a:pt x="4160" y="2923"/>
                    <a:pt x="4160" y="2925"/>
                    <a:pt x="4162" y="2926"/>
                  </a:cubicBezTo>
                  <a:cubicBezTo>
                    <a:pt x="4186" y="2950"/>
                    <a:pt x="4186" y="2950"/>
                    <a:pt x="4186" y="2950"/>
                  </a:cubicBezTo>
                  <a:cubicBezTo>
                    <a:pt x="4162" y="2975"/>
                    <a:pt x="4162" y="2975"/>
                    <a:pt x="4162" y="2975"/>
                  </a:cubicBezTo>
                  <a:cubicBezTo>
                    <a:pt x="4160" y="2976"/>
                    <a:pt x="4160" y="2978"/>
                    <a:pt x="4162" y="2979"/>
                  </a:cubicBezTo>
                  <a:cubicBezTo>
                    <a:pt x="4162" y="2980"/>
                    <a:pt x="4163" y="2980"/>
                    <a:pt x="4164" y="2980"/>
                  </a:cubicBezTo>
                  <a:cubicBezTo>
                    <a:pt x="4164" y="2980"/>
                    <a:pt x="4165" y="2980"/>
                    <a:pt x="4166" y="2979"/>
                  </a:cubicBezTo>
                  <a:cubicBezTo>
                    <a:pt x="4190" y="2955"/>
                    <a:pt x="4190" y="2955"/>
                    <a:pt x="4190" y="2955"/>
                  </a:cubicBezTo>
                  <a:cubicBezTo>
                    <a:pt x="4215" y="2979"/>
                    <a:pt x="4215" y="2979"/>
                    <a:pt x="4215" y="2979"/>
                  </a:cubicBezTo>
                  <a:cubicBezTo>
                    <a:pt x="4215" y="2980"/>
                    <a:pt x="4216" y="2980"/>
                    <a:pt x="4217" y="2980"/>
                  </a:cubicBezTo>
                  <a:cubicBezTo>
                    <a:pt x="4218" y="2980"/>
                    <a:pt x="4218" y="2980"/>
                    <a:pt x="4219" y="2979"/>
                  </a:cubicBezTo>
                  <a:cubicBezTo>
                    <a:pt x="4220" y="2978"/>
                    <a:pt x="4220" y="2976"/>
                    <a:pt x="4219" y="2975"/>
                  </a:cubicBezTo>
                  <a:cubicBezTo>
                    <a:pt x="4195" y="2950"/>
                    <a:pt x="4195" y="2950"/>
                    <a:pt x="4195" y="2950"/>
                  </a:cubicBezTo>
                  <a:cubicBezTo>
                    <a:pt x="4219" y="2926"/>
                    <a:pt x="4219" y="2926"/>
                    <a:pt x="4219" y="2926"/>
                  </a:cubicBezTo>
                  <a:cubicBezTo>
                    <a:pt x="4220" y="2925"/>
                    <a:pt x="4220" y="2923"/>
                    <a:pt x="4219" y="2922"/>
                  </a:cubicBezTo>
                  <a:cubicBezTo>
                    <a:pt x="4218" y="2920"/>
                    <a:pt x="4216" y="2920"/>
                    <a:pt x="4215" y="2922"/>
                  </a:cubicBezTo>
                  <a:cubicBezTo>
                    <a:pt x="4190" y="2946"/>
                    <a:pt x="4190" y="2946"/>
                    <a:pt x="4190" y="2946"/>
                  </a:cubicBezTo>
                  <a:lnTo>
                    <a:pt x="4166" y="2922"/>
                  </a:lnTo>
                  <a:close/>
                  <a:moveTo>
                    <a:pt x="3794" y="2859"/>
                  </a:moveTo>
                  <a:cubicBezTo>
                    <a:pt x="3788" y="2859"/>
                    <a:pt x="3788" y="2859"/>
                    <a:pt x="3788" y="2859"/>
                  </a:cubicBezTo>
                  <a:cubicBezTo>
                    <a:pt x="3788" y="2868"/>
                    <a:pt x="3787" y="2878"/>
                    <a:pt x="3787" y="2889"/>
                  </a:cubicBezTo>
                  <a:cubicBezTo>
                    <a:pt x="3793" y="2889"/>
                    <a:pt x="3793" y="2889"/>
                    <a:pt x="3793" y="2889"/>
                  </a:cubicBezTo>
                  <a:cubicBezTo>
                    <a:pt x="3793" y="2878"/>
                    <a:pt x="3794" y="2868"/>
                    <a:pt x="3794" y="2859"/>
                  </a:cubicBezTo>
                  <a:close/>
                  <a:moveTo>
                    <a:pt x="3820" y="2769"/>
                  </a:moveTo>
                  <a:cubicBezTo>
                    <a:pt x="3815" y="2765"/>
                    <a:pt x="3815" y="2765"/>
                    <a:pt x="3815" y="2765"/>
                  </a:cubicBezTo>
                  <a:cubicBezTo>
                    <a:pt x="3809" y="2772"/>
                    <a:pt x="3804" y="2781"/>
                    <a:pt x="3800" y="2792"/>
                  </a:cubicBezTo>
                  <a:cubicBezTo>
                    <a:pt x="3805" y="2794"/>
                    <a:pt x="3805" y="2794"/>
                    <a:pt x="3805" y="2794"/>
                  </a:cubicBezTo>
                  <a:cubicBezTo>
                    <a:pt x="3809" y="2784"/>
                    <a:pt x="3814" y="2776"/>
                    <a:pt x="3820" y="2769"/>
                  </a:cubicBezTo>
                  <a:close/>
                  <a:moveTo>
                    <a:pt x="4001" y="2724"/>
                  </a:moveTo>
                  <a:cubicBezTo>
                    <a:pt x="4001" y="2718"/>
                    <a:pt x="4001" y="2718"/>
                    <a:pt x="4001" y="2718"/>
                  </a:cubicBezTo>
                  <a:cubicBezTo>
                    <a:pt x="3991" y="2718"/>
                    <a:pt x="3980" y="2718"/>
                    <a:pt x="3971" y="2719"/>
                  </a:cubicBezTo>
                  <a:cubicBezTo>
                    <a:pt x="3971" y="2725"/>
                    <a:pt x="3971" y="2725"/>
                    <a:pt x="3971" y="2725"/>
                  </a:cubicBezTo>
                  <a:cubicBezTo>
                    <a:pt x="3981" y="2724"/>
                    <a:pt x="3991" y="2724"/>
                    <a:pt x="4001" y="2724"/>
                  </a:cubicBezTo>
                  <a:close/>
                  <a:moveTo>
                    <a:pt x="4099" y="2722"/>
                  </a:moveTo>
                  <a:cubicBezTo>
                    <a:pt x="4099" y="2716"/>
                    <a:pt x="4099" y="2716"/>
                    <a:pt x="4099" y="2716"/>
                  </a:cubicBezTo>
                  <a:cubicBezTo>
                    <a:pt x="4088" y="2716"/>
                    <a:pt x="4078" y="2716"/>
                    <a:pt x="4068" y="2716"/>
                  </a:cubicBezTo>
                  <a:cubicBezTo>
                    <a:pt x="4069" y="2722"/>
                    <a:pt x="4069" y="2722"/>
                    <a:pt x="4069" y="2722"/>
                  </a:cubicBezTo>
                  <a:cubicBezTo>
                    <a:pt x="4078" y="2722"/>
                    <a:pt x="4088" y="2722"/>
                    <a:pt x="4099" y="2722"/>
                  </a:cubicBezTo>
                  <a:close/>
                  <a:moveTo>
                    <a:pt x="3800" y="2811"/>
                  </a:moveTo>
                  <a:cubicBezTo>
                    <a:pt x="3794" y="2810"/>
                    <a:pt x="3794" y="2810"/>
                    <a:pt x="3794" y="2810"/>
                  </a:cubicBezTo>
                  <a:cubicBezTo>
                    <a:pt x="3792" y="2819"/>
                    <a:pt x="3791" y="2829"/>
                    <a:pt x="3790" y="2840"/>
                  </a:cubicBezTo>
                  <a:cubicBezTo>
                    <a:pt x="3796" y="2841"/>
                    <a:pt x="3796" y="2841"/>
                    <a:pt x="3796" y="2841"/>
                  </a:cubicBezTo>
                  <a:cubicBezTo>
                    <a:pt x="3797" y="2830"/>
                    <a:pt x="3798" y="2820"/>
                    <a:pt x="3800" y="2811"/>
                  </a:cubicBezTo>
                  <a:close/>
                  <a:moveTo>
                    <a:pt x="3905" y="2731"/>
                  </a:moveTo>
                  <a:cubicBezTo>
                    <a:pt x="3904" y="2725"/>
                    <a:pt x="3904" y="2725"/>
                    <a:pt x="3904" y="2725"/>
                  </a:cubicBezTo>
                  <a:cubicBezTo>
                    <a:pt x="3892" y="2727"/>
                    <a:pt x="3883" y="2729"/>
                    <a:pt x="3874" y="2731"/>
                  </a:cubicBezTo>
                  <a:cubicBezTo>
                    <a:pt x="3875" y="2737"/>
                    <a:pt x="3875" y="2737"/>
                    <a:pt x="3875" y="2737"/>
                  </a:cubicBezTo>
                  <a:cubicBezTo>
                    <a:pt x="3884" y="2735"/>
                    <a:pt x="3894" y="2733"/>
                    <a:pt x="3905" y="2731"/>
                  </a:cubicBezTo>
                  <a:close/>
                  <a:moveTo>
                    <a:pt x="3953" y="2726"/>
                  </a:moveTo>
                  <a:cubicBezTo>
                    <a:pt x="3952" y="2720"/>
                    <a:pt x="3952" y="2720"/>
                    <a:pt x="3952" y="2720"/>
                  </a:cubicBezTo>
                  <a:cubicBezTo>
                    <a:pt x="3942" y="2721"/>
                    <a:pt x="3931" y="2721"/>
                    <a:pt x="3922" y="2723"/>
                  </a:cubicBezTo>
                  <a:cubicBezTo>
                    <a:pt x="3923" y="2729"/>
                    <a:pt x="3923" y="2729"/>
                    <a:pt x="3923" y="2729"/>
                  </a:cubicBezTo>
                  <a:cubicBezTo>
                    <a:pt x="3932" y="2727"/>
                    <a:pt x="3942" y="2727"/>
                    <a:pt x="3953" y="2726"/>
                  </a:cubicBezTo>
                  <a:close/>
                  <a:moveTo>
                    <a:pt x="4050" y="2723"/>
                  </a:moveTo>
                  <a:cubicBezTo>
                    <a:pt x="4050" y="2717"/>
                    <a:pt x="4050" y="2717"/>
                    <a:pt x="4050" y="2717"/>
                  </a:cubicBezTo>
                  <a:cubicBezTo>
                    <a:pt x="4040" y="2717"/>
                    <a:pt x="4029" y="2717"/>
                    <a:pt x="4020" y="2717"/>
                  </a:cubicBezTo>
                  <a:cubicBezTo>
                    <a:pt x="4020" y="2723"/>
                    <a:pt x="4020" y="2723"/>
                    <a:pt x="4020" y="2723"/>
                  </a:cubicBezTo>
                  <a:cubicBezTo>
                    <a:pt x="4029" y="2723"/>
                    <a:pt x="4040" y="2723"/>
                    <a:pt x="4050" y="2723"/>
                  </a:cubicBezTo>
                  <a:close/>
                  <a:moveTo>
                    <a:pt x="3858" y="2742"/>
                  </a:moveTo>
                  <a:cubicBezTo>
                    <a:pt x="3856" y="2737"/>
                    <a:pt x="3856" y="2737"/>
                    <a:pt x="3856" y="2737"/>
                  </a:cubicBezTo>
                  <a:cubicBezTo>
                    <a:pt x="3845" y="2741"/>
                    <a:pt x="3836" y="2746"/>
                    <a:pt x="3829" y="2752"/>
                  </a:cubicBezTo>
                  <a:cubicBezTo>
                    <a:pt x="3832" y="2756"/>
                    <a:pt x="3832" y="2756"/>
                    <a:pt x="3832" y="2756"/>
                  </a:cubicBezTo>
                  <a:cubicBezTo>
                    <a:pt x="3839" y="2751"/>
                    <a:pt x="3848" y="2746"/>
                    <a:pt x="3858" y="2742"/>
                  </a:cubicBezTo>
                  <a:close/>
                  <a:moveTo>
                    <a:pt x="4118" y="2722"/>
                  </a:moveTo>
                  <a:cubicBezTo>
                    <a:pt x="4129" y="2722"/>
                    <a:pt x="4129" y="2722"/>
                    <a:pt x="4129" y="2722"/>
                  </a:cubicBezTo>
                  <a:cubicBezTo>
                    <a:pt x="4121" y="2730"/>
                    <a:pt x="4121" y="2730"/>
                    <a:pt x="4121" y="2730"/>
                  </a:cubicBezTo>
                  <a:cubicBezTo>
                    <a:pt x="4130" y="2730"/>
                    <a:pt x="4130" y="2730"/>
                    <a:pt x="4130" y="2730"/>
                  </a:cubicBezTo>
                  <a:cubicBezTo>
                    <a:pt x="4140" y="2719"/>
                    <a:pt x="4140" y="2719"/>
                    <a:pt x="4140" y="2719"/>
                  </a:cubicBezTo>
                  <a:cubicBezTo>
                    <a:pt x="4130" y="2709"/>
                    <a:pt x="4130" y="2709"/>
                    <a:pt x="4130" y="2709"/>
                  </a:cubicBezTo>
                  <a:cubicBezTo>
                    <a:pt x="4121" y="2709"/>
                    <a:pt x="4121" y="2709"/>
                    <a:pt x="4121" y="2709"/>
                  </a:cubicBezTo>
                  <a:cubicBezTo>
                    <a:pt x="4128" y="2716"/>
                    <a:pt x="4128" y="2716"/>
                    <a:pt x="4128" y="2716"/>
                  </a:cubicBezTo>
                  <a:cubicBezTo>
                    <a:pt x="4118" y="2716"/>
                    <a:pt x="4118" y="2716"/>
                    <a:pt x="4118" y="2716"/>
                  </a:cubicBezTo>
                  <a:lnTo>
                    <a:pt x="4118" y="2722"/>
                  </a:lnTo>
                  <a:close/>
                  <a:moveTo>
                    <a:pt x="4063" y="2953"/>
                  </a:moveTo>
                  <a:cubicBezTo>
                    <a:pt x="4094" y="2953"/>
                    <a:pt x="4094" y="2953"/>
                    <a:pt x="4094" y="2953"/>
                  </a:cubicBezTo>
                  <a:cubicBezTo>
                    <a:pt x="4094" y="2947"/>
                    <a:pt x="4094" y="2947"/>
                    <a:pt x="4094" y="2947"/>
                  </a:cubicBezTo>
                  <a:cubicBezTo>
                    <a:pt x="4063" y="2947"/>
                    <a:pt x="4063" y="2947"/>
                    <a:pt x="4063" y="2947"/>
                  </a:cubicBezTo>
                  <a:lnTo>
                    <a:pt x="4063" y="2953"/>
                  </a:lnTo>
                  <a:close/>
                  <a:moveTo>
                    <a:pt x="4015" y="2953"/>
                  </a:moveTo>
                  <a:cubicBezTo>
                    <a:pt x="4045" y="2953"/>
                    <a:pt x="4045" y="2953"/>
                    <a:pt x="4045" y="2953"/>
                  </a:cubicBezTo>
                  <a:cubicBezTo>
                    <a:pt x="4045" y="2947"/>
                    <a:pt x="4045" y="2947"/>
                    <a:pt x="4045" y="2947"/>
                  </a:cubicBezTo>
                  <a:cubicBezTo>
                    <a:pt x="4015" y="2947"/>
                    <a:pt x="4015" y="2947"/>
                    <a:pt x="4015" y="2947"/>
                  </a:cubicBezTo>
                  <a:lnTo>
                    <a:pt x="4015" y="2953"/>
                  </a:lnTo>
                  <a:close/>
                  <a:moveTo>
                    <a:pt x="3967" y="2953"/>
                  </a:moveTo>
                  <a:cubicBezTo>
                    <a:pt x="3997" y="2953"/>
                    <a:pt x="3997" y="2953"/>
                    <a:pt x="3997" y="2953"/>
                  </a:cubicBezTo>
                  <a:cubicBezTo>
                    <a:pt x="3997" y="2947"/>
                    <a:pt x="3997" y="2947"/>
                    <a:pt x="3997" y="2947"/>
                  </a:cubicBezTo>
                  <a:cubicBezTo>
                    <a:pt x="3967" y="2947"/>
                    <a:pt x="3967" y="2947"/>
                    <a:pt x="3967" y="2947"/>
                  </a:cubicBezTo>
                  <a:lnTo>
                    <a:pt x="3967" y="2953"/>
                  </a:lnTo>
                  <a:close/>
                  <a:moveTo>
                    <a:pt x="4129" y="2940"/>
                  </a:moveTo>
                  <a:cubicBezTo>
                    <a:pt x="4137" y="2947"/>
                    <a:pt x="4137" y="2947"/>
                    <a:pt x="4137" y="2947"/>
                  </a:cubicBezTo>
                  <a:cubicBezTo>
                    <a:pt x="4112" y="2947"/>
                    <a:pt x="4112" y="2947"/>
                    <a:pt x="4112" y="2947"/>
                  </a:cubicBezTo>
                  <a:cubicBezTo>
                    <a:pt x="4112" y="2953"/>
                    <a:pt x="4112" y="2953"/>
                    <a:pt x="4112" y="2953"/>
                  </a:cubicBezTo>
                  <a:cubicBezTo>
                    <a:pt x="4137" y="2953"/>
                    <a:pt x="4137" y="2953"/>
                    <a:pt x="4137" y="2953"/>
                  </a:cubicBezTo>
                  <a:cubicBezTo>
                    <a:pt x="4129" y="2961"/>
                    <a:pt x="4129" y="2961"/>
                    <a:pt x="4129" y="2961"/>
                  </a:cubicBezTo>
                  <a:cubicBezTo>
                    <a:pt x="4138" y="2961"/>
                    <a:pt x="4138" y="2961"/>
                    <a:pt x="4138" y="2961"/>
                  </a:cubicBezTo>
                  <a:cubicBezTo>
                    <a:pt x="4148" y="2950"/>
                    <a:pt x="4148" y="2950"/>
                    <a:pt x="4148" y="2950"/>
                  </a:cubicBezTo>
                  <a:cubicBezTo>
                    <a:pt x="4138" y="2940"/>
                    <a:pt x="4138" y="2940"/>
                    <a:pt x="4138" y="2940"/>
                  </a:cubicBezTo>
                  <a:lnTo>
                    <a:pt x="4129" y="2940"/>
                  </a:lnTo>
                  <a:close/>
                  <a:moveTo>
                    <a:pt x="3947" y="2861"/>
                  </a:moveTo>
                  <a:cubicBezTo>
                    <a:pt x="3864" y="2861"/>
                    <a:pt x="3864" y="2861"/>
                    <a:pt x="3864" y="2861"/>
                  </a:cubicBezTo>
                  <a:cubicBezTo>
                    <a:pt x="3864" y="2813"/>
                    <a:pt x="3864" y="2813"/>
                    <a:pt x="3864" y="2813"/>
                  </a:cubicBezTo>
                  <a:cubicBezTo>
                    <a:pt x="3947" y="2813"/>
                    <a:pt x="3947" y="2813"/>
                    <a:pt x="3947" y="2813"/>
                  </a:cubicBezTo>
                  <a:cubicBezTo>
                    <a:pt x="3947" y="2834"/>
                    <a:pt x="3947" y="2834"/>
                    <a:pt x="3947" y="2834"/>
                  </a:cubicBezTo>
                  <a:cubicBezTo>
                    <a:pt x="3987" y="2834"/>
                    <a:pt x="3987" y="2834"/>
                    <a:pt x="3987" y="2834"/>
                  </a:cubicBezTo>
                  <a:cubicBezTo>
                    <a:pt x="3980" y="2827"/>
                    <a:pt x="3980" y="2827"/>
                    <a:pt x="3980" y="2827"/>
                  </a:cubicBezTo>
                  <a:cubicBezTo>
                    <a:pt x="3989" y="2827"/>
                    <a:pt x="3989" y="2827"/>
                    <a:pt x="3989" y="2827"/>
                  </a:cubicBezTo>
                  <a:cubicBezTo>
                    <a:pt x="3996" y="2834"/>
                    <a:pt x="3996" y="2834"/>
                    <a:pt x="3996" y="2834"/>
                  </a:cubicBezTo>
                  <a:cubicBezTo>
                    <a:pt x="4038" y="2808"/>
                    <a:pt x="4038" y="2808"/>
                    <a:pt x="4038" y="2808"/>
                  </a:cubicBezTo>
                  <a:cubicBezTo>
                    <a:pt x="4079" y="2834"/>
                    <a:pt x="4079" y="2834"/>
                    <a:pt x="4079" y="2834"/>
                  </a:cubicBezTo>
                  <a:cubicBezTo>
                    <a:pt x="4122" y="2834"/>
                    <a:pt x="4122" y="2834"/>
                    <a:pt x="4122" y="2834"/>
                  </a:cubicBezTo>
                  <a:cubicBezTo>
                    <a:pt x="4115" y="2827"/>
                    <a:pt x="4115" y="2827"/>
                    <a:pt x="4115" y="2827"/>
                  </a:cubicBezTo>
                  <a:cubicBezTo>
                    <a:pt x="4123" y="2827"/>
                    <a:pt x="4123" y="2827"/>
                    <a:pt x="4123" y="2827"/>
                  </a:cubicBezTo>
                  <a:cubicBezTo>
                    <a:pt x="4128" y="2832"/>
                    <a:pt x="4128" y="2832"/>
                    <a:pt x="4128" y="2832"/>
                  </a:cubicBezTo>
                  <a:cubicBezTo>
                    <a:pt x="4128" y="2813"/>
                    <a:pt x="4128" y="2813"/>
                    <a:pt x="4128" y="2813"/>
                  </a:cubicBezTo>
                  <a:cubicBezTo>
                    <a:pt x="4211" y="2813"/>
                    <a:pt x="4211" y="2813"/>
                    <a:pt x="4211" y="2813"/>
                  </a:cubicBezTo>
                  <a:cubicBezTo>
                    <a:pt x="4211" y="2861"/>
                    <a:pt x="4211" y="2861"/>
                    <a:pt x="4211" y="2861"/>
                  </a:cubicBezTo>
                  <a:cubicBezTo>
                    <a:pt x="4128" y="2861"/>
                    <a:pt x="4128" y="2861"/>
                    <a:pt x="4128" y="2861"/>
                  </a:cubicBezTo>
                  <a:cubicBezTo>
                    <a:pt x="4128" y="2843"/>
                    <a:pt x="4128" y="2843"/>
                    <a:pt x="4128" y="2843"/>
                  </a:cubicBezTo>
                  <a:cubicBezTo>
                    <a:pt x="4123" y="2847"/>
                    <a:pt x="4123" y="2847"/>
                    <a:pt x="4123" y="2847"/>
                  </a:cubicBezTo>
                  <a:cubicBezTo>
                    <a:pt x="4115" y="2847"/>
                    <a:pt x="4115" y="2847"/>
                    <a:pt x="4115" y="2847"/>
                  </a:cubicBezTo>
                  <a:cubicBezTo>
                    <a:pt x="4122" y="2840"/>
                    <a:pt x="4122" y="2840"/>
                    <a:pt x="4122" y="2840"/>
                  </a:cubicBezTo>
                  <a:cubicBezTo>
                    <a:pt x="4079" y="2840"/>
                    <a:pt x="4079" y="2840"/>
                    <a:pt x="4079" y="2840"/>
                  </a:cubicBezTo>
                  <a:cubicBezTo>
                    <a:pt x="4038" y="2866"/>
                    <a:pt x="4038" y="2866"/>
                    <a:pt x="4038" y="2866"/>
                  </a:cubicBezTo>
                  <a:cubicBezTo>
                    <a:pt x="3996" y="2840"/>
                    <a:pt x="3996" y="2840"/>
                    <a:pt x="3996" y="2840"/>
                  </a:cubicBezTo>
                  <a:cubicBezTo>
                    <a:pt x="3989" y="2847"/>
                    <a:pt x="3989" y="2847"/>
                    <a:pt x="3989" y="2847"/>
                  </a:cubicBezTo>
                  <a:cubicBezTo>
                    <a:pt x="3980" y="2847"/>
                    <a:pt x="3980" y="2847"/>
                    <a:pt x="3980" y="2847"/>
                  </a:cubicBezTo>
                  <a:cubicBezTo>
                    <a:pt x="3987" y="2840"/>
                    <a:pt x="3987" y="2840"/>
                    <a:pt x="3987" y="2840"/>
                  </a:cubicBezTo>
                  <a:cubicBezTo>
                    <a:pt x="3947" y="2840"/>
                    <a:pt x="3947" y="2840"/>
                    <a:pt x="3947" y="2840"/>
                  </a:cubicBezTo>
                  <a:lnTo>
                    <a:pt x="3947" y="2861"/>
                  </a:lnTo>
                  <a:close/>
                  <a:moveTo>
                    <a:pt x="4134" y="2855"/>
                  </a:moveTo>
                  <a:cubicBezTo>
                    <a:pt x="4205" y="2855"/>
                    <a:pt x="4205" y="2855"/>
                    <a:pt x="4205" y="2855"/>
                  </a:cubicBezTo>
                  <a:cubicBezTo>
                    <a:pt x="4205" y="2819"/>
                    <a:pt x="4205" y="2819"/>
                    <a:pt x="4205" y="2819"/>
                  </a:cubicBezTo>
                  <a:cubicBezTo>
                    <a:pt x="4134" y="2819"/>
                    <a:pt x="4134" y="2819"/>
                    <a:pt x="4134" y="2819"/>
                  </a:cubicBezTo>
                  <a:lnTo>
                    <a:pt x="4134" y="2855"/>
                  </a:lnTo>
                  <a:close/>
                  <a:moveTo>
                    <a:pt x="4003" y="2837"/>
                  </a:moveTo>
                  <a:cubicBezTo>
                    <a:pt x="4038" y="2859"/>
                    <a:pt x="4038" y="2859"/>
                    <a:pt x="4038" y="2859"/>
                  </a:cubicBezTo>
                  <a:cubicBezTo>
                    <a:pt x="4072" y="2837"/>
                    <a:pt x="4072" y="2837"/>
                    <a:pt x="4072" y="2837"/>
                  </a:cubicBezTo>
                  <a:cubicBezTo>
                    <a:pt x="4038" y="2815"/>
                    <a:pt x="4038" y="2815"/>
                    <a:pt x="4038" y="2815"/>
                  </a:cubicBezTo>
                  <a:lnTo>
                    <a:pt x="4003" y="2837"/>
                  </a:lnTo>
                  <a:close/>
                  <a:moveTo>
                    <a:pt x="3941" y="2819"/>
                  </a:moveTo>
                  <a:cubicBezTo>
                    <a:pt x="3870" y="2819"/>
                    <a:pt x="3870" y="2819"/>
                    <a:pt x="3870" y="2819"/>
                  </a:cubicBezTo>
                  <a:cubicBezTo>
                    <a:pt x="3870" y="2855"/>
                    <a:pt x="3870" y="2855"/>
                    <a:pt x="3870" y="2855"/>
                  </a:cubicBezTo>
                  <a:cubicBezTo>
                    <a:pt x="3941" y="2855"/>
                    <a:pt x="3941" y="2855"/>
                    <a:pt x="3941" y="2855"/>
                  </a:cubicBezTo>
                  <a:lnTo>
                    <a:pt x="3941" y="28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34" name="Oval 33"/>
          <p:cNvSpPr/>
          <p:nvPr/>
        </p:nvSpPr>
        <p:spPr>
          <a:xfrm>
            <a:off x="8099948" y="2209586"/>
            <a:ext cx="520697" cy="5206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5959315" y="2209586"/>
            <a:ext cx="3021926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JO" altLang="zh-CN" sz="1600" dirty="0">
                <a:solidFill>
                  <a:schemeClr val="tx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Lato Light" charset="0"/>
              </a:rPr>
              <a:t>منصة تسويقه وسيطة </a:t>
            </a:r>
            <a:endParaRPr lang="en-US" altLang="zh-CN" sz="1600" dirty="0">
              <a:solidFill>
                <a:schemeClr val="tx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8133863" y="3047727"/>
            <a:ext cx="520697" cy="52069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57" name="Freeform 47"/>
          <p:cNvSpPr>
            <a:spLocks noChangeArrowheads="1"/>
          </p:cNvSpPr>
          <p:nvPr/>
        </p:nvSpPr>
        <p:spPr bwMode="auto">
          <a:xfrm>
            <a:off x="8256490" y="3176526"/>
            <a:ext cx="275441" cy="241994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58" name="Freeform 70"/>
          <p:cNvSpPr>
            <a:spLocks noChangeArrowheads="1"/>
          </p:cNvSpPr>
          <p:nvPr/>
        </p:nvSpPr>
        <p:spPr bwMode="auto">
          <a:xfrm>
            <a:off x="3400897" y="3791295"/>
            <a:ext cx="277407" cy="247898"/>
          </a:xfrm>
          <a:custGeom>
            <a:avLst/>
            <a:gdLst>
              <a:gd name="T0" fmla="*/ 63953 w 497"/>
              <a:gd name="T1" fmla="*/ 123611 h 445"/>
              <a:gd name="T2" fmla="*/ 63953 w 497"/>
              <a:gd name="T3" fmla="*/ 123611 h 445"/>
              <a:gd name="T4" fmla="*/ 63953 w 497"/>
              <a:gd name="T5" fmla="*/ 56187 h 445"/>
              <a:gd name="T6" fmla="*/ 23870 w 497"/>
              <a:gd name="T7" fmla="*/ 56187 h 445"/>
              <a:gd name="T8" fmla="*/ 0 w 497"/>
              <a:gd name="T9" fmla="*/ 80010 h 445"/>
              <a:gd name="T10" fmla="*/ 0 w 497"/>
              <a:gd name="T11" fmla="*/ 143389 h 445"/>
              <a:gd name="T12" fmla="*/ 23870 w 497"/>
              <a:gd name="T13" fmla="*/ 167661 h 445"/>
              <a:gd name="T14" fmla="*/ 31977 w 497"/>
              <a:gd name="T15" fmla="*/ 167661 h 445"/>
              <a:gd name="T16" fmla="*/ 31977 w 497"/>
              <a:gd name="T17" fmla="*/ 199576 h 445"/>
              <a:gd name="T18" fmla="*/ 68007 w 497"/>
              <a:gd name="T19" fmla="*/ 167661 h 445"/>
              <a:gd name="T20" fmla="*/ 123403 w 497"/>
              <a:gd name="T21" fmla="*/ 167661 h 445"/>
              <a:gd name="T22" fmla="*/ 143670 w 497"/>
              <a:gd name="T23" fmla="*/ 143389 h 445"/>
              <a:gd name="T24" fmla="*/ 143670 w 497"/>
              <a:gd name="T25" fmla="*/ 123611 h 445"/>
              <a:gd name="T26" fmla="*/ 143670 w 497"/>
              <a:gd name="T27" fmla="*/ 123611 h 445"/>
              <a:gd name="T28" fmla="*/ 63953 w 497"/>
              <a:gd name="T29" fmla="*/ 123611 h 445"/>
              <a:gd name="T30" fmla="*/ 199517 w 497"/>
              <a:gd name="T31" fmla="*/ 0 h 445"/>
              <a:gd name="T32" fmla="*/ 199517 w 497"/>
              <a:gd name="T33" fmla="*/ 0 h 445"/>
              <a:gd name="T34" fmla="*/ 99533 w 497"/>
              <a:gd name="T35" fmla="*/ 0 h 445"/>
              <a:gd name="T36" fmla="*/ 79717 w 497"/>
              <a:gd name="T37" fmla="*/ 24273 h 445"/>
              <a:gd name="T38" fmla="*/ 79717 w 497"/>
              <a:gd name="T39" fmla="*/ 111475 h 445"/>
              <a:gd name="T40" fmla="*/ 155830 w 497"/>
              <a:gd name="T41" fmla="*/ 111475 h 445"/>
              <a:gd name="T42" fmla="*/ 191410 w 497"/>
              <a:gd name="T43" fmla="*/ 143389 h 445"/>
              <a:gd name="T44" fmla="*/ 191410 w 497"/>
              <a:gd name="T45" fmla="*/ 111475 h 445"/>
              <a:gd name="T46" fmla="*/ 199517 w 497"/>
              <a:gd name="T47" fmla="*/ 111475 h 445"/>
              <a:gd name="T48" fmla="*/ 223387 w 497"/>
              <a:gd name="T49" fmla="*/ 87651 h 445"/>
              <a:gd name="T50" fmla="*/ 223387 w 497"/>
              <a:gd name="T51" fmla="*/ 24273 h 445"/>
              <a:gd name="T52" fmla="*/ 199517 w 497"/>
              <a:gd name="T53" fmla="*/ 0 h 44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59" name="Freeform 123"/>
          <p:cNvSpPr>
            <a:spLocks noChangeArrowheads="1"/>
          </p:cNvSpPr>
          <p:nvPr/>
        </p:nvSpPr>
        <p:spPr bwMode="auto">
          <a:xfrm>
            <a:off x="8234380" y="2341067"/>
            <a:ext cx="251831" cy="257733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60" name="Freeform 154"/>
          <p:cNvSpPr>
            <a:spLocks noChangeArrowheads="1"/>
          </p:cNvSpPr>
          <p:nvPr/>
        </p:nvSpPr>
        <p:spPr bwMode="auto">
          <a:xfrm>
            <a:off x="1980809" y="716729"/>
            <a:ext cx="198710" cy="269538"/>
          </a:xfrm>
          <a:custGeom>
            <a:avLst/>
            <a:gdLst>
              <a:gd name="T0" fmla="*/ 156272 w 355"/>
              <a:gd name="T1" fmla="*/ 58950 h 487"/>
              <a:gd name="T2" fmla="*/ 156272 w 355"/>
              <a:gd name="T3" fmla="*/ 58950 h 487"/>
              <a:gd name="T4" fmla="*/ 52392 w 355"/>
              <a:gd name="T5" fmla="*/ 7592 h 487"/>
              <a:gd name="T6" fmla="*/ 4065 w 355"/>
              <a:gd name="T7" fmla="*/ 23669 h 487"/>
              <a:gd name="T8" fmla="*/ 0 w 355"/>
              <a:gd name="T9" fmla="*/ 35280 h 487"/>
              <a:gd name="T10" fmla="*/ 4065 w 355"/>
              <a:gd name="T11" fmla="*/ 154073 h 487"/>
              <a:gd name="T12" fmla="*/ 8130 w 355"/>
              <a:gd name="T13" fmla="*/ 162111 h 487"/>
              <a:gd name="T14" fmla="*/ 100267 w 355"/>
              <a:gd name="T15" fmla="*/ 217041 h 487"/>
              <a:gd name="T16" fmla="*/ 104332 w 355"/>
              <a:gd name="T17" fmla="*/ 217041 h 487"/>
              <a:gd name="T18" fmla="*/ 108397 w 355"/>
              <a:gd name="T19" fmla="*/ 217041 h 487"/>
              <a:gd name="T20" fmla="*/ 112010 w 355"/>
              <a:gd name="T21" fmla="*/ 213469 h 487"/>
              <a:gd name="T22" fmla="*/ 112010 w 355"/>
              <a:gd name="T23" fmla="*/ 90657 h 487"/>
              <a:gd name="T24" fmla="*/ 108397 w 355"/>
              <a:gd name="T25" fmla="*/ 82619 h 487"/>
              <a:gd name="T26" fmla="*/ 19873 w 355"/>
              <a:gd name="T27" fmla="*/ 31261 h 487"/>
              <a:gd name="T28" fmla="*/ 32067 w 355"/>
              <a:gd name="T29" fmla="*/ 23669 h 487"/>
              <a:gd name="T30" fmla="*/ 48327 w 355"/>
              <a:gd name="T31" fmla="*/ 19650 h 487"/>
              <a:gd name="T32" fmla="*/ 135948 w 355"/>
              <a:gd name="T33" fmla="*/ 66988 h 487"/>
              <a:gd name="T34" fmla="*/ 140013 w 355"/>
              <a:gd name="T35" fmla="*/ 71007 h 487"/>
              <a:gd name="T36" fmla="*/ 140013 w 355"/>
              <a:gd name="T37" fmla="*/ 189800 h 487"/>
              <a:gd name="T38" fmla="*/ 148142 w 355"/>
              <a:gd name="T39" fmla="*/ 197392 h 487"/>
              <a:gd name="T40" fmla="*/ 159885 w 355"/>
              <a:gd name="T41" fmla="*/ 189800 h 487"/>
              <a:gd name="T42" fmla="*/ 159885 w 355"/>
              <a:gd name="T43" fmla="*/ 62969 h 487"/>
              <a:gd name="T44" fmla="*/ 156272 w 355"/>
              <a:gd name="T45" fmla="*/ 5895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pic>
        <p:nvPicPr>
          <p:cNvPr id="35" name="صورة 34">
            <a:extLst>
              <a:ext uri="{FF2B5EF4-FFF2-40B4-BE49-F238E27FC236}">
                <a16:creationId xmlns:a16="http://schemas.microsoft.com/office/drawing/2014/main" id="{292F1563-0ACB-4D55-9009-13D627DC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708" y="512525"/>
            <a:ext cx="2571750" cy="2571750"/>
          </a:xfrm>
          <a:prstGeom prst="rect">
            <a:avLst/>
          </a:prstGeom>
        </p:spPr>
      </p:pic>
      <p:sp>
        <p:nvSpPr>
          <p:cNvPr id="52" name="TextBox 40">
            <a:extLst>
              <a:ext uri="{FF2B5EF4-FFF2-40B4-BE49-F238E27FC236}">
                <a16:creationId xmlns:a16="http://schemas.microsoft.com/office/drawing/2014/main" id="{78A0B237-03A3-45D0-81B4-28D1D1C3B397}"/>
              </a:ext>
            </a:extLst>
          </p:cNvPr>
          <p:cNvSpPr txBox="1"/>
          <p:nvPr/>
        </p:nvSpPr>
        <p:spPr>
          <a:xfrm flipH="1">
            <a:off x="3894487" y="3042274"/>
            <a:ext cx="4399071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JO" altLang="zh-CN" sz="1600" dirty="0">
                <a:solidFill>
                  <a:schemeClr val="tx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Lato Light" charset="0"/>
              </a:rPr>
              <a:t>حساب شخصي لكل عميل يحتوي على حافظة نقود</a:t>
            </a:r>
            <a:endParaRPr lang="en-US" altLang="zh-CN" sz="1600" dirty="0">
              <a:solidFill>
                <a:schemeClr val="tx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pic>
        <p:nvPicPr>
          <p:cNvPr id="74" name="صورة 73">
            <a:extLst>
              <a:ext uri="{FF2B5EF4-FFF2-40B4-BE49-F238E27FC236}">
                <a16:creationId xmlns:a16="http://schemas.microsoft.com/office/drawing/2014/main" id="{0AE77DAD-B8A0-4ED2-BE00-0BD3FE1FA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043" y="2341774"/>
            <a:ext cx="1043319" cy="240452"/>
          </a:xfrm>
          <a:prstGeom prst="rect">
            <a:avLst/>
          </a:prstGeom>
        </p:spPr>
      </p:pic>
      <p:pic>
        <p:nvPicPr>
          <p:cNvPr id="76" name="صورة 75">
            <a:extLst>
              <a:ext uri="{FF2B5EF4-FFF2-40B4-BE49-F238E27FC236}">
                <a16:creationId xmlns:a16="http://schemas.microsoft.com/office/drawing/2014/main" id="{E65C6D59-2A79-488B-8EDB-E3A9EC2CF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629" y="2690658"/>
            <a:ext cx="797354" cy="230925"/>
          </a:xfrm>
          <a:prstGeom prst="rect">
            <a:avLst/>
          </a:prstGeom>
        </p:spPr>
      </p:pic>
      <p:pic>
        <p:nvPicPr>
          <p:cNvPr id="78" name="صورة 77">
            <a:extLst>
              <a:ext uri="{FF2B5EF4-FFF2-40B4-BE49-F238E27FC236}">
                <a16:creationId xmlns:a16="http://schemas.microsoft.com/office/drawing/2014/main" id="{258408F8-DF0A-401B-ACB9-0DFD12E8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127" y="1992083"/>
            <a:ext cx="684724" cy="298711"/>
          </a:xfrm>
          <a:prstGeom prst="rect">
            <a:avLst/>
          </a:prstGeom>
        </p:spPr>
      </p:pic>
      <p:pic>
        <p:nvPicPr>
          <p:cNvPr id="80" name="صورة 79">
            <a:extLst>
              <a:ext uri="{FF2B5EF4-FFF2-40B4-BE49-F238E27FC236}">
                <a16:creationId xmlns:a16="http://schemas.microsoft.com/office/drawing/2014/main" id="{AF16D4C3-82BA-446B-8911-E4E67A16E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315" y="952188"/>
            <a:ext cx="1117633" cy="1117633"/>
          </a:xfrm>
          <a:prstGeom prst="rect">
            <a:avLst/>
          </a:prstGeom>
        </p:spPr>
      </p:pic>
      <p:pic>
        <p:nvPicPr>
          <p:cNvPr id="86" name="صورة 85">
            <a:extLst>
              <a:ext uri="{FF2B5EF4-FFF2-40B4-BE49-F238E27FC236}">
                <a16:creationId xmlns:a16="http://schemas.microsoft.com/office/drawing/2014/main" id="{BA153256-98E0-44BF-A8B4-E3B992DE6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60" y="3455825"/>
            <a:ext cx="1651229" cy="16512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95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34" grpId="0" animBg="1"/>
      <p:bldP spid="41" grpId="0"/>
      <p:bldP spid="51" grpId="0" animBg="1"/>
      <p:bldP spid="57" grpId="0" animBg="1"/>
      <p:bldP spid="58" grpId="0" animBg="1"/>
      <p:bldP spid="59" grpId="0" animBg="1"/>
      <p:bldP spid="60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172C6-440A-41E5-B074-6295DB32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" y="0"/>
            <a:ext cx="9137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59">
            <a:extLst>
              <a:ext uri="{FF2B5EF4-FFF2-40B4-BE49-F238E27FC236}">
                <a16:creationId xmlns:a16="http://schemas.microsoft.com/office/drawing/2014/main" id="{7B2AA406-743F-4952-833E-816DA9E96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7621" y="61840"/>
            <a:ext cx="902305" cy="902305"/>
          </a:xfrm>
          <a:prstGeom prst="ellipse">
            <a:avLst/>
          </a:prstGeom>
          <a:ln>
            <a:noFill/>
          </a:ln>
          <a:effectLst/>
        </p:spPr>
      </p:pic>
      <p:cxnSp>
        <p:nvCxnSpPr>
          <p:cNvPr id="3" name="رابط مستقيم 80">
            <a:extLst>
              <a:ext uri="{FF2B5EF4-FFF2-40B4-BE49-F238E27FC236}">
                <a16:creationId xmlns:a16="http://schemas.microsoft.com/office/drawing/2014/main" id="{8503ADAC-9506-4314-8CBD-788F99790EEA}"/>
              </a:ext>
            </a:extLst>
          </p:cNvPr>
          <p:cNvCxnSpPr/>
          <p:nvPr/>
        </p:nvCxnSpPr>
        <p:spPr>
          <a:xfrm>
            <a:off x="4602727" y="921204"/>
            <a:ext cx="0" cy="383344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C7A19B-5454-401E-BE36-3BF44040BF6B}"/>
              </a:ext>
            </a:extLst>
          </p:cNvPr>
          <p:cNvGrpSpPr/>
          <p:nvPr/>
        </p:nvGrpSpPr>
        <p:grpSpPr>
          <a:xfrm>
            <a:off x="1674282" y="-341735"/>
            <a:ext cx="2245786" cy="2322863"/>
            <a:chOff x="1539111" y="-220036"/>
            <a:chExt cx="2245786" cy="2322863"/>
          </a:xfrm>
        </p:grpSpPr>
        <p:pic>
          <p:nvPicPr>
            <p:cNvPr id="6" name="صورة 52">
              <a:extLst>
                <a:ext uri="{FF2B5EF4-FFF2-40B4-BE49-F238E27FC236}">
                  <a16:creationId xmlns:a16="http://schemas.microsoft.com/office/drawing/2014/main" id="{B39AA4BC-BB92-4461-B117-FC0EA7EB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7603218" flipV="1">
              <a:off x="1354642" y="-35567"/>
              <a:ext cx="1872364" cy="1503426"/>
            </a:xfrm>
            <a:prstGeom prst="rect">
              <a:avLst/>
            </a:prstGeom>
          </p:spPr>
        </p:pic>
        <p:pic>
          <p:nvPicPr>
            <p:cNvPr id="12" name="صورة 52">
              <a:extLst>
                <a:ext uri="{FF2B5EF4-FFF2-40B4-BE49-F238E27FC236}">
                  <a16:creationId xmlns:a16="http://schemas.microsoft.com/office/drawing/2014/main" id="{0174F113-3EDB-4754-8E58-A0E0E664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025041">
              <a:off x="1920238" y="310757"/>
              <a:ext cx="1805400" cy="1338960"/>
            </a:xfrm>
            <a:prstGeom prst="rect">
              <a:avLst/>
            </a:prstGeom>
          </p:spPr>
        </p:pic>
        <p:pic>
          <p:nvPicPr>
            <p:cNvPr id="4" name="صورة 46">
              <a:extLst>
                <a:ext uri="{FF2B5EF4-FFF2-40B4-BE49-F238E27FC236}">
                  <a16:creationId xmlns:a16="http://schemas.microsoft.com/office/drawing/2014/main" id="{0519761C-4A41-4257-B559-A4ED659CC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784618" y="1027229"/>
              <a:ext cx="787761" cy="789653"/>
            </a:xfrm>
            <a:prstGeom prst="rect">
              <a:avLst/>
            </a:prstGeom>
          </p:spPr>
        </p:pic>
        <p:sp>
          <p:nvSpPr>
            <p:cNvPr id="5" name="مربع نص 50">
              <a:extLst>
                <a:ext uri="{FF2B5EF4-FFF2-40B4-BE49-F238E27FC236}">
                  <a16:creationId xmlns:a16="http://schemas.microsoft.com/office/drawing/2014/main" id="{BD378780-6FD2-4DF6-AF63-FFDF056B1496}"/>
                </a:ext>
              </a:extLst>
            </p:cNvPr>
            <p:cNvSpPr txBox="1"/>
            <p:nvPr/>
          </p:nvSpPr>
          <p:spPr>
            <a:xfrm flipH="1">
              <a:off x="3002622" y="1280721"/>
              <a:ext cx="54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</a:t>
              </a:r>
            </a:p>
          </p:txBody>
        </p:sp>
        <p:pic>
          <p:nvPicPr>
            <p:cNvPr id="7" name="صورة 46">
              <a:extLst>
                <a:ext uri="{FF2B5EF4-FFF2-40B4-BE49-F238E27FC236}">
                  <a16:creationId xmlns:a16="http://schemas.microsoft.com/office/drawing/2014/main" id="{17697E45-97BC-499A-B04B-CD7D0C0D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997136" y="450404"/>
              <a:ext cx="787761" cy="789653"/>
            </a:xfrm>
            <a:prstGeom prst="rect">
              <a:avLst/>
            </a:prstGeom>
          </p:spPr>
        </p:pic>
        <p:sp>
          <p:nvSpPr>
            <p:cNvPr id="8" name="مربع نص 50">
              <a:extLst>
                <a:ext uri="{FF2B5EF4-FFF2-40B4-BE49-F238E27FC236}">
                  <a16:creationId xmlns:a16="http://schemas.microsoft.com/office/drawing/2014/main" id="{82DD0697-46AC-41BF-A30F-FEB4D91FEDB8}"/>
                </a:ext>
              </a:extLst>
            </p:cNvPr>
            <p:cNvSpPr txBox="1"/>
            <p:nvPr/>
          </p:nvSpPr>
          <p:spPr>
            <a:xfrm flipH="1">
              <a:off x="3240183" y="716146"/>
              <a:ext cx="54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pic>
          <p:nvPicPr>
            <p:cNvPr id="9" name="صورة 46">
              <a:extLst>
                <a:ext uri="{FF2B5EF4-FFF2-40B4-BE49-F238E27FC236}">
                  <a16:creationId xmlns:a16="http://schemas.microsoft.com/office/drawing/2014/main" id="{78F1504E-84E2-40ED-9C72-9E329ACD3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475280" y="129835"/>
              <a:ext cx="787761" cy="789653"/>
            </a:xfrm>
            <a:prstGeom prst="rect">
              <a:avLst/>
            </a:prstGeom>
          </p:spPr>
        </p:pic>
        <p:sp>
          <p:nvSpPr>
            <p:cNvPr id="10" name="مربع نص 50">
              <a:extLst>
                <a:ext uri="{FF2B5EF4-FFF2-40B4-BE49-F238E27FC236}">
                  <a16:creationId xmlns:a16="http://schemas.microsoft.com/office/drawing/2014/main" id="{73358A70-C856-4091-81D5-7F836627220F}"/>
                </a:ext>
              </a:extLst>
            </p:cNvPr>
            <p:cNvSpPr txBox="1"/>
            <p:nvPr/>
          </p:nvSpPr>
          <p:spPr>
            <a:xfrm flipH="1">
              <a:off x="2743987" y="392302"/>
              <a:ext cx="544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pic>
          <p:nvPicPr>
            <p:cNvPr id="11" name="صورة 42">
              <a:extLst>
                <a:ext uri="{FF2B5EF4-FFF2-40B4-BE49-F238E27FC236}">
                  <a16:creationId xmlns:a16="http://schemas.microsoft.com/office/drawing/2014/main" id="{3B26F641-315A-4572-A864-E55134D2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045504" y="1000385"/>
              <a:ext cx="503102" cy="504310"/>
            </a:xfrm>
            <a:prstGeom prst="rect">
              <a:avLst/>
            </a:prstGeom>
          </p:spPr>
        </p:pic>
        <p:pic>
          <p:nvPicPr>
            <p:cNvPr id="13" name="صورة 52">
              <a:extLst>
                <a:ext uri="{FF2B5EF4-FFF2-40B4-BE49-F238E27FC236}">
                  <a16:creationId xmlns:a16="http://schemas.microsoft.com/office/drawing/2014/main" id="{2BE8CFA4-9F68-44C8-92B5-C7169E6F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926900">
              <a:off x="2037975" y="730964"/>
              <a:ext cx="1358174" cy="137186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5A272F-AE49-4E38-AC74-5000A780141A}"/>
              </a:ext>
            </a:extLst>
          </p:cNvPr>
          <p:cNvGrpSpPr/>
          <p:nvPr/>
        </p:nvGrpSpPr>
        <p:grpSpPr>
          <a:xfrm>
            <a:off x="217850" y="1165320"/>
            <a:ext cx="2190061" cy="1238635"/>
            <a:chOff x="347980" y="2694471"/>
            <a:chExt cx="1789905" cy="997925"/>
          </a:xfrm>
        </p:grpSpPr>
        <p:pic>
          <p:nvPicPr>
            <p:cNvPr id="14" name="صورة 82">
              <a:extLst>
                <a:ext uri="{FF2B5EF4-FFF2-40B4-BE49-F238E27FC236}">
                  <a16:creationId xmlns:a16="http://schemas.microsoft.com/office/drawing/2014/main" id="{8FC6F61E-82D6-4D94-BE32-089AA63D5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7980" y="3312742"/>
              <a:ext cx="379654" cy="379654"/>
            </a:xfrm>
            <a:prstGeom prst="rect">
              <a:avLst/>
            </a:prstGeom>
          </p:spPr>
        </p:pic>
        <p:pic>
          <p:nvPicPr>
            <p:cNvPr id="15" name="صورة 83">
              <a:extLst>
                <a:ext uri="{FF2B5EF4-FFF2-40B4-BE49-F238E27FC236}">
                  <a16:creationId xmlns:a16="http://schemas.microsoft.com/office/drawing/2014/main" id="{EC5346A1-D426-4EA1-98C8-BB092D3C6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1544" y="3162372"/>
              <a:ext cx="776341" cy="43669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صورة 84">
              <a:extLst>
                <a:ext uri="{FF2B5EF4-FFF2-40B4-BE49-F238E27FC236}">
                  <a16:creationId xmlns:a16="http://schemas.microsoft.com/office/drawing/2014/main" id="{24308838-18F4-48C9-9D5D-4E4FC789A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788" y="2694471"/>
              <a:ext cx="389548" cy="389548"/>
            </a:xfrm>
            <a:prstGeom prst="rect">
              <a:avLst/>
            </a:prstGeom>
          </p:spPr>
        </p:pic>
        <p:pic>
          <p:nvPicPr>
            <p:cNvPr id="17" name="صورة 85">
              <a:extLst>
                <a:ext uri="{FF2B5EF4-FFF2-40B4-BE49-F238E27FC236}">
                  <a16:creationId xmlns:a16="http://schemas.microsoft.com/office/drawing/2014/main" id="{7D7F3C8C-3FCC-494A-923A-90538757C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688008" flipH="1">
              <a:off x="1283840" y="2952368"/>
              <a:ext cx="341051" cy="263300"/>
            </a:xfrm>
            <a:prstGeom prst="rect">
              <a:avLst/>
            </a:prstGeom>
          </p:spPr>
        </p:pic>
        <p:pic>
          <p:nvPicPr>
            <p:cNvPr id="18" name="صورة 86">
              <a:extLst>
                <a:ext uri="{FF2B5EF4-FFF2-40B4-BE49-F238E27FC236}">
                  <a16:creationId xmlns:a16="http://schemas.microsoft.com/office/drawing/2014/main" id="{B97C630E-47D9-4B58-B6C8-13E4239FC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526078" flipH="1">
              <a:off x="581149" y="2976560"/>
              <a:ext cx="341051" cy="263300"/>
            </a:xfrm>
            <a:prstGeom prst="rect">
              <a:avLst/>
            </a:prstGeom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6BD334-55E3-47E5-A5AF-D9EF498FCC00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1834774" y="1130841"/>
            <a:ext cx="345901" cy="780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صورة 81">
            <a:extLst>
              <a:ext uri="{FF2B5EF4-FFF2-40B4-BE49-F238E27FC236}">
                <a16:creationId xmlns:a16="http://schemas.microsoft.com/office/drawing/2014/main" id="{45C0074A-AB37-4771-B50D-3B731FD1D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9490" y="-288483"/>
            <a:ext cx="2017951" cy="20179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95E88CF-A95B-437F-88B2-C1B0746F5AA4}"/>
              </a:ext>
            </a:extLst>
          </p:cNvPr>
          <p:cNvGrpSpPr/>
          <p:nvPr/>
        </p:nvGrpSpPr>
        <p:grpSpPr>
          <a:xfrm>
            <a:off x="5489450" y="8136"/>
            <a:ext cx="2868232" cy="2666683"/>
            <a:chOff x="3690086" y="1186513"/>
            <a:chExt cx="5487506" cy="5086970"/>
          </a:xfrm>
        </p:grpSpPr>
        <p:pic>
          <p:nvPicPr>
            <p:cNvPr id="27" name="صورة 61">
              <a:extLst>
                <a:ext uri="{FF2B5EF4-FFF2-40B4-BE49-F238E27FC236}">
                  <a16:creationId xmlns:a16="http://schemas.microsoft.com/office/drawing/2014/main" id="{75F450E1-C041-4A04-9CA8-92291024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7070" y="3346472"/>
              <a:ext cx="646169" cy="608308"/>
            </a:xfrm>
            <a:prstGeom prst="rect">
              <a:avLst/>
            </a:prstGeom>
          </p:spPr>
        </p:pic>
        <p:pic>
          <p:nvPicPr>
            <p:cNvPr id="28" name="صورة 63">
              <a:extLst>
                <a:ext uri="{FF2B5EF4-FFF2-40B4-BE49-F238E27FC236}">
                  <a16:creationId xmlns:a16="http://schemas.microsoft.com/office/drawing/2014/main" id="{E7CB2A37-7460-48D5-855A-E79CC7A4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19192" y="4279137"/>
              <a:ext cx="715951" cy="71595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9" name="صورة 65">
              <a:extLst>
                <a:ext uri="{FF2B5EF4-FFF2-40B4-BE49-F238E27FC236}">
                  <a16:creationId xmlns:a16="http://schemas.microsoft.com/office/drawing/2014/main" id="{F9CC1A66-2DEA-46F4-AE73-6F916DF3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19192" y="2304583"/>
              <a:ext cx="699767" cy="69976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" name="صورة 67">
              <a:extLst>
                <a:ext uri="{FF2B5EF4-FFF2-40B4-BE49-F238E27FC236}">
                  <a16:creationId xmlns:a16="http://schemas.microsoft.com/office/drawing/2014/main" id="{33D0D0DD-4BD0-4B02-83EB-8A924FAD0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42721" y="3240704"/>
              <a:ext cx="879502" cy="87950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1" name="صورة 69">
              <a:extLst>
                <a:ext uri="{FF2B5EF4-FFF2-40B4-BE49-F238E27FC236}">
                  <a16:creationId xmlns:a16="http://schemas.microsoft.com/office/drawing/2014/main" id="{0AD079C3-D3A2-464E-A760-945A1A22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26450" y="3280780"/>
              <a:ext cx="805383" cy="80538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2" name="صورة 71">
              <a:extLst>
                <a:ext uri="{FF2B5EF4-FFF2-40B4-BE49-F238E27FC236}">
                  <a16:creationId xmlns:a16="http://schemas.microsoft.com/office/drawing/2014/main" id="{32F4FABF-406B-42D0-88C6-F3EE6F897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22665" y="1321173"/>
              <a:ext cx="1605082" cy="1014800"/>
            </a:xfrm>
            <a:prstGeom prst="rect">
              <a:avLst/>
            </a:prstGeom>
          </p:spPr>
        </p:pic>
        <p:pic>
          <p:nvPicPr>
            <p:cNvPr id="33" name="صورة 73">
              <a:extLst>
                <a:ext uri="{FF2B5EF4-FFF2-40B4-BE49-F238E27FC236}">
                  <a16:creationId xmlns:a16="http://schemas.microsoft.com/office/drawing/2014/main" id="{5419687F-8F98-425F-9403-35FC384DA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2665" y="3412615"/>
              <a:ext cx="535680" cy="535680"/>
            </a:xfrm>
            <a:prstGeom prst="rect">
              <a:avLst/>
            </a:prstGeom>
          </p:spPr>
        </p:pic>
        <p:pic>
          <p:nvPicPr>
            <p:cNvPr id="34" name="صورة 74">
              <a:extLst>
                <a:ext uri="{FF2B5EF4-FFF2-40B4-BE49-F238E27FC236}">
                  <a16:creationId xmlns:a16="http://schemas.microsoft.com/office/drawing/2014/main" id="{F1519A1C-0BC6-4C1D-8738-2F396071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30280" flipV="1">
              <a:off x="6219390" y="3365168"/>
              <a:ext cx="2581756" cy="2091370"/>
            </a:xfrm>
            <a:prstGeom prst="rect">
              <a:avLst/>
            </a:prstGeom>
          </p:spPr>
        </p:pic>
        <p:pic>
          <p:nvPicPr>
            <p:cNvPr id="35" name="صورة 75">
              <a:extLst>
                <a:ext uri="{FF2B5EF4-FFF2-40B4-BE49-F238E27FC236}">
                  <a16:creationId xmlns:a16="http://schemas.microsoft.com/office/drawing/2014/main" id="{F96FE100-4C30-4D60-B985-F556C3FDE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3675298">
              <a:off x="3844161" y="2698064"/>
              <a:ext cx="3578708" cy="3572130"/>
            </a:xfrm>
            <a:prstGeom prst="rect">
              <a:avLst/>
            </a:prstGeom>
          </p:spPr>
        </p:pic>
        <p:pic>
          <p:nvPicPr>
            <p:cNvPr id="36" name="صورة 76">
              <a:extLst>
                <a:ext uri="{FF2B5EF4-FFF2-40B4-BE49-F238E27FC236}">
                  <a16:creationId xmlns:a16="http://schemas.microsoft.com/office/drawing/2014/main" id="{EA693234-133E-45F5-BB13-EE2D67B5D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0800000">
              <a:off x="3690086" y="1234338"/>
              <a:ext cx="3813730" cy="3449983"/>
            </a:xfrm>
            <a:prstGeom prst="rect">
              <a:avLst/>
            </a:prstGeom>
          </p:spPr>
        </p:pic>
        <p:pic>
          <p:nvPicPr>
            <p:cNvPr id="37" name="صورة 77">
              <a:extLst>
                <a:ext uri="{FF2B5EF4-FFF2-40B4-BE49-F238E27FC236}">
                  <a16:creationId xmlns:a16="http://schemas.microsoft.com/office/drawing/2014/main" id="{77874E01-A743-4C32-A7BF-3B660B6A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4745435">
              <a:off x="5734914" y="1318776"/>
              <a:ext cx="3574942" cy="3310415"/>
            </a:xfrm>
            <a:prstGeom prst="rect">
              <a:avLst/>
            </a:prstGeom>
          </p:spPr>
        </p:pic>
        <p:pic>
          <p:nvPicPr>
            <p:cNvPr id="38" name="صورة 78">
              <a:extLst>
                <a:ext uri="{FF2B5EF4-FFF2-40B4-BE49-F238E27FC236}">
                  <a16:creationId xmlns:a16="http://schemas.microsoft.com/office/drawing/2014/main" id="{B6775D32-7394-4A3B-8006-4FC1A6A99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433176">
              <a:off x="5339925" y="2549216"/>
              <a:ext cx="2389120" cy="2384729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98608D82-C7E1-4B89-8E90-92874CFF0B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05204" y="2460046"/>
            <a:ext cx="4391963" cy="29127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79C70E-18A3-4D87-BB6B-C9E6F0FE0F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3417" y="2483022"/>
            <a:ext cx="4391957" cy="282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2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traight Arrow Connector 177"/>
          <p:cNvCxnSpPr/>
          <p:nvPr/>
        </p:nvCxnSpPr>
        <p:spPr>
          <a:xfrm>
            <a:off x="5909120" y="3512304"/>
            <a:ext cx="0" cy="285308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5909115" y="2006876"/>
            <a:ext cx="0" cy="285308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5909120" y="2775664"/>
            <a:ext cx="0" cy="285308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03460" y="1372306"/>
            <a:ext cx="3237482" cy="801798"/>
            <a:chOff x="404614" y="1829741"/>
            <a:chExt cx="4316642" cy="1069064"/>
          </a:xfrm>
        </p:grpSpPr>
        <p:sp>
          <p:nvSpPr>
            <p:cNvPr id="21600" name="Freeform 126"/>
            <p:cNvSpPr>
              <a:spLocks/>
            </p:cNvSpPr>
            <p:nvPr/>
          </p:nvSpPr>
          <p:spPr bwMode="auto">
            <a:xfrm>
              <a:off x="404614" y="2079672"/>
              <a:ext cx="67055" cy="68579"/>
            </a:xfrm>
            <a:custGeom>
              <a:avLst/>
              <a:gdLst>
                <a:gd name="T0" fmla="*/ 13 w 54"/>
                <a:gd name="T1" fmla="*/ 7 h 55"/>
                <a:gd name="T2" fmla="*/ 20 w 54"/>
                <a:gd name="T3" fmla="*/ 9 h 55"/>
                <a:gd name="T4" fmla="*/ 25 w 54"/>
                <a:gd name="T5" fmla="*/ 8 h 55"/>
                <a:gd name="T6" fmla="*/ 31 w 54"/>
                <a:gd name="T7" fmla="*/ 3 h 55"/>
                <a:gd name="T8" fmla="*/ 41 w 54"/>
                <a:gd name="T9" fmla="*/ 8 h 55"/>
                <a:gd name="T10" fmla="*/ 41 w 54"/>
                <a:gd name="T11" fmla="*/ 15 h 55"/>
                <a:gd name="T12" fmla="*/ 44 w 54"/>
                <a:gd name="T13" fmla="*/ 20 h 55"/>
                <a:gd name="T14" fmla="*/ 50 w 54"/>
                <a:gd name="T15" fmla="*/ 24 h 55"/>
                <a:gd name="T16" fmla="*/ 48 w 54"/>
                <a:gd name="T17" fmla="*/ 35 h 55"/>
                <a:gd name="T18" fmla="*/ 42 w 54"/>
                <a:gd name="T19" fmla="*/ 38 h 55"/>
                <a:gd name="T20" fmla="*/ 38 w 54"/>
                <a:gd name="T21" fmla="*/ 42 h 55"/>
                <a:gd name="T22" fmla="*/ 36 w 54"/>
                <a:gd name="T23" fmla="*/ 49 h 55"/>
                <a:gd name="T24" fmla="*/ 25 w 54"/>
                <a:gd name="T25" fmla="*/ 51 h 55"/>
                <a:gd name="T26" fmla="*/ 20 w 54"/>
                <a:gd name="T27" fmla="*/ 45 h 55"/>
                <a:gd name="T28" fmla="*/ 15 w 54"/>
                <a:gd name="T29" fmla="*/ 42 h 55"/>
                <a:gd name="T30" fmla="*/ 8 w 54"/>
                <a:gd name="T31" fmla="*/ 43 h 55"/>
                <a:gd name="T32" fmla="*/ 3 w 54"/>
                <a:gd name="T33" fmla="*/ 33 h 55"/>
                <a:gd name="T34" fmla="*/ 7 w 54"/>
                <a:gd name="T35" fmla="*/ 27 h 55"/>
                <a:gd name="T36" fmla="*/ 8 w 54"/>
                <a:gd name="T37" fmla="*/ 21 h 55"/>
                <a:gd name="T38" fmla="*/ 5 w 54"/>
                <a:gd name="T39" fmla="*/ 15 h 55"/>
                <a:gd name="T40" fmla="*/ 13 w 54"/>
                <a:gd name="T41" fmla="*/ 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5">
                  <a:moveTo>
                    <a:pt x="13" y="7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9"/>
                    <a:pt x="25" y="8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5" y="0"/>
                    <a:pt x="41" y="3"/>
                    <a:pt x="41" y="8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42" y="19"/>
                    <a:pt x="44" y="2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4" y="27"/>
                    <a:pt x="53" y="34"/>
                    <a:pt x="48" y="35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0" y="38"/>
                    <a:pt x="38" y="40"/>
                    <a:pt x="38" y="4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4" y="54"/>
                    <a:pt x="28" y="55"/>
                    <a:pt x="25" y="5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3"/>
                    <a:pt x="17" y="42"/>
                    <a:pt x="15" y="4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43"/>
                    <a:pt x="0" y="37"/>
                    <a:pt x="3" y="33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5"/>
                    <a:pt x="8" y="23"/>
                    <a:pt x="8" y="21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0"/>
                    <a:pt x="8" y="5"/>
                    <a:pt x="13" y="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01" name="Freeform 127"/>
            <p:cNvSpPr>
              <a:spLocks/>
            </p:cNvSpPr>
            <p:nvPr/>
          </p:nvSpPr>
          <p:spPr bwMode="auto">
            <a:xfrm>
              <a:off x="993628" y="2163490"/>
              <a:ext cx="60197" cy="61721"/>
            </a:xfrm>
            <a:custGeom>
              <a:avLst/>
              <a:gdLst>
                <a:gd name="T0" fmla="*/ 5 w 48"/>
                <a:gd name="T1" fmla="*/ 19 h 50"/>
                <a:gd name="T2" fmla="*/ 11 w 48"/>
                <a:gd name="T3" fmla="*/ 17 h 50"/>
                <a:gd name="T4" fmla="*/ 14 w 48"/>
                <a:gd name="T5" fmla="*/ 13 h 50"/>
                <a:gd name="T6" fmla="*/ 15 w 48"/>
                <a:gd name="T7" fmla="*/ 6 h 50"/>
                <a:gd name="T8" fmla="*/ 25 w 48"/>
                <a:gd name="T9" fmla="*/ 4 h 50"/>
                <a:gd name="T10" fmla="*/ 29 w 48"/>
                <a:gd name="T11" fmla="*/ 9 h 50"/>
                <a:gd name="T12" fmla="*/ 34 w 48"/>
                <a:gd name="T13" fmla="*/ 11 h 50"/>
                <a:gd name="T14" fmla="*/ 40 w 48"/>
                <a:gd name="T15" fmla="*/ 10 h 50"/>
                <a:gd name="T16" fmla="*/ 46 w 48"/>
                <a:gd name="T17" fmla="*/ 19 h 50"/>
                <a:gd name="T18" fmla="*/ 42 w 48"/>
                <a:gd name="T19" fmla="*/ 24 h 50"/>
                <a:gd name="T20" fmla="*/ 42 w 48"/>
                <a:gd name="T21" fmla="*/ 29 h 50"/>
                <a:gd name="T22" fmla="*/ 45 w 48"/>
                <a:gd name="T23" fmla="*/ 35 h 50"/>
                <a:gd name="T24" fmla="*/ 38 w 48"/>
                <a:gd name="T25" fmla="*/ 43 h 50"/>
                <a:gd name="T26" fmla="*/ 32 w 48"/>
                <a:gd name="T27" fmla="*/ 41 h 50"/>
                <a:gd name="T28" fmla="*/ 27 w 48"/>
                <a:gd name="T29" fmla="*/ 43 h 50"/>
                <a:gd name="T30" fmla="*/ 22 w 48"/>
                <a:gd name="T31" fmla="*/ 47 h 50"/>
                <a:gd name="T32" fmla="*/ 13 w 48"/>
                <a:gd name="T33" fmla="*/ 43 h 50"/>
                <a:gd name="T34" fmla="*/ 13 w 48"/>
                <a:gd name="T35" fmla="*/ 37 h 50"/>
                <a:gd name="T36" fmla="*/ 10 w 48"/>
                <a:gd name="T37" fmla="*/ 32 h 50"/>
                <a:gd name="T38" fmla="*/ 4 w 48"/>
                <a:gd name="T39" fmla="*/ 29 h 50"/>
                <a:gd name="T40" fmla="*/ 5 w 48"/>
                <a:gd name="T4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50">
                  <a:moveTo>
                    <a:pt x="5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4" y="15"/>
                    <a:pt x="14" y="13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2"/>
                    <a:pt x="22" y="0"/>
                    <a:pt x="25" y="4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2" y="11"/>
                    <a:pt x="34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5" y="10"/>
                    <a:pt x="48" y="15"/>
                    <a:pt x="46" y="19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1" y="28"/>
                    <a:pt x="42" y="29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7" y="39"/>
                    <a:pt x="43" y="44"/>
                    <a:pt x="38" y="43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0" y="41"/>
                    <a:pt x="28" y="41"/>
                    <a:pt x="27" y="43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19" y="50"/>
                    <a:pt x="13" y="48"/>
                    <a:pt x="13" y="4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5"/>
                    <a:pt x="11" y="33"/>
                    <a:pt x="10" y="32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0" y="27"/>
                    <a:pt x="1" y="21"/>
                    <a:pt x="5" y="1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02" name="Freeform 128"/>
            <p:cNvSpPr>
              <a:spLocks/>
            </p:cNvSpPr>
            <p:nvPr/>
          </p:nvSpPr>
          <p:spPr bwMode="auto">
            <a:xfrm>
              <a:off x="845803" y="1933371"/>
              <a:ext cx="63245" cy="65531"/>
            </a:xfrm>
            <a:custGeom>
              <a:avLst/>
              <a:gdLst>
                <a:gd name="T0" fmla="*/ 4 w 51"/>
                <a:gd name="T1" fmla="*/ 21 h 53"/>
                <a:gd name="T2" fmla="*/ 11 w 51"/>
                <a:gd name="T3" fmla="*/ 18 h 53"/>
                <a:gd name="T4" fmla="*/ 14 w 51"/>
                <a:gd name="T5" fmla="*/ 14 h 53"/>
                <a:gd name="T6" fmla="*/ 15 w 51"/>
                <a:gd name="T7" fmla="*/ 7 h 53"/>
                <a:gd name="T8" fmla="*/ 25 w 51"/>
                <a:gd name="T9" fmla="*/ 3 h 53"/>
                <a:gd name="T10" fmla="*/ 30 w 51"/>
                <a:gd name="T11" fmla="*/ 8 h 53"/>
                <a:gd name="T12" fmla="*/ 35 w 51"/>
                <a:gd name="T13" fmla="*/ 10 h 53"/>
                <a:gd name="T14" fmla="*/ 42 w 51"/>
                <a:gd name="T15" fmla="*/ 9 h 53"/>
                <a:gd name="T16" fmla="*/ 49 w 51"/>
                <a:gd name="T17" fmla="*/ 17 h 53"/>
                <a:gd name="T18" fmla="*/ 45 w 51"/>
                <a:gd name="T19" fmla="*/ 24 h 53"/>
                <a:gd name="T20" fmla="*/ 45 w 51"/>
                <a:gd name="T21" fmla="*/ 29 h 53"/>
                <a:gd name="T22" fmla="*/ 49 w 51"/>
                <a:gd name="T23" fmla="*/ 35 h 53"/>
                <a:gd name="T24" fmla="*/ 42 w 51"/>
                <a:gd name="T25" fmla="*/ 44 h 53"/>
                <a:gd name="T26" fmla="*/ 36 w 51"/>
                <a:gd name="T27" fmla="*/ 43 h 53"/>
                <a:gd name="T28" fmla="*/ 30 w 51"/>
                <a:gd name="T29" fmla="*/ 45 h 53"/>
                <a:gd name="T30" fmla="*/ 26 w 51"/>
                <a:gd name="T31" fmla="*/ 50 h 53"/>
                <a:gd name="T32" fmla="*/ 15 w 51"/>
                <a:gd name="T33" fmla="*/ 47 h 53"/>
                <a:gd name="T34" fmla="*/ 14 w 51"/>
                <a:gd name="T35" fmla="*/ 40 h 53"/>
                <a:gd name="T36" fmla="*/ 11 w 51"/>
                <a:gd name="T37" fmla="*/ 35 h 53"/>
                <a:gd name="T38" fmla="*/ 5 w 51"/>
                <a:gd name="T39" fmla="*/ 32 h 53"/>
                <a:gd name="T40" fmla="*/ 4 w 51"/>
                <a:gd name="T41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53">
                  <a:moveTo>
                    <a:pt x="4" y="21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6"/>
                    <a:pt x="14" y="1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2"/>
                    <a:pt x="22" y="0"/>
                    <a:pt x="25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0"/>
                    <a:pt x="33" y="10"/>
                    <a:pt x="35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7" y="8"/>
                    <a:pt x="51" y="13"/>
                    <a:pt x="49" y="17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5" y="27"/>
                    <a:pt x="45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40"/>
                    <a:pt x="47" y="45"/>
                    <a:pt x="42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4" y="43"/>
                    <a:pt x="32" y="43"/>
                    <a:pt x="30" y="45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2" y="53"/>
                    <a:pt x="16" y="51"/>
                    <a:pt x="15" y="47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38"/>
                    <a:pt x="13" y="36"/>
                    <a:pt x="11" y="35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30"/>
                    <a:pt x="0" y="24"/>
                    <a:pt x="4" y="2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03" name="Freeform 129"/>
            <p:cNvSpPr>
              <a:spLocks/>
            </p:cNvSpPr>
            <p:nvPr/>
          </p:nvSpPr>
          <p:spPr bwMode="auto">
            <a:xfrm>
              <a:off x="1246607" y="2140631"/>
              <a:ext cx="59435" cy="60959"/>
            </a:xfrm>
            <a:custGeom>
              <a:avLst/>
              <a:gdLst>
                <a:gd name="T0" fmla="*/ 36 w 48"/>
                <a:gd name="T1" fmla="*/ 43 h 49"/>
                <a:gd name="T2" fmla="*/ 30 w 48"/>
                <a:gd name="T3" fmla="*/ 41 h 49"/>
                <a:gd name="T4" fmla="*/ 25 w 48"/>
                <a:gd name="T5" fmla="*/ 42 h 49"/>
                <a:gd name="T6" fmla="*/ 20 w 48"/>
                <a:gd name="T7" fmla="*/ 46 h 49"/>
                <a:gd name="T8" fmla="*/ 11 w 48"/>
                <a:gd name="T9" fmla="*/ 42 h 49"/>
                <a:gd name="T10" fmla="*/ 11 w 48"/>
                <a:gd name="T11" fmla="*/ 35 h 49"/>
                <a:gd name="T12" fmla="*/ 9 w 48"/>
                <a:gd name="T13" fmla="*/ 31 h 49"/>
                <a:gd name="T14" fmla="*/ 4 w 48"/>
                <a:gd name="T15" fmla="*/ 27 h 49"/>
                <a:gd name="T16" fmla="*/ 5 w 48"/>
                <a:gd name="T17" fmla="*/ 18 h 49"/>
                <a:gd name="T18" fmla="*/ 11 w 48"/>
                <a:gd name="T19" fmla="*/ 16 h 49"/>
                <a:gd name="T20" fmla="*/ 14 w 48"/>
                <a:gd name="T21" fmla="*/ 12 h 49"/>
                <a:gd name="T22" fmla="*/ 16 w 48"/>
                <a:gd name="T23" fmla="*/ 6 h 49"/>
                <a:gd name="T24" fmla="*/ 26 w 48"/>
                <a:gd name="T25" fmla="*/ 4 h 49"/>
                <a:gd name="T26" fmla="*/ 30 w 48"/>
                <a:gd name="T27" fmla="*/ 9 h 49"/>
                <a:gd name="T28" fmla="*/ 34 w 48"/>
                <a:gd name="T29" fmla="*/ 11 h 49"/>
                <a:gd name="T30" fmla="*/ 41 w 48"/>
                <a:gd name="T31" fmla="*/ 11 h 49"/>
                <a:gd name="T32" fmla="*/ 45 w 48"/>
                <a:gd name="T33" fmla="*/ 20 h 49"/>
                <a:gd name="T34" fmla="*/ 42 w 48"/>
                <a:gd name="T35" fmla="*/ 25 h 49"/>
                <a:gd name="T36" fmla="*/ 41 w 48"/>
                <a:gd name="T37" fmla="*/ 30 h 49"/>
                <a:gd name="T38" fmla="*/ 43 w 48"/>
                <a:gd name="T39" fmla="*/ 36 h 49"/>
                <a:gd name="T40" fmla="*/ 36 w 48"/>
                <a:gd name="T41" fmla="*/ 4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9">
                  <a:moveTo>
                    <a:pt x="36" y="43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7" y="41"/>
                    <a:pt x="25" y="42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7" y="49"/>
                    <a:pt x="11" y="46"/>
                    <a:pt x="11" y="42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4"/>
                    <a:pt x="10" y="32"/>
                    <a:pt x="9" y="31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5"/>
                    <a:pt x="1" y="19"/>
                    <a:pt x="5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1"/>
                    <a:pt x="23" y="0"/>
                    <a:pt x="26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0"/>
                    <a:pt x="33" y="11"/>
                    <a:pt x="34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5" y="11"/>
                    <a:pt x="48" y="16"/>
                    <a:pt x="45" y="20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1" y="26"/>
                    <a:pt x="40" y="28"/>
                    <a:pt x="41" y="30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40"/>
                    <a:pt x="41" y="44"/>
                    <a:pt x="36" y="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04" name="Freeform 130"/>
            <p:cNvSpPr>
              <a:spLocks/>
            </p:cNvSpPr>
            <p:nvPr/>
          </p:nvSpPr>
          <p:spPr bwMode="auto">
            <a:xfrm>
              <a:off x="1270228" y="1905939"/>
              <a:ext cx="67055" cy="69341"/>
            </a:xfrm>
            <a:custGeom>
              <a:avLst/>
              <a:gdLst>
                <a:gd name="T0" fmla="*/ 45 w 54"/>
                <a:gd name="T1" fmla="*/ 45 h 56"/>
                <a:gd name="T2" fmla="*/ 38 w 54"/>
                <a:gd name="T3" fmla="*/ 44 h 56"/>
                <a:gd name="T4" fmla="*/ 33 w 54"/>
                <a:gd name="T5" fmla="*/ 46 h 56"/>
                <a:gd name="T6" fmla="*/ 28 w 54"/>
                <a:gd name="T7" fmla="*/ 52 h 56"/>
                <a:gd name="T8" fmla="*/ 17 w 54"/>
                <a:gd name="T9" fmla="*/ 49 h 56"/>
                <a:gd name="T10" fmla="*/ 15 w 54"/>
                <a:gd name="T11" fmla="*/ 42 h 56"/>
                <a:gd name="T12" fmla="*/ 12 w 54"/>
                <a:gd name="T13" fmla="*/ 38 h 56"/>
                <a:gd name="T14" fmla="*/ 5 w 54"/>
                <a:gd name="T15" fmla="*/ 35 h 56"/>
                <a:gd name="T16" fmla="*/ 4 w 54"/>
                <a:gd name="T17" fmla="*/ 24 h 56"/>
                <a:gd name="T18" fmla="*/ 10 w 54"/>
                <a:gd name="T19" fmla="*/ 20 h 56"/>
                <a:gd name="T20" fmla="*/ 13 w 54"/>
                <a:gd name="T21" fmla="*/ 15 h 56"/>
                <a:gd name="T22" fmla="*/ 14 w 54"/>
                <a:gd name="T23" fmla="*/ 8 h 56"/>
                <a:gd name="T24" fmla="*/ 24 w 54"/>
                <a:gd name="T25" fmla="*/ 4 h 56"/>
                <a:gd name="T26" fmla="*/ 30 w 54"/>
                <a:gd name="T27" fmla="*/ 9 h 56"/>
                <a:gd name="T28" fmla="*/ 35 w 54"/>
                <a:gd name="T29" fmla="*/ 10 h 56"/>
                <a:gd name="T30" fmla="*/ 42 w 54"/>
                <a:gd name="T31" fmla="*/ 8 h 56"/>
                <a:gd name="T32" fmla="*/ 50 w 54"/>
                <a:gd name="T33" fmla="*/ 17 h 56"/>
                <a:gd name="T34" fmla="*/ 47 w 54"/>
                <a:gd name="T35" fmla="*/ 23 h 56"/>
                <a:gd name="T36" fmla="*/ 47 w 54"/>
                <a:gd name="T37" fmla="*/ 29 h 56"/>
                <a:gd name="T38" fmla="*/ 51 w 54"/>
                <a:gd name="T39" fmla="*/ 35 h 56"/>
                <a:gd name="T40" fmla="*/ 45 w 54"/>
                <a:gd name="T41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6">
                  <a:moveTo>
                    <a:pt x="45" y="45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4" y="45"/>
                    <a:pt x="33" y="46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5" y="56"/>
                    <a:pt x="18" y="54"/>
                    <a:pt x="17" y="49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0"/>
                    <a:pt x="14" y="39"/>
                    <a:pt x="12" y="3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0" y="33"/>
                    <a:pt x="0" y="27"/>
                    <a:pt x="4" y="24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19"/>
                    <a:pt x="13" y="17"/>
                    <a:pt x="13" y="15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3"/>
                    <a:pt x="20" y="0"/>
                    <a:pt x="24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0"/>
                    <a:pt x="33" y="10"/>
                    <a:pt x="35" y="10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7" y="7"/>
                    <a:pt x="52" y="12"/>
                    <a:pt x="50" y="17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5"/>
                    <a:pt x="46" y="27"/>
                    <a:pt x="47" y="29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4" y="40"/>
                    <a:pt x="50" y="45"/>
                    <a:pt x="45" y="4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05" name="Freeform 131"/>
            <p:cNvSpPr>
              <a:spLocks/>
            </p:cNvSpPr>
            <p:nvPr/>
          </p:nvSpPr>
          <p:spPr bwMode="auto">
            <a:xfrm>
              <a:off x="624827" y="2379894"/>
              <a:ext cx="78484" cy="80770"/>
            </a:xfrm>
            <a:custGeom>
              <a:avLst/>
              <a:gdLst>
                <a:gd name="T0" fmla="*/ 20 w 63"/>
                <a:gd name="T1" fmla="*/ 57 h 65"/>
                <a:gd name="T2" fmla="*/ 18 w 63"/>
                <a:gd name="T3" fmla="*/ 49 h 65"/>
                <a:gd name="T4" fmla="*/ 14 w 63"/>
                <a:gd name="T5" fmla="*/ 44 h 65"/>
                <a:gd name="T6" fmla="*/ 6 w 63"/>
                <a:gd name="T7" fmla="*/ 40 h 65"/>
                <a:gd name="T8" fmla="*/ 6 w 63"/>
                <a:gd name="T9" fmla="*/ 27 h 65"/>
                <a:gd name="T10" fmla="*/ 13 w 63"/>
                <a:gd name="T11" fmla="*/ 23 h 65"/>
                <a:gd name="T12" fmla="*/ 17 w 63"/>
                <a:gd name="T13" fmla="*/ 17 h 65"/>
                <a:gd name="T14" fmla="*/ 18 w 63"/>
                <a:gd name="T15" fmla="*/ 9 h 65"/>
                <a:gd name="T16" fmla="*/ 30 w 63"/>
                <a:gd name="T17" fmla="*/ 4 h 65"/>
                <a:gd name="T18" fmla="*/ 36 w 63"/>
                <a:gd name="T19" fmla="*/ 10 h 65"/>
                <a:gd name="T20" fmla="*/ 43 w 63"/>
                <a:gd name="T21" fmla="*/ 12 h 65"/>
                <a:gd name="T22" fmla="*/ 51 w 63"/>
                <a:gd name="T23" fmla="*/ 10 h 65"/>
                <a:gd name="T24" fmla="*/ 59 w 63"/>
                <a:gd name="T25" fmla="*/ 20 h 65"/>
                <a:gd name="T26" fmla="*/ 56 w 63"/>
                <a:gd name="T27" fmla="*/ 28 h 65"/>
                <a:gd name="T28" fmla="*/ 56 w 63"/>
                <a:gd name="T29" fmla="*/ 35 h 65"/>
                <a:gd name="T30" fmla="*/ 60 w 63"/>
                <a:gd name="T31" fmla="*/ 42 h 65"/>
                <a:gd name="T32" fmla="*/ 53 w 63"/>
                <a:gd name="T33" fmla="*/ 53 h 65"/>
                <a:gd name="T34" fmla="*/ 45 w 63"/>
                <a:gd name="T35" fmla="*/ 52 h 65"/>
                <a:gd name="T36" fmla="*/ 38 w 63"/>
                <a:gd name="T37" fmla="*/ 55 h 65"/>
                <a:gd name="T38" fmla="*/ 33 w 63"/>
                <a:gd name="T39" fmla="*/ 61 h 65"/>
                <a:gd name="T40" fmla="*/ 20 w 63"/>
                <a:gd name="T4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5">
                  <a:moveTo>
                    <a:pt x="20" y="57"/>
                  </a:moveTo>
                  <a:cubicBezTo>
                    <a:pt x="18" y="49"/>
                    <a:pt x="18" y="49"/>
                    <a:pt x="18" y="49"/>
                  </a:cubicBezTo>
                  <a:cubicBezTo>
                    <a:pt x="18" y="47"/>
                    <a:pt x="16" y="45"/>
                    <a:pt x="14" y="44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8"/>
                    <a:pt x="0" y="30"/>
                    <a:pt x="6" y="27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2"/>
                    <a:pt x="17" y="20"/>
                    <a:pt x="17" y="1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3"/>
                    <a:pt x="26" y="0"/>
                    <a:pt x="30" y="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12"/>
                    <a:pt x="40" y="12"/>
                    <a:pt x="43" y="12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7" y="9"/>
                    <a:pt x="62" y="15"/>
                    <a:pt x="59" y="20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30"/>
                    <a:pt x="55" y="33"/>
                    <a:pt x="56" y="35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3" y="47"/>
                    <a:pt x="59" y="54"/>
                    <a:pt x="53" y="5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2" y="52"/>
                    <a:pt x="40" y="53"/>
                    <a:pt x="38" y="55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8" y="65"/>
                    <a:pt x="21" y="63"/>
                    <a:pt x="20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06" name="Freeform 132"/>
            <p:cNvSpPr>
              <a:spLocks/>
            </p:cNvSpPr>
            <p:nvPr/>
          </p:nvSpPr>
          <p:spPr bwMode="auto">
            <a:xfrm>
              <a:off x="1046967" y="2499525"/>
              <a:ext cx="75436" cy="76960"/>
            </a:xfrm>
            <a:custGeom>
              <a:avLst/>
              <a:gdLst>
                <a:gd name="T0" fmla="*/ 43 w 60"/>
                <a:gd name="T1" fmla="*/ 8 h 62"/>
                <a:gd name="T2" fmla="*/ 44 w 60"/>
                <a:gd name="T3" fmla="*/ 16 h 62"/>
                <a:gd name="T4" fmla="*/ 48 w 60"/>
                <a:gd name="T5" fmla="*/ 21 h 62"/>
                <a:gd name="T6" fmla="*/ 55 w 60"/>
                <a:gd name="T7" fmla="*/ 25 h 62"/>
                <a:gd name="T8" fmla="*/ 54 w 60"/>
                <a:gd name="T9" fmla="*/ 38 h 62"/>
                <a:gd name="T10" fmla="*/ 47 w 60"/>
                <a:gd name="T11" fmla="*/ 41 h 62"/>
                <a:gd name="T12" fmla="*/ 43 w 60"/>
                <a:gd name="T13" fmla="*/ 46 h 62"/>
                <a:gd name="T14" fmla="*/ 42 w 60"/>
                <a:gd name="T15" fmla="*/ 54 h 62"/>
                <a:gd name="T16" fmla="*/ 29 w 60"/>
                <a:gd name="T17" fmla="*/ 57 h 62"/>
                <a:gd name="T18" fmla="*/ 24 w 60"/>
                <a:gd name="T19" fmla="*/ 51 h 62"/>
                <a:gd name="T20" fmla="*/ 18 w 60"/>
                <a:gd name="T21" fmla="*/ 49 h 62"/>
                <a:gd name="T22" fmla="*/ 10 w 60"/>
                <a:gd name="T23" fmla="*/ 50 h 62"/>
                <a:gd name="T24" fmla="*/ 3 w 60"/>
                <a:gd name="T25" fmla="*/ 40 h 62"/>
                <a:gd name="T26" fmla="*/ 7 w 60"/>
                <a:gd name="T27" fmla="*/ 33 h 62"/>
                <a:gd name="T28" fmla="*/ 7 w 60"/>
                <a:gd name="T29" fmla="*/ 26 h 62"/>
                <a:gd name="T30" fmla="*/ 4 w 60"/>
                <a:gd name="T31" fmla="*/ 19 h 62"/>
                <a:gd name="T32" fmla="*/ 11 w 60"/>
                <a:gd name="T33" fmla="*/ 9 h 62"/>
                <a:gd name="T34" fmla="*/ 19 w 60"/>
                <a:gd name="T35" fmla="*/ 11 h 62"/>
                <a:gd name="T36" fmla="*/ 25 w 60"/>
                <a:gd name="T37" fmla="*/ 9 h 62"/>
                <a:gd name="T38" fmla="*/ 31 w 60"/>
                <a:gd name="T39" fmla="*/ 4 h 62"/>
                <a:gd name="T40" fmla="*/ 43 w 60"/>
                <a:gd name="T41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62">
                  <a:moveTo>
                    <a:pt x="43" y="8"/>
                  </a:moveTo>
                  <a:cubicBezTo>
                    <a:pt x="44" y="16"/>
                    <a:pt x="44" y="16"/>
                    <a:pt x="44" y="16"/>
                  </a:cubicBezTo>
                  <a:cubicBezTo>
                    <a:pt x="44" y="18"/>
                    <a:pt x="46" y="20"/>
                    <a:pt x="48" y="21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60" y="28"/>
                    <a:pt x="60" y="35"/>
                    <a:pt x="54" y="3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2"/>
                    <a:pt x="43" y="44"/>
                    <a:pt x="43" y="46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0" y="60"/>
                    <a:pt x="33" y="62"/>
                    <a:pt x="29" y="57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2" y="50"/>
                    <a:pt x="20" y="49"/>
                    <a:pt x="18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4" y="51"/>
                    <a:pt x="0" y="45"/>
                    <a:pt x="3" y="40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1"/>
                    <a:pt x="8" y="29"/>
                    <a:pt x="7" y="2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4"/>
                    <a:pt x="6" y="8"/>
                    <a:pt x="11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1" y="11"/>
                    <a:pt x="24" y="11"/>
                    <a:pt x="25" y="9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5" y="0"/>
                    <a:pt x="42" y="2"/>
                    <a:pt x="43" y="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07" name="Freeform 133"/>
            <p:cNvSpPr>
              <a:spLocks/>
            </p:cNvSpPr>
            <p:nvPr/>
          </p:nvSpPr>
          <p:spPr bwMode="auto">
            <a:xfrm>
              <a:off x="1592548" y="2334937"/>
              <a:ext cx="70865" cy="70865"/>
            </a:xfrm>
            <a:custGeom>
              <a:avLst/>
              <a:gdLst>
                <a:gd name="T0" fmla="*/ 20 w 57"/>
                <a:gd name="T1" fmla="*/ 51 h 57"/>
                <a:gd name="T2" fmla="*/ 18 w 57"/>
                <a:gd name="T3" fmla="*/ 43 h 57"/>
                <a:gd name="T4" fmla="*/ 14 w 57"/>
                <a:gd name="T5" fmla="*/ 39 h 57"/>
                <a:gd name="T6" fmla="*/ 6 w 57"/>
                <a:gd name="T7" fmla="*/ 37 h 57"/>
                <a:gd name="T8" fmla="*/ 4 w 57"/>
                <a:gd name="T9" fmla="*/ 26 h 57"/>
                <a:gd name="T10" fmla="*/ 10 w 57"/>
                <a:gd name="T11" fmla="*/ 21 h 57"/>
                <a:gd name="T12" fmla="*/ 13 w 57"/>
                <a:gd name="T13" fmla="*/ 16 h 57"/>
                <a:gd name="T14" fmla="*/ 13 w 57"/>
                <a:gd name="T15" fmla="*/ 8 h 57"/>
                <a:gd name="T16" fmla="*/ 23 w 57"/>
                <a:gd name="T17" fmla="*/ 3 h 57"/>
                <a:gd name="T18" fmla="*/ 29 w 57"/>
                <a:gd name="T19" fmla="*/ 7 h 57"/>
                <a:gd name="T20" fmla="*/ 35 w 57"/>
                <a:gd name="T21" fmla="*/ 8 h 57"/>
                <a:gd name="T22" fmla="*/ 42 w 57"/>
                <a:gd name="T23" fmla="*/ 5 h 57"/>
                <a:gd name="T24" fmla="*/ 51 w 57"/>
                <a:gd name="T25" fmla="*/ 14 h 57"/>
                <a:gd name="T26" fmla="*/ 49 w 57"/>
                <a:gd name="T27" fmla="*/ 21 h 57"/>
                <a:gd name="T28" fmla="*/ 50 w 57"/>
                <a:gd name="T29" fmla="*/ 27 h 57"/>
                <a:gd name="T30" fmla="*/ 54 w 57"/>
                <a:gd name="T31" fmla="*/ 33 h 57"/>
                <a:gd name="T32" fmla="*/ 49 w 57"/>
                <a:gd name="T33" fmla="*/ 43 h 57"/>
                <a:gd name="T34" fmla="*/ 41 w 57"/>
                <a:gd name="T35" fmla="*/ 43 h 57"/>
                <a:gd name="T36" fmla="*/ 36 w 57"/>
                <a:gd name="T37" fmla="*/ 46 h 57"/>
                <a:gd name="T38" fmla="*/ 32 w 57"/>
                <a:gd name="T39" fmla="*/ 52 h 57"/>
                <a:gd name="T40" fmla="*/ 20 w 57"/>
                <a:gd name="T41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7">
                  <a:moveTo>
                    <a:pt x="20" y="51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17" y="41"/>
                    <a:pt x="16" y="40"/>
                    <a:pt x="14" y="3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" y="36"/>
                    <a:pt x="0" y="29"/>
                    <a:pt x="4" y="2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2" y="20"/>
                    <a:pt x="13" y="18"/>
                    <a:pt x="13" y="1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3"/>
                    <a:pt x="19" y="0"/>
                    <a:pt x="23" y="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8"/>
                    <a:pt x="33" y="9"/>
                    <a:pt x="35" y="8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8" y="4"/>
                    <a:pt x="52" y="8"/>
                    <a:pt x="51" y="1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8" y="23"/>
                    <a:pt x="48" y="25"/>
                    <a:pt x="50" y="27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7"/>
                    <a:pt x="54" y="43"/>
                    <a:pt x="4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3"/>
                    <a:pt x="37" y="44"/>
                    <a:pt x="36" y="46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29" y="57"/>
                    <a:pt x="22" y="56"/>
                    <a:pt x="20" y="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08" name="Freeform 134"/>
            <p:cNvSpPr>
              <a:spLocks/>
            </p:cNvSpPr>
            <p:nvPr/>
          </p:nvSpPr>
          <p:spPr bwMode="auto">
            <a:xfrm>
              <a:off x="1937726" y="1906701"/>
              <a:ext cx="62483" cy="64007"/>
            </a:xfrm>
            <a:custGeom>
              <a:avLst/>
              <a:gdLst>
                <a:gd name="T0" fmla="*/ 46 w 50"/>
                <a:gd name="T1" fmla="*/ 29 h 51"/>
                <a:gd name="T2" fmla="*/ 41 w 50"/>
                <a:gd name="T3" fmla="*/ 32 h 51"/>
                <a:gd name="T4" fmla="*/ 38 w 50"/>
                <a:gd name="T5" fmla="*/ 37 h 51"/>
                <a:gd name="T6" fmla="*/ 38 w 50"/>
                <a:gd name="T7" fmla="*/ 43 h 51"/>
                <a:gd name="T8" fmla="*/ 29 w 50"/>
                <a:gd name="T9" fmla="*/ 48 h 51"/>
                <a:gd name="T10" fmla="*/ 23 w 50"/>
                <a:gd name="T11" fmla="*/ 44 h 51"/>
                <a:gd name="T12" fmla="*/ 18 w 50"/>
                <a:gd name="T13" fmla="*/ 43 h 51"/>
                <a:gd name="T14" fmla="*/ 12 w 50"/>
                <a:gd name="T15" fmla="*/ 45 h 51"/>
                <a:gd name="T16" fmla="*/ 5 w 50"/>
                <a:gd name="T17" fmla="*/ 37 h 51"/>
                <a:gd name="T18" fmla="*/ 7 w 50"/>
                <a:gd name="T19" fmla="*/ 31 h 51"/>
                <a:gd name="T20" fmla="*/ 6 w 50"/>
                <a:gd name="T21" fmla="*/ 26 h 51"/>
                <a:gd name="T22" fmla="*/ 3 w 50"/>
                <a:gd name="T23" fmla="*/ 20 h 51"/>
                <a:gd name="T24" fmla="*/ 8 w 50"/>
                <a:gd name="T25" fmla="*/ 11 h 51"/>
                <a:gd name="T26" fmla="*/ 14 w 50"/>
                <a:gd name="T27" fmla="*/ 11 h 51"/>
                <a:gd name="T28" fmla="*/ 19 w 50"/>
                <a:gd name="T29" fmla="*/ 9 h 51"/>
                <a:gd name="T30" fmla="*/ 23 w 50"/>
                <a:gd name="T31" fmla="*/ 4 h 51"/>
                <a:gd name="T32" fmla="*/ 33 w 50"/>
                <a:gd name="T33" fmla="*/ 6 h 51"/>
                <a:gd name="T34" fmla="*/ 35 w 50"/>
                <a:gd name="T35" fmla="*/ 12 h 51"/>
                <a:gd name="T36" fmla="*/ 39 w 50"/>
                <a:gd name="T37" fmla="*/ 16 h 51"/>
                <a:gd name="T38" fmla="*/ 45 w 50"/>
                <a:gd name="T39" fmla="*/ 18 h 51"/>
                <a:gd name="T40" fmla="*/ 46 w 50"/>
                <a:gd name="T41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1">
                  <a:moveTo>
                    <a:pt x="46" y="29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39" y="33"/>
                    <a:pt x="38" y="35"/>
                    <a:pt x="38" y="37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8"/>
                    <a:pt x="32" y="51"/>
                    <a:pt x="29" y="48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0" y="42"/>
                    <a:pt x="18" y="43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7" y="46"/>
                    <a:pt x="3" y="41"/>
                    <a:pt x="5" y="37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29"/>
                    <a:pt x="8" y="27"/>
                    <a:pt x="6" y="26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6"/>
                    <a:pt x="3" y="11"/>
                    <a:pt x="8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8" y="11"/>
                    <a:pt x="19" y="9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0"/>
                    <a:pt x="32" y="1"/>
                    <a:pt x="33" y="6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4"/>
                    <a:pt x="37" y="16"/>
                    <a:pt x="39" y="16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20"/>
                    <a:pt x="50" y="26"/>
                    <a:pt x="46" y="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09" name="Freeform 135"/>
            <p:cNvSpPr>
              <a:spLocks/>
            </p:cNvSpPr>
            <p:nvPr/>
          </p:nvSpPr>
          <p:spPr bwMode="auto">
            <a:xfrm>
              <a:off x="2013925" y="2408849"/>
              <a:ext cx="73151" cy="70865"/>
            </a:xfrm>
            <a:custGeom>
              <a:avLst/>
              <a:gdLst>
                <a:gd name="T0" fmla="*/ 37 w 59"/>
                <a:gd name="T1" fmla="*/ 54 h 57"/>
                <a:gd name="T2" fmla="*/ 30 w 59"/>
                <a:gd name="T3" fmla="*/ 50 h 57"/>
                <a:gd name="T4" fmla="*/ 24 w 59"/>
                <a:gd name="T5" fmla="*/ 50 h 57"/>
                <a:gd name="T6" fmla="*/ 17 w 59"/>
                <a:gd name="T7" fmla="*/ 53 h 57"/>
                <a:gd name="T8" fmla="*/ 8 w 59"/>
                <a:gd name="T9" fmla="*/ 45 h 57"/>
                <a:gd name="T10" fmla="*/ 10 w 59"/>
                <a:gd name="T11" fmla="*/ 37 h 57"/>
                <a:gd name="T12" fmla="*/ 9 w 59"/>
                <a:gd name="T13" fmla="*/ 31 h 57"/>
                <a:gd name="T14" fmla="*/ 4 w 59"/>
                <a:gd name="T15" fmla="*/ 26 h 57"/>
                <a:gd name="T16" fmla="*/ 9 w 59"/>
                <a:gd name="T17" fmla="*/ 15 h 57"/>
                <a:gd name="T18" fmla="*/ 16 w 59"/>
                <a:gd name="T19" fmla="*/ 14 h 57"/>
                <a:gd name="T20" fmla="*/ 21 w 59"/>
                <a:gd name="T21" fmla="*/ 11 h 57"/>
                <a:gd name="T22" fmla="*/ 25 w 59"/>
                <a:gd name="T23" fmla="*/ 5 h 57"/>
                <a:gd name="T24" fmla="*/ 37 w 59"/>
                <a:gd name="T25" fmla="*/ 6 h 57"/>
                <a:gd name="T26" fmla="*/ 40 w 59"/>
                <a:gd name="T27" fmla="*/ 13 h 57"/>
                <a:gd name="T28" fmla="*/ 45 w 59"/>
                <a:gd name="T29" fmla="*/ 17 h 57"/>
                <a:gd name="T30" fmla="*/ 52 w 59"/>
                <a:gd name="T31" fmla="*/ 19 h 57"/>
                <a:gd name="T32" fmla="*/ 55 w 59"/>
                <a:gd name="T33" fmla="*/ 30 h 57"/>
                <a:gd name="T34" fmla="*/ 49 w 59"/>
                <a:gd name="T35" fmla="*/ 35 h 57"/>
                <a:gd name="T36" fmla="*/ 46 w 59"/>
                <a:gd name="T37" fmla="*/ 41 h 57"/>
                <a:gd name="T38" fmla="*/ 47 w 59"/>
                <a:gd name="T39" fmla="*/ 48 h 57"/>
                <a:gd name="T40" fmla="*/ 37 w 59"/>
                <a:gd name="T41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37" y="54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29" y="49"/>
                    <a:pt x="26" y="49"/>
                    <a:pt x="24" y="50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2" y="55"/>
                    <a:pt x="7" y="50"/>
                    <a:pt x="8" y="4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5"/>
                    <a:pt x="10" y="33"/>
                    <a:pt x="9" y="31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1"/>
                    <a:pt x="3" y="15"/>
                    <a:pt x="9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4"/>
                    <a:pt x="20" y="13"/>
                    <a:pt x="21" y="1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0"/>
                    <a:pt x="35" y="1"/>
                    <a:pt x="37" y="6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7" y="20"/>
                    <a:pt x="59" y="27"/>
                    <a:pt x="55" y="30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7" y="36"/>
                    <a:pt x="46" y="38"/>
                    <a:pt x="46" y="41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54"/>
                    <a:pt x="41" y="57"/>
                    <a:pt x="37" y="5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0" name="Freeform 136"/>
            <p:cNvSpPr>
              <a:spLocks/>
            </p:cNvSpPr>
            <p:nvPr/>
          </p:nvSpPr>
          <p:spPr bwMode="auto">
            <a:xfrm>
              <a:off x="2310337" y="1904415"/>
              <a:ext cx="64769" cy="64769"/>
            </a:xfrm>
            <a:custGeom>
              <a:avLst/>
              <a:gdLst>
                <a:gd name="T0" fmla="*/ 13 w 52"/>
                <a:gd name="T1" fmla="*/ 6 h 52"/>
                <a:gd name="T2" fmla="*/ 19 w 52"/>
                <a:gd name="T3" fmla="*/ 8 h 52"/>
                <a:gd name="T4" fmla="*/ 24 w 52"/>
                <a:gd name="T5" fmla="*/ 7 h 52"/>
                <a:gd name="T6" fmla="*/ 30 w 52"/>
                <a:gd name="T7" fmla="*/ 3 h 52"/>
                <a:gd name="T8" fmla="*/ 39 w 52"/>
                <a:gd name="T9" fmla="*/ 7 h 52"/>
                <a:gd name="T10" fmla="*/ 40 w 52"/>
                <a:gd name="T11" fmla="*/ 14 h 52"/>
                <a:gd name="T12" fmla="*/ 42 w 52"/>
                <a:gd name="T13" fmla="*/ 19 h 52"/>
                <a:gd name="T14" fmla="*/ 48 w 52"/>
                <a:gd name="T15" fmla="*/ 23 h 52"/>
                <a:gd name="T16" fmla="*/ 47 w 52"/>
                <a:gd name="T17" fmla="*/ 33 h 52"/>
                <a:gd name="T18" fmla="*/ 40 w 52"/>
                <a:gd name="T19" fmla="*/ 35 h 52"/>
                <a:gd name="T20" fmla="*/ 36 w 52"/>
                <a:gd name="T21" fmla="*/ 40 h 52"/>
                <a:gd name="T22" fmla="*/ 35 w 52"/>
                <a:gd name="T23" fmla="*/ 46 h 52"/>
                <a:gd name="T24" fmla="*/ 24 w 52"/>
                <a:gd name="T25" fmla="*/ 48 h 52"/>
                <a:gd name="T26" fmla="*/ 20 w 52"/>
                <a:gd name="T27" fmla="*/ 43 h 52"/>
                <a:gd name="T28" fmla="*/ 15 w 52"/>
                <a:gd name="T29" fmla="*/ 40 h 52"/>
                <a:gd name="T30" fmla="*/ 8 w 52"/>
                <a:gd name="T31" fmla="*/ 41 h 52"/>
                <a:gd name="T32" fmla="*/ 3 w 52"/>
                <a:gd name="T33" fmla="*/ 31 h 52"/>
                <a:gd name="T34" fmla="*/ 7 w 52"/>
                <a:gd name="T35" fmla="*/ 26 h 52"/>
                <a:gd name="T36" fmla="*/ 8 w 52"/>
                <a:gd name="T37" fmla="*/ 20 h 52"/>
                <a:gd name="T38" fmla="*/ 5 w 52"/>
                <a:gd name="T39" fmla="*/ 14 h 52"/>
                <a:gd name="T40" fmla="*/ 13 w 52"/>
                <a:gd name="T41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52">
                  <a:moveTo>
                    <a:pt x="13" y="6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1" y="9"/>
                    <a:pt x="23" y="8"/>
                    <a:pt x="24" y="7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4" y="0"/>
                    <a:pt x="39" y="3"/>
                    <a:pt x="39" y="7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6"/>
                    <a:pt x="41" y="18"/>
                    <a:pt x="42" y="19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52" y="25"/>
                    <a:pt x="51" y="32"/>
                    <a:pt x="47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8" y="36"/>
                    <a:pt x="37" y="38"/>
                    <a:pt x="36" y="40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3" y="51"/>
                    <a:pt x="27" y="52"/>
                    <a:pt x="24" y="48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9" y="41"/>
                    <a:pt x="17" y="40"/>
                    <a:pt x="15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1"/>
                    <a:pt x="0" y="36"/>
                    <a:pt x="3" y="3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4"/>
                    <a:pt x="8" y="22"/>
                    <a:pt x="8" y="2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0"/>
                    <a:pt x="8" y="5"/>
                    <a:pt x="13" y="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1" name="Freeform 137"/>
            <p:cNvSpPr>
              <a:spLocks/>
            </p:cNvSpPr>
            <p:nvPr/>
          </p:nvSpPr>
          <p:spPr bwMode="auto">
            <a:xfrm>
              <a:off x="2559506" y="1985186"/>
              <a:ext cx="67055" cy="67055"/>
            </a:xfrm>
            <a:custGeom>
              <a:avLst/>
              <a:gdLst>
                <a:gd name="T0" fmla="*/ 8 w 54"/>
                <a:gd name="T1" fmla="*/ 12 h 54"/>
                <a:gd name="T2" fmla="*/ 15 w 54"/>
                <a:gd name="T3" fmla="*/ 12 h 54"/>
                <a:gd name="T4" fmla="*/ 20 w 54"/>
                <a:gd name="T5" fmla="*/ 10 h 54"/>
                <a:gd name="T6" fmla="*/ 24 w 54"/>
                <a:gd name="T7" fmla="*/ 4 h 54"/>
                <a:gd name="T8" fmla="*/ 35 w 54"/>
                <a:gd name="T9" fmla="*/ 6 h 54"/>
                <a:gd name="T10" fmla="*/ 37 w 54"/>
                <a:gd name="T11" fmla="*/ 13 h 54"/>
                <a:gd name="T12" fmla="*/ 41 w 54"/>
                <a:gd name="T13" fmla="*/ 17 h 54"/>
                <a:gd name="T14" fmla="*/ 48 w 54"/>
                <a:gd name="T15" fmla="*/ 19 h 54"/>
                <a:gd name="T16" fmla="*/ 49 w 54"/>
                <a:gd name="T17" fmla="*/ 30 h 54"/>
                <a:gd name="T18" fmla="*/ 43 w 54"/>
                <a:gd name="T19" fmla="*/ 34 h 54"/>
                <a:gd name="T20" fmla="*/ 41 w 54"/>
                <a:gd name="T21" fmla="*/ 39 h 54"/>
                <a:gd name="T22" fmla="*/ 41 w 54"/>
                <a:gd name="T23" fmla="*/ 46 h 54"/>
                <a:gd name="T24" fmla="*/ 31 w 54"/>
                <a:gd name="T25" fmla="*/ 51 h 54"/>
                <a:gd name="T26" fmla="*/ 25 w 54"/>
                <a:gd name="T27" fmla="*/ 47 h 54"/>
                <a:gd name="T28" fmla="*/ 19 w 54"/>
                <a:gd name="T29" fmla="*/ 46 h 54"/>
                <a:gd name="T30" fmla="*/ 13 w 54"/>
                <a:gd name="T31" fmla="*/ 48 h 54"/>
                <a:gd name="T32" fmla="*/ 5 w 54"/>
                <a:gd name="T33" fmla="*/ 40 h 54"/>
                <a:gd name="T34" fmla="*/ 7 w 54"/>
                <a:gd name="T35" fmla="*/ 33 h 54"/>
                <a:gd name="T36" fmla="*/ 7 w 54"/>
                <a:gd name="T37" fmla="*/ 27 h 54"/>
                <a:gd name="T38" fmla="*/ 3 w 54"/>
                <a:gd name="T39" fmla="*/ 22 h 54"/>
                <a:gd name="T40" fmla="*/ 8 w 54"/>
                <a:gd name="T4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8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9" y="11"/>
                    <a:pt x="20" y="1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0"/>
                    <a:pt x="34" y="1"/>
                    <a:pt x="35" y="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5"/>
                    <a:pt x="39" y="16"/>
                    <a:pt x="41" y="1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3" y="21"/>
                    <a:pt x="54" y="27"/>
                    <a:pt x="49" y="3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5"/>
                    <a:pt x="41" y="37"/>
                    <a:pt x="41" y="39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51"/>
                    <a:pt x="35" y="54"/>
                    <a:pt x="31" y="51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5"/>
                    <a:pt x="21" y="45"/>
                    <a:pt x="19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8" y="49"/>
                    <a:pt x="3" y="44"/>
                    <a:pt x="5" y="40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1"/>
                    <a:pt x="8" y="29"/>
                    <a:pt x="7" y="2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7"/>
                    <a:pt x="3" y="12"/>
                    <a:pt x="8" y="1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2" name="Freeform 138"/>
            <p:cNvSpPr>
              <a:spLocks/>
            </p:cNvSpPr>
            <p:nvPr/>
          </p:nvSpPr>
          <p:spPr bwMode="auto">
            <a:xfrm>
              <a:off x="2656278" y="1829741"/>
              <a:ext cx="60197" cy="60959"/>
            </a:xfrm>
            <a:custGeom>
              <a:avLst/>
              <a:gdLst>
                <a:gd name="T0" fmla="*/ 39 w 48"/>
                <a:gd name="T1" fmla="*/ 42 h 49"/>
                <a:gd name="T2" fmla="*/ 32 w 48"/>
                <a:gd name="T3" fmla="*/ 40 h 49"/>
                <a:gd name="T4" fmla="*/ 27 w 48"/>
                <a:gd name="T5" fmla="*/ 41 h 49"/>
                <a:gd name="T6" fmla="*/ 23 w 48"/>
                <a:gd name="T7" fmla="*/ 46 h 49"/>
                <a:gd name="T8" fmla="*/ 13 w 48"/>
                <a:gd name="T9" fmla="*/ 42 h 49"/>
                <a:gd name="T10" fmla="*/ 13 w 48"/>
                <a:gd name="T11" fmla="*/ 36 h 49"/>
                <a:gd name="T12" fmla="*/ 10 w 48"/>
                <a:gd name="T13" fmla="*/ 32 h 49"/>
                <a:gd name="T14" fmla="*/ 4 w 48"/>
                <a:gd name="T15" fmla="*/ 29 h 49"/>
                <a:gd name="T16" fmla="*/ 5 w 48"/>
                <a:gd name="T17" fmla="*/ 19 h 49"/>
                <a:gd name="T18" fmla="*/ 11 w 48"/>
                <a:gd name="T19" fmla="*/ 16 h 49"/>
                <a:gd name="T20" fmla="*/ 14 w 48"/>
                <a:gd name="T21" fmla="*/ 12 h 49"/>
                <a:gd name="T22" fmla="*/ 15 w 48"/>
                <a:gd name="T23" fmla="*/ 6 h 49"/>
                <a:gd name="T24" fmla="*/ 25 w 48"/>
                <a:gd name="T25" fmla="*/ 3 h 49"/>
                <a:gd name="T26" fmla="*/ 29 w 48"/>
                <a:gd name="T27" fmla="*/ 8 h 49"/>
                <a:gd name="T28" fmla="*/ 34 w 48"/>
                <a:gd name="T29" fmla="*/ 10 h 49"/>
                <a:gd name="T30" fmla="*/ 40 w 48"/>
                <a:gd name="T31" fmla="*/ 9 h 49"/>
                <a:gd name="T32" fmla="*/ 46 w 48"/>
                <a:gd name="T33" fmla="*/ 17 h 49"/>
                <a:gd name="T34" fmla="*/ 42 w 48"/>
                <a:gd name="T35" fmla="*/ 23 h 49"/>
                <a:gd name="T36" fmla="*/ 42 w 48"/>
                <a:gd name="T37" fmla="*/ 28 h 49"/>
                <a:gd name="T38" fmla="*/ 45 w 48"/>
                <a:gd name="T39" fmla="*/ 34 h 49"/>
                <a:gd name="T40" fmla="*/ 39 w 48"/>
                <a:gd name="T41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9">
                  <a:moveTo>
                    <a:pt x="39" y="42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29" y="40"/>
                    <a:pt x="27" y="41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9" y="49"/>
                    <a:pt x="14" y="47"/>
                    <a:pt x="13" y="42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4"/>
                    <a:pt x="12" y="33"/>
                    <a:pt x="10" y="32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0" y="26"/>
                    <a:pt x="1" y="20"/>
                    <a:pt x="5" y="19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5"/>
                    <a:pt x="14" y="14"/>
                    <a:pt x="14" y="1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1"/>
                    <a:pt x="22" y="0"/>
                    <a:pt x="25" y="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9"/>
                    <a:pt x="32" y="10"/>
                    <a:pt x="34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5" y="9"/>
                    <a:pt x="48" y="13"/>
                    <a:pt x="46" y="17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4"/>
                    <a:pt x="41" y="26"/>
                    <a:pt x="42" y="28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7" y="38"/>
                    <a:pt x="43" y="43"/>
                    <a:pt x="39" y="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3" name="Freeform 139"/>
            <p:cNvSpPr>
              <a:spLocks/>
            </p:cNvSpPr>
            <p:nvPr/>
          </p:nvSpPr>
          <p:spPr bwMode="auto">
            <a:xfrm>
              <a:off x="2089361" y="2091102"/>
              <a:ext cx="62483" cy="59435"/>
            </a:xfrm>
            <a:custGeom>
              <a:avLst/>
              <a:gdLst>
                <a:gd name="T0" fmla="*/ 3 w 50"/>
                <a:gd name="T1" fmla="*/ 25 h 48"/>
                <a:gd name="T2" fmla="*/ 7 w 50"/>
                <a:gd name="T3" fmla="*/ 21 h 48"/>
                <a:gd name="T4" fmla="*/ 9 w 50"/>
                <a:gd name="T5" fmla="*/ 16 h 48"/>
                <a:gd name="T6" fmla="*/ 7 w 50"/>
                <a:gd name="T7" fmla="*/ 9 h 48"/>
                <a:gd name="T8" fmla="*/ 15 w 50"/>
                <a:gd name="T9" fmla="*/ 3 h 48"/>
                <a:gd name="T10" fmla="*/ 21 w 50"/>
                <a:gd name="T11" fmla="*/ 6 h 48"/>
                <a:gd name="T12" fmla="*/ 26 w 50"/>
                <a:gd name="T13" fmla="*/ 5 h 48"/>
                <a:gd name="T14" fmla="*/ 32 w 50"/>
                <a:gd name="T15" fmla="*/ 2 h 48"/>
                <a:gd name="T16" fmla="*/ 40 w 50"/>
                <a:gd name="T17" fmla="*/ 8 h 48"/>
                <a:gd name="T18" fmla="*/ 40 w 50"/>
                <a:gd name="T19" fmla="*/ 14 h 48"/>
                <a:gd name="T20" fmla="*/ 41 w 50"/>
                <a:gd name="T21" fmla="*/ 19 h 48"/>
                <a:gd name="T22" fmla="*/ 46 w 50"/>
                <a:gd name="T23" fmla="*/ 23 h 48"/>
                <a:gd name="T24" fmla="*/ 44 w 50"/>
                <a:gd name="T25" fmla="*/ 33 h 48"/>
                <a:gd name="T26" fmla="*/ 37 w 50"/>
                <a:gd name="T27" fmla="*/ 34 h 48"/>
                <a:gd name="T28" fmla="*/ 33 w 50"/>
                <a:gd name="T29" fmla="*/ 37 h 48"/>
                <a:gd name="T30" fmla="*/ 31 w 50"/>
                <a:gd name="T31" fmla="*/ 43 h 48"/>
                <a:gd name="T32" fmla="*/ 21 w 50"/>
                <a:gd name="T33" fmla="*/ 44 h 48"/>
                <a:gd name="T34" fmla="*/ 17 w 50"/>
                <a:gd name="T35" fmla="*/ 38 h 48"/>
                <a:gd name="T36" fmla="*/ 13 w 50"/>
                <a:gd name="T37" fmla="*/ 35 h 48"/>
                <a:gd name="T38" fmla="*/ 7 w 50"/>
                <a:gd name="T39" fmla="*/ 35 h 48"/>
                <a:gd name="T40" fmla="*/ 3 w 50"/>
                <a:gd name="T4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8">
                  <a:moveTo>
                    <a:pt x="3" y="25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9" y="17"/>
                    <a:pt x="9" y="1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5"/>
                    <a:pt x="11" y="1"/>
                    <a:pt x="15" y="3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6"/>
                    <a:pt x="25" y="6"/>
                    <a:pt x="26" y="5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6" y="0"/>
                    <a:pt x="41" y="3"/>
                    <a:pt x="40" y="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6"/>
                    <a:pt x="40" y="18"/>
                    <a:pt x="41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0" y="26"/>
                    <a:pt x="48" y="32"/>
                    <a:pt x="44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5"/>
                    <a:pt x="34" y="36"/>
                    <a:pt x="33" y="37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8"/>
                    <a:pt x="23" y="48"/>
                    <a:pt x="21" y="4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5" y="36"/>
                    <a:pt x="13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" y="34"/>
                    <a:pt x="0" y="29"/>
                    <a:pt x="3" y="2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4" name="Freeform 140"/>
            <p:cNvSpPr>
              <a:spLocks/>
            </p:cNvSpPr>
            <p:nvPr/>
          </p:nvSpPr>
          <p:spPr bwMode="auto">
            <a:xfrm>
              <a:off x="2000971" y="2809653"/>
              <a:ext cx="60959" cy="61721"/>
            </a:xfrm>
            <a:custGeom>
              <a:avLst/>
              <a:gdLst>
                <a:gd name="T0" fmla="*/ 4 w 49"/>
                <a:gd name="T1" fmla="*/ 36 h 50"/>
                <a:gd name="T2" fmla="*/ 7 w 49"/>
                <a:gd name="T3" fmla="*/ 30 h 50"/>
                <a:gd name="T4" fmla="*/ 6 w 49"/>
                <a:gd name="T5" fmla="*/ 25 h 50"/>
                <a:gd name="T6" fmla="*/ 2 w 49"/>
                <a:gd name="T7" fmla="*/ 20 h 50"/>
                <a:gd name="T8" fmla="*/ 7 w 49"/>
                <a:gd name="T9" fmla="*/ 11 h 50"/>
                <a:gd name="T10" fmla="*/ 14 w 49"/>
                <a:gd name="T11" fmla="*/ 11 h 50"/>
                <a:gd name="T12" fmla="*/ 19 w 49"/>
                <a:gd name="T13" fmla="*/ 9 h 50"/>
                <a:gd name="T14" fmla="*/ 23 w 49"/>
                <a:gd name="T15" fmla="*/ 4 h 50"/>
                <a:gd name="T16" fmla="*/ 32 w 49"/>
                <a:gd name="T17" fmla="*/ 6 h 50"/>
                <a:gd name="T18" fmla="*/ 34 w 49"/>
                <a:gd name="T19" fmla="*/ 12 h 50"/>
                <a:gd name="T20" fmla="*/ 38 w 49"/>
                <a:gd name="T21" fmla="*/ 16 h 50"/>
                <a:gd name="T22" fmla="*/ 44 w 49"/>
                <a:gd name="T23" fmla="*/ 19 h 50"/>
                <a:gd name="T24" fmla="*/ 45 w 49"/>
                <a:gd name="T25" fmla="*/ 29 h 50"/>
                <a:gd name="T26" fmla="*/ 39 w 49"/>
                <a:gd name="T27" fmla="*/ 32 h 50"/>
                <a:gd name="T28" fmla="*/ 37 w 49"/>
                <a:gd name="T29" fmla="*/ 37 h 50"/>
                <a:gd name="T30" fmla="*/ 36 w 49"/>
                <a:gd name="T31" fmla="*/ 43 h 50"/>
                <a:gd name="T32" fmla="*/ 27 w 49"/>
                <a:gd name="T33" fmla="*/ 47 h 50"/>
                <a:gd name="T34" fmla="*/ 22 w 49"/>
                <a:gd name="T35" fmla="*/ 43 h 50"/>
                <a:gd name="T36" fmla="*/ 17 w 49"/>
                <a:gd name="T37" fmla="*/ 42 h 50"/>
                <a:gd name="T38" fmla="*/ 11 w 49"/>
                <a:gd name="T39" fmla="*/ 44 h 50"/>
                <a:gd name="T40" fmla="*/ 4 w 49"/>
                <a:gd name="T41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50">
                  <a:moveTo>
                    <a:pt x="4" y="36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7" y="29"/>
                    <a:pt x="7" y="27"/>
                    <a:pt x="6" y="25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6"/>
                    <a:pt x="3" y="11"/>
                    <a:pt x="7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1"/>
                    <a:pt x="18" y="11"/>
                    <a:pt x="19" y="9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0"/>
                    <a:pt x="31" y="2"/>
                    <a:pt x="32" y="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4"/>
                    <a:pt x="36" y="16"/>
                    <a:pt x="38" y="16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8" y="20"/>
                    <a:pt x="49" y="26"/>
                    <a:pt x="45" y="29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8" y="33"/>
                    <a:pt x="37" y="35"/>
                    <a:pt x="37" y="37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8"/>
                    <a:pt x="31" y="50"/>
                    <a:pt x="27" y="4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2"/>
                    <a:pt x="19" y="41"/>
                    <a:pt x="17" y="42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6" y="45"/>
                    <a:pt x="2" y="41"/>
                    <a:pt x="4" y="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5" name="Freeform 141"/>
            <p:cNvSpPr>
              <a:spLocks/>
            </p:cNvSpPr>
            <p:nvPr/>
          </p:nvSpPr>
          <p:spPr bwMode="auto">
            <a:xfrm>
              <a:off x="2200611" y="2558960"/>
              <a:ext cx="68579" cy="70865"/>
            </a:xfrm>
            <a:custGeom>
              <a:avLst/>
              <a:gdLst>
                <a:gd name="T0" fmla="*/ 3 w 55"/>
                <a:gd name="T1" fmla="*/ 39 h 57"/>
                <a:gd name="T2" fmla="*/ 6 w 55"/>
                <a:gd name="T3" fmla="*/ 33 h 57"/>
                <a:gd name="T4" fmla="*/ 6 w 55"/>
                <a:gd name="T5" fmla="*/ 27 h 57"/>
                <a:gd name="T6" fmla="*/ 2 w 55"/>
                <a:gd name="T7" fmla="*/ 20 h 57"/>
                <a:gd name="T8" fmla="*/ 9 w 55"/>
                <a:gd name="T9" fmla="*/ 10 h 57"/>
                <a:gd name="T10" fmla="*/ 16 w 55"/>
                <a:gd name="T11" fmla="*/ 11 h 57"/>
                <a:gd name="T12" fmla="*/ 22 w 55"/>
                <a:gd name="T13" fmla="*/ 9 h 57"/>
                <a:gd name="T14" fmla="*/ 27 w 55"/>
                <a:gd name="T15" fmla="*/ 4 h 57"/>
                <a:gd name="T16" fmla="*/ 38 w 55"/>
                <a:gd name="T17" fmla="*/ 7 h 57"/>
                <a:gd name="T18" fmla="*/ 39 w 55"/>
                <a:gd name="T19" fmla="*/ 14 h 57"/>
                <a:gd name="T20" fmla="*/ 43 w 55"/>
                <a:gd name="T21" fmla="*/ 19 h 57"/>
                <a:gd name="T22" fmla="*/ 50 w 55"/>
                <a:gd name="T23" fmla="*/ 22 h 57"/>
                <a:gd name="T24" fmla="*/ 50 w 55"/>
                <a:gd name="T25" fmla="*/ 34 h 57"/>
                <a:gd name="T26" fmla="*/ 44 w 55"/>
                <a:gd name="T27" fmla="*/ 37 h 57"/>
                <a:gd name="T28" fmla="*/ 41 w 55"/>
                <a:gd name="T29" fmla="*/ 42 h 57"/>
                <a:gd name="T30" fmla="*/ 40 w 55"/>
                <a:gd name="T31" fmla="*/ 50 h 57"/>
                <a:gd name="T32" fmla="*/ 29 w 55"/>
                <a:gd name="T33" fmla="*/ 54 h 57"/>
                <a:gd name="T34" fmla="*/ 23 w 55"/>
                <a:gd name="T35" fmla="*/ 49 h 57"/>
                <a:gd name="T36" fmla="*/ 18 w 55"/>
                <a:gd name="T37" fmla="*/ 47 h 57"/>
                <a:gd name="T38" fmla="*/ 10 w 55"/>
                <a:gd name="T39" fmla="*/ 49 h 57"/>
                <a:gd name="T40" fmla="*/ 3 w 55"/>
                <a:gd name="T41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57">
                  <a:moveTo>
                    <a:pt x="3" y="39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7" y="31"/>
                    <a:pt x="7" y="28"/>
                    <a:pt x="6" y="2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6"/>
                    <a:pt x="3" y="10"/>
                    <a:pt x="9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8" y="12"/>
                    <a:pt x="20" y="11"/>
                    <a:pt x="22" y="9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30" y="0"/>
                    <a:pt x="37" y="2"/>
                    <a:pt x="38" y="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6"/>
                    <a:pt x="41" y="18"/>
                    <a:pt x="43" y="19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5" y="24"/>
                    <a:pt x="55" y="31"/>
                    <a:pt x="50" y="34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2" y="38"/>
                    <a:pt x="41" y="40"/>
                    <a:pt x="41" y="42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9" y="55"/>
                    <a:pt x="33" y="57"/>
                    <a:pt x="29" y="54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5" y="50"/>
                    <a:pt x="1" y="44"/>
                    <a:pt x="3" y="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6" name="Freeform 142"/>
            <p:cNvSpPr>
              <a:spLocks/>
            </p:cNvSpPr>
            <p:nvPr/>
          </p:nvSpPr>
          <p:spPr bwMode="auto">
            <a:xfrm>
              <a:off x="2858204" y="1896796"/>
              <a:ext cx="60959" cy="66293"/>
            </a:xfrm>
            <a:custGeom>
              <a:avLst/>
              <a:gdLst>
                <a:gd name="T0" fmla="*/ 45 w 49"/>
                <a:gd name="T1" fmla="*/ 32 h 53"/>
                <a:gd name="T2" fmla="*/ 39 w 49"/>
                <a:gd name="T3" fmla="*/ 35 h 53"/>
                <a:gd name="T4" fmla="*/ 36 w 49"/>
                <a:gd name="T5" fmla="*/ 39 h 53"/>
                <a:gd name="T6" fmla="*/ 35 w 49"/>
                <a:gd name="T7" fmla="*/ 46 h 53"/>
                <a:gd name="T8" fmla="*/ 25 w 49"/>
                <a:gd name="T9" fmla="*/ 49 h 53"/>
                <a:gd name="T10" fmla="*/ 20 w 49"/>
                <a:gd name="T11" fmla="*/ 44 h 53"/>
                <a:gd name="T12" fmla="*/ 15 w 49"/>
                <a:gd name="T13" fmla="*/ 43 h 53"/>
                <a:gd name="T14" fmla="*/ 8 w 49"/>
                <a:gd name="T15" fmla="*/ 44 h 53"/>
                <a:gd name="T16" fmla="*/ 2 w 49"/>
                <a:gd name="T17" fmla="*/ 35 h 53"/>
                <a:gd name="T18" fmla="*/ 5 w 49"/>
                <a:gd name="T19" fmla="*/ 29 h 53"/>
                <a:gd name="T20" fmla="*/ 5 w 49"/>
                <a:gd name="T21" fmla="*/ 24 h 53"/>
                <a:gd name="T22" fmla="*/ 2 w 49"/>
                <a:gd name="T23" fmla="*/ 18 h 53"/>
                <a:gd name="T24" fmla="*/ 8 w 49"/>
                <a:gd name="T25" fmla="*/ 9 h 53"/>
                <a:gd name="T26" fmla="*/ 15 w 49"/>
                <a:gd name="T27" fmla="*/ 10 h 53"/>
                <a:gd name="T28" fmla="*/ 20 w 49"/>
                <a:gd name="T29" fmla="*/ 9 h 53"/>
                <a:gd name="T30" fmla="*/ 25 w 49"/>
                <a:gd name="T31" fmla="*/ 4 h 53"/>
                <a:gd name="T32" fmla="*/ 35 w 49"/>
                <a:gd name="T33" fmla="*/ 7 h 53"/>
                <a:gd name="T34" fmla="*/ 36 w 49"/>
                <a:gd name="T35" fmla="*/ 14 h 53"/>
                <a:gd name="T36" fmla="*/ 39 w 49"/>
                <a:gd name="T37" fmla="*/ 18 h 53"/>
                <a:gd name="T38" fmla="*/ 45 w 49"/>
                <a:gd name="T39" fmla="*/ 21 h 53"/>
                <a:gd name="T40" fmla="*/ 45 w 49"/>
                <a:gd name="T41" fmla="*/ 3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53">
                  <a:moveTo>
                    <a:pt x="45" y="32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7" y="36"/>
                    <a:pt x="36" y="37"/>
                    <a:pt x="36" y="39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51"/>
                    <a:pt x="28" y="53"/>
                    <a:pt x="25" y="49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3"/>
                    <a:pt x="17" y="42"/>
                    <a:pt x="15" y="4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3" y="45"/>
                    <a:pt x="0" y="40"/>
                    <a:pt x="2" y="3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8"/>
                    <a:pt x="6" y="26"/>
                    <a:pt x="5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3" y="9"/>
                    <a:pt x="8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11"/>
                    <a:pt x="19" y="10"/>
                    <a:pt x="20" y="9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0"/>
                    <a:pt x="34" y="2"/>
                    <a:pt x="35" y="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6"/>
                    <a:pt x="37" y="17"/>
                    <a:pt x="39" y="18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9" y="23"/>
                    <a:pt x="49" y="30"/>
                    <a:pt x="45" y="3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7" name="Freeform 143"/>
            <p:cNvSpPr>
              <a:spLocks/>
            </p:cNvSpPr>
            <p:nvPr/>
          </p:nvSpPr>
          <p:spPr bwMode="auto">
            <a:xfrm>
              <a:off x="3114230" y="2475904"/>
              <a:ext cx="67817" cy="64769"/>
            </a:xfrm>
            <a:custGeom>
              <a:avLst/>
              <a:gdLst>
                <a:gd name="T0" fmla="*/ 3 w 54"/>
                <a:gd name="T1" fmla="*/ 27 h 52"/>
                <a:gd name="T2" fmla="*/ 8 w 54"/>
                <a:gd name="T3" fmla="*/ 22 h 52"/>
                <a:gd name="T4" fmla="*/ 10 w 54"/>
                <a:gd name="T5" fmla="*/ 16 h 52"/>
                <a:gd name="T6" fmla="*/ 9 w 54"/>
                <a:gd name="T7" fmla="*/ 9 h 52"/>
                <a:gd name="T8" fmla="*/ 18 w 54"/>
                <a:gd name="T9" fmla="*/ 3 h 52"/>
                <a:gd name="T10" fmla="*/ 24 w 54"/>
                <a:gd name="T11" fmla="*/ 6 h 52"/>
                <a:gd name="T12" fmla="*/ 30 w 54"/>
                <a:gd name="T13" fmla="*/ 6 h 52"/>
                <a:gd name="T14" fmla="*/ 36 w 54"/>
                <a:gd name="T15" fmla="*/ 3 h 52"/>
                <a:gd name="T16" fmla="*/ 45 w 54"/>
                <a:gd name="T17" fmla="*/ 9 h 52"/>
                <a:gd name="T18" fmla="*/ 44 w 54"/>
                <a:gd name="T19" fmla="*/ 16 h 52"/>
                <a:gd name="T20" fmla="*/ 46 w 54"/>
                <a:gd name="T21" fmla="*/ 22 h 52"/>
                <a:gd name="T22" fmla="*/ 51 w 54"/>
                <a:gd name="T23" fmla="*/ 26 h 52"/>
                <a:gd name="T24" fmla="*/ 47 w 54"/>
                <a:gd name="T25" fmla="*/ 37 h 52"/>
                <a:gd name="T26" fmla="*/ 40 w 54"/>
                <a:gd name="T27" fmla="*/ 38 h 52"/>
                <a:gd name="T28" fmla="*/ 36 w 54"/>
                <a:gd name="T29" fmla="*/ 41 h 52"/>
                <a:gd name="T30" fmla="*/ 33 w 54"/>
                <a:gd name="T31" fmla="*/ 48 h 52"/>
                <a:gd name="T32" fmla="*/ 22 w 54"/>
                <a:gd name="T33" fmla="*/ 48 h 52"/>
                <a:gd name="T34" fmla="*/ 19 w 54"/>
                <a:gd name="T35" fmla="*/ 42 h 52"/>
                <a:gd name="T36" fmla="*/ 14 w 54"/>
                <a:gd name="T37" fmla="*/ 38 h 52"/>
                <a:gd name="T38" fmla="*/ 7 w 54"/>
                <a:gd name="T39" fmla="*/ 37 h 52"/>
                <a:gd name="T40" fmla="*/ 3 w 54"/>
                <a:gd name="T41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2">
                  <a:moveTo>
                    <a:pt x="3" y="27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10" y="20"/>
                    <a:pt x="10" y="18"/>
                    <a:pt x="10" y="1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4"/>
                    <a:pt x="13" y="1"/>
                    <a:pt x="18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7"/>
                    <a:pt x="28" y="7"/>
                    <a:pt x="30" y="6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40" y="0"/>
                    <a:pt x="46" y="4"/>
                    <a:pt x="45" y="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3" y="18"/>
                    <a:pt x="44" y="20"/>
                    <a:pt x="46" y="22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4" y="30"/>
                    <a:pt x="52" y="36"/>
                    <a:pt x="47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8" y="38"/>
                    <a:pt x="37" y="40"/>
                    <a:pt x="36" y="41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0" y="52"/>
                    <a:pt x="24" y="52"/>
                    <a:pt x="22" y="48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6" y="38"/>
                    <a:pt x="14" y="3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7"/>
                    <a:pt x="0" y="30"/>
                    <a:pt x="3" y="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8" name="Freeform 144"/>
            <p:cNvSpPr>
              <a:spLocks/>
            </p:cNvSpPr>
            <p:nvPr/>
          </p:nvSpPr>
          <p:spPr bwMode="auto">
            <a:xfrm>
              <a:off x="2746954" y="2139869"/>
              <a:ext cx="87628" cy="84580"/>
            </a:xfrm>
            <a:custGeom>
              <a:avLst/>
              <a:gdLst>
                <a:gd name="T0" fmla="*/ 65 w 70"/>
                <a:gd name="T1" fmla="*/ 35 h 68"/>
                <a:gd name="T2" fmla="*/ 58 w 70"/>
                <a:gd name="T3" fmla="*/ 41 h 68"/>
                <a:gd name="T4" fmla="*/ 55 w 70"/>
                <a:gd name="T5" fmla="*/ 48 h 68"/>
                <a:gd name="T6" fmla="*/ 56 w 70"/>
                <a:gd name="T7" fmla="*/ 57 h 68"/>
                <a:gd name="T8" fmla="*/ 44 w 70"/>
                <a:gd name="T9" fmla="*/ 64 h 68"/>
                <a:gd name="T10" fmla="*/ 37 w 70"/>
                <a:gd name="T11" fmla="*/ 60 h 68"/>
                <a:gd name="T12" fmla="*/ 29 w 70"/>
                <a:gd name="T13" fmla="*/ 59 h 68"/>
                <a:gd name="T14" fmla="*/ 21 w 70"/>
                <a:gd name="T15" fmla="*/ 63 h 68"/>
                <a:gd name="T16" fmla="*/ 10 w 70"/>
                <a:gd name="T17" fmla="*/ 54 h 68"/>
                <a:gd name="T18" fmla="*/ 12 w 70"/>
                <a:gd name="T19" fmla="*/ 45 h 68"/>
                <a:gd name="T20" fmla="*/ 11 w 70"/>
                <a:gd name="T21" fmla="*/ 38 h 68"/>
                <a:gd name="T22" fmla="*/ 5 w 70"/>
                <a:gd name="T23" fmla="*/ 31 h 68"/>
                <a:gd name="T24" fmla="*/ 10 w 70"/>
                <a:gd name="T25" fmla="*/ 18 h 68"/>
                <a:gd name="T26" fmla="*/ 19 w 70"/>
                <a:gd name="T27" fmla="*/ 18 h 68"/>
                <a:gd name="T28" fmla="*/ 25 w 70"/>
                <a:gd name="T29" fmla="*/ 14 h 68"/>
                <a:gd name="T30" fmla="*/ 30 w 70"/>
                <a:gd name="T31" fmla="*/ 6 h 68"/>
                <a:gd name="T32" fmla="*/ 44 w 70"/>
                <a:gd name="T33" fmla="*/ 7 h 68"/>
                <a:gd name="T34" fmla="*/ 47 w 70"/>
                <a:gd name="T35" fmla="*/ 15 h 68"/>
                <a:gd name="T36" fmla="*/ 53 w 70"/>
                <a:gd name="T37" fmla="*/ 20 h 68"/>
                <a:gd name="T38" fmla="*/ 61 w 70"/>
                <a:gd name="T39" fmla="*/ 22 h 68"/>
                <a:gd name="T40" fmla="*/ 65 w 70"/>
                <a:gd name="T4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68">
                  <a:moveTo>
                    <a:pt x="65" y="35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6" y="43"/>
                    <a:pt x="55" y="45"/>
                    <a:pt x="55" y="48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7" y="63"/>
                    <a:pt x="50" y="68"/>
                    <a:pt x="44" y="64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4" y="58"/>
                    <a:pt x="32" y="58"/>
                    <a:pt x="29" y="59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5" y="65"/>
                    <a:pt x="9" y="60"/>
                    <a:pt x="10" y="5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3" y="43"/>
                    <a:pt x="12" y="40"/>
                    <a:pt x="11" y="3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26"/>
                    <a:pt x="4" y="19"/>
                    <a:pt x="10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7"/>
                    <a:pt x="24" y="16"/>
                    <a:pt x="25" y="1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3" y="0"/>
                    <a:pt x="41" y="1"/>
                    <a:pt x="44" y="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8"/>
                    <a:pt x="50" y="19"/>
                    <a:pt x="53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8" y="23"/>
                    <a:pt x="70" y="31"/>
                    <a:pt x="65" y="3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19" name="Freeform 145"/>
            <p:cNvSpPr>
              <a:spLocks/>
            </p:cNvSpPr>
            <p:nvPr/>
          </p:nvSpPr>
          <p:spPr bwMode="auto">
            <a:xfrm>
              <a:off x="4309022" y="1886890"/>
              <a:ext cx="64769" cy="67055"/>
            </a:xfrm>
            <a:custGeom>
              <a:avLst/>
              <a:gdLst>
                <a:gd name="T0" fmla="*/ 11 w 52"/>
                <a:gd name="T1" fmla="*/ 7 h 54"/>
                <a:gd name="T2" fmla="*/ 18 w 52"/>
                <a:gd name="T3" fmla="*/ 9 h 54"/>
                <a:gd name="T4" fmla="*/ 24 w 52"/>
                <a:gd name="T5" fmla="*/ 8 h 54"/>
                <a:gd name="T6" fmla="*/ 29 w 52"/>
                <a:gd name="T7" fmla="*/ 3 h 54"/>
                <a:gd name="T8" fmla="*/ 39 w 52"/>
                <a:gd name="T9" fmla="*/ 8 h 54"/>
                <a:gd name="T10" fmla="*/ 39 w 52"/>
                <a:gd name="T11" fmla="*/ 15 h 54"/>
                <a:gd name="T12" fmla="*/ 42 w 52"/>
                <a:gd name="T13" fmla="*/ 20 h 54"/>
                <a:gd name="T14" fmla="*/ 48 w 52"/>
                <a:gd name="T15" fmla="*/ 23 h 54"/>
                <a:gd name="T16" fmla="*/ 47 w 52"/>
                <a:gd name="T17" fmla="*/ 34 h 54"/>
                <a:gd name="T18" fmla="*/ 41 w 52"/>
                <a:gd name="T19" fmla="*/ 37 h 54"/>
                <a:gd name="T20" fmla="*/ 37 w 52"/>
                <a:gd name="T21" fmla="*/ 41 h 54"/>
                <a:gd name="T22" fmla="*/ 35 w 52"/>
                <a:gd name="T23" fmla="*/ 48 h 54"/>
                <a:gd name="T24" fmla="*/ 25 w 52"/>
                <a:gd name="T25" fmla="*/ 50 h 54"/>
                <a:gd name="T26" fmla="*/ 20 w 52"/>
                <a:gd name="T27" fmla="*/ 45 h 54"/>
                <a:gd name="T28" fmla="*/ 15 w 52"/>
                <a:gd name="T29" fmla="*/ 42 h 54"/>
                <a:gd name="T30" fmla="*/ 8 w 52"/>
                <a:gd name="T31" fmla="*/ 43 h 54"/>
                <a:gd name="T32" fmla="*/ 2 w 52"/>
                <a:gd name="T33" fmla="*/ 34 h 54"/>
                <a:gd name="T34" fmla="*/ 6 w 52"/>
                <a:gd name="T35" fmla="*/ 28 h 54"/>
                <a:gd name="T36" fmla="*/ 7 w 52"/>
                <a:gd name="T37" fmla="*/ 22 h 54"/>
                <a:gd name="T38" fmla="*/ 4 w 52"/>
                <a:gd name="T39" fmla="*/ 16 h 54"/>
                <a:gd name="T40" fmla="*/ 11 w 52"/>
                <a:gd name="T41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54">
                  <a:moveTo>
                    <a:pt x="11" y="7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9"/>
                    <a:pt x="24" y="8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0"/>
                    <a:pt x="39" y="3"/>
                    <a:pt x="39" y="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7"/>
                    <a:pt x="40" y="19"/>
                    <a:pt x="42" y="20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52" y="26"/>
                    <a:pt x="52" y="32"/>
                    <a:pt x="47" y="3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9" y="37"/>
                    <a:pt x="37" y="39"/>
                    <a:pt x="37" y="41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53"/>
                    <a:pt x="28" y="54"/>
                    <a:pt x="25" y="50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3"/>
                    <a:pt x="17" y="42"/>
                    <a:pt x="15" y="4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43"/>
                    <a:pt x="0" y="38"/>
                    <a:pt x="2" y="34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6"/>
                    <a:pt x="7" y="24"/>
                    <a:pt x="7" y="2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1"/>
                    <a:pt x="6" y="6"/>
                    <a:pt x="11" y="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21" name="Freeform 146"/>
            <p:cNvSpPr>
              <a:spLocks/>
            </p:cNvSpPr>
            <p:nvPr/>
          </p:nvSpPr>
          <p:spPr bwMode="auto">
            <a:xfrm>
              <a:off x="4479707" y="2218353"/>
              <a:ext cx="86866" cy="89152"/>
            </a:xfrm>
            <a:custGeom>
              <a:avLst/>
              <a:gdLst>
                <a:gd name="T0" fmla="*/ 13 w 70"/>
                <a:gd name="T1" fmla="*/ 12 h 72"/>
                <a:gd name="T2" fmla="*/ 22 w 70"/>
                <a:gd name="T3" fmla="*/ 14 h 72"/>
                <a:gd name="T4" fmla="*/ 30 w 70"/>
                <a:gd name="T5" fmla="*/ 11 h 72"/>
                <a:gd name="T6" fmla="*/ 36 w 70"/>
                <a:gd name="T7" fmla="*/ 5 h 72"/>
                <a:gd name="T8" fmla="*/ 50 w 70"/>
                <a:gd name="T9" fmla="*/ 10 h 72"/>
                <a:gd name="T10" fmla="*/ 51 w 70"/>
                <a:gd name="T11" fmla="*/ 19 h 72"/>
                <a:gd name="T12" fmla="*/ 55 w 70"/>
                <a:gd name="T13" fmla="*/ 25 h 72"/>
                <a:gd name="T14" fmla="*/ 64 w 70"/>
                <a:gd name="T15" fmla="*/ 30 h 72"/>
                <a:gd name="T16" fmla="*/ 63 w 70"/>
                <a:gd name="T17" fmla="*/ 44 h 72"/>
                <a:gd name="T18" fmla="*/ 55 w 70"/>
                <a:gd name="T19" fmla="*/ 48 h 72"/>
                <a:gd name="T20" fmla="*/ 50 w 70"/>
                <a:gd name="T21" fmla="*/ 54 h 72"/>
                <a:gd name="T22" fmla="*/ 49 w 70"/>
                <a:gd name="T23" fmla="*/ 63 h 72"/>
                <a:gd name="T24" fmla="*/ 35 w 70"/>
                <a:gd name="T25" fmla="*/ 67 h 72"/>
                <a:gd name="T26" fmla="*/ 28 w 70"/>
                <a:gd name="T27" fmla="*/ 61 h 72"/>
                <a:gd name="T28" fmla="*/ 21 w 70"/>
                <a:gd name="T29" fmla="*/ 58 h 72"/>
                <a:gd name="T30" fmla="*/ 12 w 70"/>
                <a:gd name="T31" fmla="*/ 59 h 72"/>
                <a:gd name="T32" fmla="*/ 4 w 70"/>
                <a:gd name="T33" fmla="*/ 47 h 72"/>
                <a:gd name="T34" fmla="*/ 8 w 70"/>
                <a:gd name="T35" fmla="*/ 39 h 72"/>
                <a:gd name="T36" fmla="*/ 8 w 70"/>
                <a:gd name="T37" fmla="*/ 32 h 72"/>
                <a:gd name="T38" fmla="*/ 4 w 70"/>
                <a:gd name="T39" fmla="*/ 23 h 72"/>
                <a:gd name="T40" fmla="*/ 13 w 70"/>
                <a:gd name="T41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72">
                  <a:moveTo>
                    <a:pt x="13" y="12"/>
                  </a:moveTo>
                  <a:cubicBezTo>
                    <a:pt x="22" y="14"/>
                    <a:pt x="22" y="14"/>
                    <a:pt x="22" y="14"/>
                  </a:cubicBezTo>
                  <a:cubicBezTo>
                    <a:pt x="25" y="14"/>
                    <a:pt x="28" y="13"/>
                    <a:pt x="30" y="11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1" y="0"/>
                    <a:pt x="49" y="3"/>
                    <a:pt x="50" y="1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22"/>
                    <a:pt x="53" y="24"/>
                    <a:pt x="55" y="25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3"/>
                    <a:pt x="69" y="41"/>
                    <a:pt x="63" y="44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2" y="49"/>
                    <a:pt x="51" y="51"/>
                    <a:pt x="50" y="54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8" y="70"/>
                    <a:pt x="39" y="72"/>
                    <a:pt x="35" y="67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59"/>
                    <a:pt x="24" y="58"/>
                    <a:pt x="21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5" y="60"/>
                    <a:pt x="0" y="53"/>
                    <a:pt x="4" y="4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37"/>
                    <a:pt x="10" y="34"/>
                    <a:pt x="8" y="3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17"/>
                    <a:pt x="7" y="11"/>
                    <a:pt x="13" y="1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22" name="Freeform 147"/>
            <p:cNvSpPr>
              <a:spLocks/>
            </p:cNvSpPr>
            <p:nvPr/>
          </p:nvSpPr>
          <p:spPr bwMode="auto">
            <a:xfrm>
              <a:off x="4656487" y="2093388"/>
              <a:ext cx="64769" cy="64769"/>
            </a:xfrm>
            <a:custGeom>
              <a:avLst/>
              <a:gdLst>
                <a:gd name="T0" fmla="*/ 12 w 52"/>
                <a:gd name="T1" fmla="*/ 44 h 52"/>
                <a:gd name="T2" fmla="*/ 12 w 52"/>
                <a:gd name="T3" fmla="*/ 37 h 52"/>
                <a:gd name="T4" fmla="*/ 10 w 52"/>
                <a:gd name="T5" fmla="*/ 32 h 52"/>
                <a:gd name="T6" fmla="*/ 4 w 52"/>
                <a:gd name="T7" fmla="*/ 28 h 52"/>
                <a:gd name="T8" fmla="*/ 6 w 52"/>
                <a:gd name="T9" fmla="*/ 18 h 52"/>
                <a:gd name="T10" fmla="*/ 13 w 52"/>
                <a:gd name="T11" fmla="*/ 16 h 52"/>
                <a:gd name="T12" fmla="*/ 17 w 52"/>
                <a:gd name="T13" fmla="*/ 12 h 52"/>
                <a:gd name="T14" fmla="*/ 19 w 52"/>
                <a:gd name="T15" fmla="*/ 5 h 52"/>
                <a:gd name="T16" fmla="*/ 29 w 52"/>
                <a:gd name="T17" fmla="*/ 4 h 52"/>
                <a:gd name="T18" fmla="*/ 33 w 52"/>
                <a:gd name="T19" fmla="*/ 10 h 52"/>
                <a:gd name="T20" fmla="*/ 38 w 52"/>
                <a:gd name="T21" fmla="*/ 12 h 52"/>
                <a:gd name="T22" fmla="*/ 44 w 52"/>
                <a:gd name="T23" fmla="*/ 12 h 52"/>
                <a:gd name="T24" fmla="*/ 49 w 52"/>
                <a:gd name="T25" fmla="*/ 22 h 52"/>
                <a:gd name="T26" fmla="*/ 45 w 52"/>
                <a:gd name="T27" fmla="*/ 27 h 52"/>
                <a:gd name="T28" fmla="*/ 44 w 52"/>
                <a:gd name="T29" fmla="*/ 33 h 52"/>
                <a:gd name="T30" fmla="*/ 46 w 52"/>
                <a:gd name="T31" fmla="*/ 39 h 52"/>
                <a:gd name="T32" fmla="*/ 38 w 52"/>
                <a:gd name="T33" fmla="*/ 46 h 52"/>
                <a:gd name="T34" fmla="*/ 32 w 52"/>
                <a:gd name="T35" fmla="*/ 44 h 52"/>
                <a:gd name="T36" fmla="*/ 27 w 52"/>
                <a:gd name="T37" fmla="*/ 45 h 52"/>
                <a:gd name="T38" fmla="*/ 21 w 52"/>
                <a:gd name="T39" fmla="*/ 49 h 52"/>
                <a:gd name="T40" fmla="*/ 12 w 52"/>
                <a:gd name="T4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52">
                  <a:moveTo>
                    <a:pt x="12" y="44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12" y="35"/>
                    <a:pt x="11" y="33"/>
                    <a:pt x="10" y="3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25"/>
                    <a:pt x="1" y="19"/>
                    <a:pt x="6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6" y="14"/>
                    <a:pt x="17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1"/>
                    <a:pt x="26" y="0"/>
                    <a:pt x="29" y="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4" y="11"/>
                    <a:pt x="36" y="12"/>
                    <a:pt x="38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9" y="12"/>
                    <a:pt x="52" y="18"/>
                    <a:pt x="49" y="22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9"/>
                    <a:pt x="43" y="31"/>
                    <a:pt x="44" y="33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8" y="44"/>
                    <a:pt x="43" y="48"/>
                    <a:pt x="38" y="46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0" y="43"/>
                    <a:pt x="28" y="44"/>
                    <a:pt x="27" y="45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7" y="52"/>
                    <a:pt x="12" y="49"/>
                    <a:pt x="12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23" name="Freeform 148"/>
            <p:cNvSpPr>
              <a:spLocks/>
            </p:cNvSpPr>
            <p:nvPr/>
          </p:nvSpPr>
          <p:spPr bwMode="auto">
            <a:xfrm>
              <a:off x="4252635" y="2123105"/>
              <a:ext cx="68579" cy="66293"/>
            </a:xfrm>
            <a:custGeom>
              <a:avLst/>
              <a:gdLst>
                <a:gd name="T0" fmla="*/ 16 w 55"/>
                <a:gd name="T1" fmla="*/ 4 h 53"/>
                <a:gd name="T2" fmla="*/ 23 w 55"/>
                <a:gd name="T3" fmla="*/ 7 h 53"/>
                <a:gd name="T4" fmla="*/ 29 w 55"/>
                <a:gd name="T5" fmla="*/ 6 h 53"/>
                <a:gd name="T6" fmla="*/ 35 w 55"/>
                <a:gd name="T7" fmla="*/ 3 h 53"/>
                <a:gd name="T8" fmla="*/ 44 w 55"/>
                <a:gd name="T9" fmla="*/ 8 h 53"/>
                <a:gd name="T10" fmla="*/ 43 w 55"/>
                <a:gd name="T11" fmla="*/ 16 h 53"/>
                <a:gd name="T12" fmla="*/ 45 w 55"/>
                <a:gd name="T13" fmla="*/ 21 h 53"/>
                <a:gd name="T14" fmla="*/ 51 w 55"/>
                <a:gd name="T15" fmla="*/ 26 h 53"/>
                <a:gd name="T16" fmla="*/ 48 w 55"/>
                <a:gd name="T17" fmla="*/ 36 h 53"/>
                <a:gd name="T18" fmla="*/ 41 w 55"/>
                <a:gd name="T19" fmla="*/ 38 h 53"/>
                <a:gd name="T20" fmla="*/ 37 w 55"/>
                <a:gd name="T21" fmla="*/ 42 h 53"/>
                <a:gd name="T22" fmla="*/ 34 w 55"/>
                <a:gd name="T23" fmla="*/ 48 h 53"/>
                <a:gd name="T24" fmla="*/ 23 w 55"/>
                <a:gd name="T25" fmla="*/ 49 h 53"/>
                <a:gd name="T26" fmla="*/ 19 w 55"/>
                <a:gd name="T27" fmla="*/ 43 h 53"/>
                <a:gd name="T28" fmla="*/ 14 w 55"/>
                <a:gd name="T29" fmla="*/ 40 h 53"/>
                <a:gd name="T30" fmla="*/ 7 w 55"/>
                <a:gd name="T31" fmla="*/ 39 h 53"/>
                <a:gd name="T32" fmla="*/ 3 w 55"/>
                <a:gd name="T33" fmla="*/ 29 h 53"/>
                <a:gd name="T34" fmla="*/ 8 w 55"/>
                <a:gd name="T35" fmla="*/ 23 h 53"/>
                <a:gd name="T36" fmla="*/ 9 w 55"/>
                <a:gd name="T37" fmla="*/ 18 h 53"/>
                <a:gd name="T38" fmla="*/ 8 w 55"/>
                <a:gd name="T39" fmla="*/ 11 h 53"/>
                <a:gd name="T40" fmla="*/ 16 w 55"/>
                <a:gd name="T41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53">
                  <a:moveTo>
                    <a:pt x="16" y="4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5" y="8"/>
                    <a:pt x="27" y="7"/>
                    <a:pt x="29" y="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9" y="0"/>
                    <a:pt x="45" y="3"/>
                    <a:pt x="44" y="8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8"/>
                    <a:pt x="44" y="20"/>
                    <a:pt x="45" y="21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5" y="29"/>
                    <a:pt x="53" y="35"/>
                    <a:pt x="48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9" y="38"/>
                    <a:pt x="38" y="40"/>
                    <a:pt x="37" y="4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2" y="53"/>
                    <a:pt x="26" y="53"/>
                    <a:pt x="23" y="49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1"/>
                    <a:pt x="17" y="40"/>
                    <a:pt x="14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2" y="39"/>
                    <a:pt x="0" y="33"/>
                    <a:pt x="3" y="2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2"/>
                    <a:pt x="10" y="20"/>
                    <a:pt x="9" y="1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6"/>
                    <a:pt x="12" y="2"/>
                    <a:pt x="16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24" name="Freeform 149"/>
            <p:cNvSpPr>
              <a:spLocks/>
            </p:cNvSpPr>
            <p:nvPr/>
          </p:nvSpPr>
          <p:spPr bwMode="auto">
            <a:xfrm>
              <a:off x="4452275" y="2405801"/>
              <a:ext cx="67055" cy="67817"/>
            </a:xfrm>
            <a:custGeom>
              <a:avLst/>
              <a:gdLst>
                <a:gd name="T0" fmla="*/ 35 w 54"/>
                <a:gd name="T1" fmla="*/ 6 h 54"/>
                <a:gd name="T2" fmla="*/ 37 w 54"/>
                <a:gd name="T3" fmla="*/ 12 h 54"/>
                <a:gd name="T4" fmla="*/ 41 w 54"/>
                <a:gd name="T5" fmla="*/ 16 h 54"/>
                <a:gd name="T6" fmla="*/ 48 w 54"/>
                <a:gd name="T7" fmla="*/ 19 h 54"/>
                <a:gd name="T8" fmla="*/ 50 w 54"/>
                <a:gd name="T9" fmla="*/ 29 h 54"/>
                <a:gd name="T10" fmla="*/ 44 w 54"/>
                <a:gd name="T11" fmla="*/ 34 h 54"/>
                <a:gd name="T12" fmla="*/ 42 w 54"/>
                <a:gd name="T13" fmla="*/ 39 h 54"/>
                <a:gd name="T14" fmla="*/ 42 w 54"/>
                <a:gd name="T15" fmla="*/ 46 h 54"/>
                <a:gd name="T16" fmla="*/ 32 w 54"/>
                <a:gd name="T17" fmla="*/ 51 h 54"/>
                <a:gd name="T18" fmla="*/ 26 w 54"/>
                <a:gd name="T19" fmla="*/ 46 h 54"/>
                <a:gd name="T20" fmla="*/ 21 w 54"/>
                <a:gd name="T21" fmla="*/ 46 h 54"/>
                <a:gd name="T22" fmla="*/ 14 w 54"/>
                <a:gd name="T23" fmla="*/ 48 h 54"/>
                <a:gd name="T24" fmla="*/ 6 w 54"/>
                <a:gd name="T25" fmla="*/ 40 h 54"/>
                <a:gd name="T26" fmla="*/ 8 w 54"/>
                <a:gd name="T27" fmla="*/ 33 h 54"/>
                <a:gd name="T28" fmla="*/ 7 w 54"/>
                <a:gd name="T29" fmla="*/ 28 h 54"/>
                <a:gd name="T30" fmla="*/ 3 w 54"/>
                <a:gd name="T31" fmla="*/ 22 h 54"/>
                <a:gd name="T32" fmla="*/ 8 w 54"/>
                <a:gd name="T33" fmla="*/ 12 h 54"/>
                <a:gd name="T34" fmla="*/ 15 w 54"/>
                <a:gd name="T35" fmla="*/ 12 h 54"/>
                <a:gd name="T36" fmla="*/ 20 w 54"/>
                <a:gd name="T37" fmla="*/ 10 h 54"/>
                <a:gd name="T38" fmla="*/ 24 w 54"/>
                <a:gd name="T39" fmla="*/ 4 h 54"/>
                <a:gd name="T40" fmla="*/ 35 w 54"/>
                <a:gd name="T41" fmla="*/ 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35" y="6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3" y="20"/>
                    <a:pt x="54" y="26"/>
                    <a:pt x="50" y="29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5"/>
                    <a:pt x="42" y="37"/>
                    <a:pt x="42" y="39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51"/>
                    <a:pt x="36" y="54"/>
                    <a:pt x="32" y="51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5" y="45"/>
                    <a:pt x="23" y="45"/>
                    <a:pt x="21" y="46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9" y="50"/>
                    <a:pt x="5" y="45"/>
                    <a:pt x="6" y="40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1"/>
                    <a:pt x="9" y="29"/>
                    <a:pt x="7" y="28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8"/>
                    <a:pt x="3" y="12"/>
                    <a:pt x="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9" y="11"/>
                    <a:pt x="20" y="1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0"/>
                    <a:pt x="34" y="1"/>
                    <a:pt x="35" y="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25" name="Freeform 150"/>
            <p:cNvSpPr>
              <a:spLocks/>
            </p:cNvSpPr>
            <p:nvPr/>
          </p:nvSpPr>
          <p:spPr bwMode="auto">
            <a:xfrm>
              <a:off x="3987465" y="2118533"/>
              <a:ext cx="60959" cy="60959"/>
            </a:xfrm>
            <a:custGeom>
              <a:avLst/>
              <a:gdLst>
                <a:gd name="T0" fmla="*/ 5 w 49"/>
                <a:gd name="T1" fmla="*/ 36 h 49"/>
                <a:gd name="T2" fmla="*/ 7 w 49"/>
                <a:gd name="T3" fmla="*/ 30 h 49"/>
                <a:gd name="T4" fmla="*/ 6 w 49"/>
                <a:gd name="T5" fmla="*/ 24 h 49"/>
                <a:gd name="T6" fmla="*/ 3 w 49"/>
                <a:gd name="T7" fmla="*/ 19 h 49"/>
                <a:gd name="T8" fmla="*/ 7 w 49"/>
                <a:gd name="T9" fmla="*/ 10 h 49"/>
                <a:gd name="T10" fmla="*/ 14 w 49"/>
                <a:gd name="T11" fmla="*/ 11 h 49"/>
                <a:gd name="T12" fmla="*/ 18 w 49"/>
                <a:gd name="T13" fmla="*/ 8 h 49"/>
                <a:gd name="T14" fmla="*/ 22 w 49"/>
                <a:gd name="T15" fmla="*/ 3 h 49"/>
                <a:gd name="T16" fmla="*/ 32 w 49"/>
                <a:gd name="T17" fmla="*/ 5 h 49"/>
                <a:gd name="T18" fmla="*/ 34 w 49"/>
                <a:gd name="T19" fmla="*/ 11 h 49"/>
                <a:gd name="T20" fmla="*/ 37 w 49"/>
                <a:gd name="T21" fmla="*/ 15 h 49"/>
                <a:gd name="T22" fmla="*/ 43 w 49"/>
                <a:gd name="T23" fmla="*/ 17 h 49"/>
                <a:gd name="T24" fmla="*/ 45 w 49"/>
                <a:gd name="T25" fmla="*/ 27 h 49"/>
                <a:gd name="T26" fmla="*/ 39 w 49"/>
                <a:gd name="T27" fmla="*/ 30 h 49"/>
                <a:gd name="T28" fmla="*/ 37 w 49"/>
                <a:gd name="T29" fmla="*/ 35 h 49"/>
                <a:gd name="T30" fmla="*/ 37 w 49"/>
                <a:gd name="T31" fmla="*/ 41 h 49"/>
                <a:gd name="T32" fmla="*/ 28 w 49"/>
                <a:gd name="T33" fmla="*/ 46 h 49"/>
                <a:gd name="T34" fmla="*/ 23 w 49"/>
                <a:gd name="T35" fmla="*/ 42 h 49"/>
                <a:gd name="T36" fmla="*/ 18 w 49"/>
                <a:gd name="T37" fmla="*/ 41 h 49"/>
                <a:gd name="T38" fmla="*/ 12 w 49"/>
                <a:gd name="T39" fmla="*/ 43 h 49"/>
                <a:gd name="T40" fmla="*/ 5 w 49"/>
                <a:gd name="T41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5" y="36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8" y="28"/>
                    <a:pt x="7" y="26"/>
                    <a:pt x="6" y="24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15"/>
                    <a:pt x="3" y="10"/>
                    <a:pt x="7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1"/>
                    <a:pt x="17" y="10"/>
                    <a:pt x="18" y="8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0"/>
                    <a:pt x="31" y="1"/>
                    <a:pt x="32" y="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3"/>
                    <a:pt x="36" y="14"/>
                    <a:pt x="37" y="15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8" y="18"/>
                    <a:pt x="49" y="24"/>
                    <a:pt x="45" y="27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7" y="33"/>
                    <a:pt x="37" y="35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6"/>
                    <a:pt x="32" y="49"/>
                    <a:pt x="28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1"/>
                    <a:pt x="20" y="40"/>
                    <a:pt x="18" y="4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7" y="44"/>
                    <a:pt x="3" y="40"/>
                    <a:pt x="5" y="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26" name="Freeform 151"/>
            <p:cNvSpPr>
              <a:spLocks/>
            </p:cNvSpPr>
            <p:nvPr/>
          </p:nvSpPr>
          <p:spPr bwMode="auto">
            <a:xfrm>
              <a:off x="3579041" y="2030143"/>
              <a:ext cx="74674" cy="73151"/>
            </a:xfrm>
            <a:custGeom>
              <a:avLst/>
              <a:gdLst>
                <a:gd name="T0" fmla="*/ 37 w 60"/>
                <a:gd name="T1" fmla="*/ 56 h 59"/>
                <a:gd name="T2" fmla="*/ 31 w 60"/>
                <a:gd name="T3" fmla="*/ 51 h 59"/>
                <a:gd name="T4" fmla="*/ 24 w 60"/>
                <a:gd name="T5" fmla="*/ 51 h 59"/>
                <a:gd name="T6" fmla="*/ 17 w 60"/>
                <a:gd name="T7" fmla="*/ 54 h 59"/>
                <a:gd name="T8" fmla="*/ 8 w 60"/>
                <a:gd name="T9" fmla="*/ 46 h 59"/>
                <a:gd name="T10" fmla="*/ 10 w 60"/>
                <a:gd name="T11" fmla="*/ 38 h 59"/>
                <a:gd name="T12" fmla="*/ 9 w 60"/>
                <a:gd name="T13" fmla="*/ 32 h 59"/>
                <a:gd name="T14" fmla="*/ 4 w 60"/>
                <a:gd name="T15" fmla="*/ 26 h 59"/>
                <a:gd name="T16" fmla="*/ 8 w 60"/>
                <a:gd name="T17" fmla="*/ 15 h 59"/>
                <a:gd name="T18" fmla="*/ 16 w 60"/>
                <a:gd name="T19" fmla="*/ 14 h 59"/>
                <a:gd name="T20" fmla="*/ 22 w 60"/>
                <a:gd name="T21" fmla="*/ 11 h 59"/>
                <a:gd name="T22" fmla="*/ 26 w 60"/>
                <a:gd name="T23" fmla="*/ 5 h 59"/>
                <a:gd name="T24" fmla="*/ 38 w 60"/>
                <a:gd name="T25" fmla="*/ 6 h 59"/>
                <a:gd name="T26" fmla="*/ 41 w 60"/>
                <a:gd name="T27" fmla="*/ 13 h 59"/>
                <a:gd name="T28" fmla="*/ 45 w 60"/>
                <a:gd name="T29" fmla="*/ 17 h 59"/>
                <a:gd name="T30" fmla="*/ 53 w 60"/>
                <a:gd name="T31" fmla="*/ 19 h 59"/>
                <a:gd name="T32" fmla="*/ 56 w 60"/>
                <a:gd name="T33" fmla="*/ 31 h 59"/>
                <a:gd name="T34" fmla="*/ 50 w 60"/>
                <a:gd name="T35" fmla="*/ 36 h 59"/>
                <a:gd name="T36" fmla="*/ 47 w 60"/>
                <a:gd name="T37" fmla="*/ 42 h 59"/>
                <a:gd name="T38" fmla="*/ 48 w 60"/>
                <a:gd name="T39" fmla="*/ 50 h 59"/>
                <a:gd name="T40" fmla="*/ 37 w 60"/>
                <a:gd name="T41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59">
                  <a:moveTo>
                    <a:pt x="37" y="56"/>
                  </a:moveTo>
                  <a:cubicBezTo>
                    <a:pt x="31" y="51"/>
                    <a:pt x="31" y="51"/>
                    <a:pt x="31" y="51"/>
                  </a:cubicBezTo>
                  <a:cubicBezTo>
                    <a:pt x="29" y="50"/>
                    <a:pt x="26" y="50"/>
                    <a:pt x="24" y="51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2" y="56"/>
                    <a:pt x="7" y="51"/>
                    <a:pt x="8" y="4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6"/>
                    <a:pt x="10" y="34"/>
                    <a:pt x="9" y="3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2"/>
                    <a:pt x="3" y="15"/>
                    <a:pt x="8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4"/>
                    <a:pt x="21" y="13"/>
                    <a:pt x="22" y="1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9" y="0"/>
                    <a:pt x="36" y="0"/>
                    <a:pt x="38" y="6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5"/>
                    <a:pt x="43" y="17"/>
                    <a:pt x="45" y="17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9" y="20"/>
                    <a:pt x="60" y="27"/>
                    <a:pt x="56" y="31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8" y="37"/>
                    <a:pt x="47" y="39"/>
                    <a:pt x="47" y="42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5"/>
                    <a:pt x="42" y="59"/>
                    <a:pt x="37" y="5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27" name="Freeform 152"/>
            <p:cNvSpPr>
              <a:spLocks/>
            </p:cNvSpPr>
            <p:nvPr/>
          </p:nvSpPr>
          <p:spPr bwMode="auto">
            <a:xfrm>
              <a:off x="3771061" y="2709833"/>
              <a:ext cx="62483" cy="64769"/>
            </a:xfrm>
            <a:custGeom>
              <a:avLst/>
              <a:gdLst>
                <a:gd name="T0" fmla="*/ 45 w 50"/>
                <a:gd name="T1" fmla="*/ 32 h 52"/>
                <a:gd name="T2" fmla="*/ 39 w 50"/>
                <a:gd name="T3" fmla="*/ 35 h 52"/>
                <a:gd name="T4" fmla="*/ 36 w 50"/>
                <a:gd name="T5" fmla="*/ 39 h 52"/>
                <a:gd name="T6" fmla="*/ 34 w 50"/>
                <a:gd name="T7" fmla="*/ 46 h 52"/>
                <a:gd name="T8" fmla="*/ 24 w 50"/>
                <a:gd name="T9" fmla="*/ 48 h 52"/>
                <a:gd name="T10" fmla="*/ 20 w 50"/>
                <a:gd name="T11" fmla="*/ 43 h 52"/>
                <a:gd name="T12" fmla="*/ 15 w 50"/>
                <a:gd name="T13" fmla="*/ 41 h 52"/>
                <a:gd name="T14" fmla="*/ 8 w 50"/>
                <a:gd name="T15" fmla="*/ 42 h 52"/>
                <a:gd name="T16" fmla="*/ 2 w 50"/>
                <a:gd name="T17" fmla="*/ 33 h 52"/>
                <a:gd name="T18" fmla="*/ 6 w 50"/>
                <a:gd name="T19" fmla="*/ 27 h 52"/>
                <a:gd name="T20" fmla="*/ 6 w 50"/>
                <a:gd name="T21" fmla="*/ 22 h 52"/>
                <a:gd name="T22" fmla="*/ 3 w 50"/>
                <a:gd name="T23" fmla="*/ 16 h 52"/>
                <a:gd name="T24" fmla="*/ 10 w 50"/>
                <a:gd name="T25" fmla="*/ 8 h 52"/>
                <a:gd name="T26" fmla="*/ 17 w 50"/>
                <a:gd name="T27" fmla="*/ 9 h 52"/>
                <a:gd name="T28" fmla="*/ 22 w 50"/>
                <a:gd name="T29" fmla="*/ 8 h 52"/>
                <a:gd name="T30" fmla="*/ 27 w 50"/>
                <a:gd name="T31" fmla="*/ 3 h 52"/>
                <a:gd name="T32" fmla="*/ 37 w 50"/>
                <a:gd name="T33" fmla="*/ 7 h 52"/>
                <a:gd name="T34" fmla="*/ 37 w 50"/>
                <a:gd name="T35" fmla="*/ 14 h 52"/>
                <a:gd name="T36" fmla="*/ 40 w 50"/>
                <a:gd name="T37" fmla="*/ 18 h 52"/>
                <a:gd name="T38" fmla="*/ 46 w 50"/>
                <a:gd name="T39" fmla="*/ 22 h 52"/>
                <a:gd name="T40" fmla="*/ 45 w 50"/>
                <a:gd name="T41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2">
                  <a:moveTo>
                    <a:pt x="45" y="32"/>
                  </a:moveTo>
                  <a:cubicBezTo>
                    <a:pt x="39" y="35"/>
                    <a:pt x="39" y="35"/>
                    <a:pt x="39" y="35"/>
                  </a:cubicBezTo>
                  <a:cubicBezTo>
                    <a:pt x="37" y="36"/>
                    <a:pt x="36" y="37"/>
                    <a:pt x="36" y="39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50"/>
                    <a:pt x="27" y="52"/>
                    <a:pt x="24" y="48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9" y="42"/>
                    <a:pt x="17" y="41"/>
                    <a:pt x="15" y="41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" y="43"/>
                    <a:pt x="0" y="37"/>
                    <a:pt x="2" y="3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6"/>
                    <a:pt x="7" y="24"/>
                    <a:pt x="6" y="2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1"/>
                    <a:pt x="5" y="7"/>
                    <a:pt x="10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20" y="9"/>
                    <a:pt x="22" y="8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0" y="0"/>
                    <a:pt x="36" y="2"/>
                    <a:pt x="37" y="7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6"/>
                    <a:pt x="38" y="17"/>
                    <a:pt x="40" y="18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50" y="24"/>
                    <a:pt x="50" y="30"/>
                    <a:pt x="45" y="3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28" name="Freeform 153"/>
            <p:cNvSpPr>
              <a:spLocks/>
            </p:cNvSpPr>
            <p:nvPr/>
          </p:nvSpPr>
          <p:spPr bwMode="auto">
            <a:xfrm>
              <a:off x="3458647" y="2242737"/>
              <a:ext cx="69341" cy="74674"/>
            </a:xfrm>
            <a:custGeom>
              <a:avLst/>
              <a:gdLst>
                <a:gd name="T0" fmla="*/ 29 w 56"/>
                <a:gd name="T1" fmla="*/ 56 h 60"/>
                <a:gd name="T2" fmla="*/ 24 w 56"/>
                <a:gd name="T3" fmla="*/ 50 h 60"/>
                <a:gd name="T4" fmla="*/ 18 w 56"/>
                <a:gd name="T5" fmla="*/ 49 h 60"/>
                <a:gd name="T6" fmla="*/ 10 w 56"/>
                <a:gd name="T7" fmla="*/ 50 h 60"/>
                <a:gd name="T8" fmla="*/ 3 w 56"/>
                <a:gd name="T9" fmla="*/ 41 h 60"/>
                <a:gd name="T10" fmla="*/ 6 w 56"/>
                <a:gd name="T11" fmla="*/ 34 h 60"/>
                <a:gd name="T12" fmla="*/ 6 w 56"/>
                <a:gd name="T13" fmla="*/ 28 h 60"/>
                <a:gd name="T14" fmla="*/ 2 w 56"/>
                <a:gd name="T15" fmla="*/ 21 h 60"/>
                <a:gd name="T16" fmla="*/ 9 w 56"/>
                <a:gd name="T17" fmla="*/ 11 h 60"/>
                <a:gd name="T18" fmla="*/ 17 w 56"/>
                <a:gd name="T19" fmla="*/ 12 h 60"/>
                <a:gd name="T20" fmla="*/ 22 w 56"/>
                <a:gd name="T21" fmla="*/ 10 h 60"/>
                <a:gd name="T22" fmla="*/ 28 w 56"/>
                <a:gd name="T23" fmla="*/ 5 h 60"/>
                <a:gd name="T24" fmla="*/ 39 w 56"/>
                <a:gd name="T25" fmla="*/ 8 h 60"/>
                <a:gd name="T26" fmla="*/ 40 w 56"/>
                <a:gd name="T27" fmla="*/ 15 h 60"/>
                <a:gd name="T28" fmla="*/ 44 w 56"/>
                <a:gd name="T29" fmla="*/ 20 h 60"/>
                <a:gd name="T30" fmla="*/ 51 w 56"/>
                <a:gd name="T31" fmla="*/ 23 h 60"/>
                <a:gd name="T32" fmla="*/ 52 w 56"/>
                <a:gd name="T33" fmla="*/ 35 h 60"/>
                <a:gd name="T34" fmla="*/ 45 w 56"/>
                <a:gd name="T35" fmla="*/ 39 h 60"/>
                <a:gd name="T36" fmla="*/ 41 w 56"/>
                <a:gd name="T37" fmla="*/ 44 h 60"/>
                <a:gd name="T38" fmla="*/ 41 w 56"/>
                <a:gd name="T39" fmla="*/ 52 h 60"/>
                <a:gd name="T40" fmla="*/ 29 w 56"/>
                <a:gd name="T4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60">
                  <a:moveTo>
                    <a:pt x="29" y="56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2" y="49"/>
                    <a:pt x="20" y="48"/>
                    <a:pt x="18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5" y="51"/>
                    <a:pt x="1" y="46"/>
                    <a:pt x="3" y="41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2"/>
                    <a:pt x="7" y="30"/>
                    <a:pt x="6" y="2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16"/>
                    <a:pt x="4" y="11"/>
                    <a:pt x="9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9" y="13"/>
                    <a:pt x="21" y="12"/>
                    <a:pt x="22" y="1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1" y="0"/>
                    <a:pt x="38" y="2"/>
                    <a:pt x="39" y="8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1" y="17"/>
                    <a:pt x="42" y="19"/>
                    <a:pt x="44" y="20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6" y="26"/>
                    <a:pt x="56" y="33"/>
                    <a:pt x="52" y="3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3" y="40"/>
                    <a:pt x="42" y="42"/>
                    <a:pt x="41" y="44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7"/>
                    <a:pt x="33" y="60"/>
                    <a:pt x="29" y="5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29" name="Freeform 154"/>
            <p:cNvSpPr>
              <a:spLocks/>
            </p:cNvSpPr>
            <p:nvPr/>
          </p:nvSpPr>
          <p:spPr bwMode="auto">
            <a:xfrm>
              <a:off x="3368733" y="1885366"/>
              <a:ext cx="67055" cy="66293"/>
            </a:xfrm>
            <a:custGeom>
              <a:avLst/>
              <a:gdLst>
                <a:gd name="T0" fmla="*/ 10 w 54"/>
                <a:gd name="T1" fmla="*/ 44 h 53"/>
                <a:gd name="T2" fmla="*/ 11 w 54"/>
                <a:gd name="T3" fmla="*/ 37 h 53"/>
                <a:gd name="T4" fmla="*/ 9 w 54"/>
                <a:gd name="T5" fmla="*/ 31 h 53"/>
                <a:gd name="T6" fmla="*/ 4 w 54"/>
                <a:gd name="T7" fmla="*/ 27 h 53"/>
                <a:gd name="T8" fmla="*/ 7 w 54"/>
                <a:gd name="T9" fmla="*/ 16 h 53"/>
                <a:gd name="T10" fmla="*/ 14 w 54"/>
                <a:gd name="T11" fmla="*/ 15 h 53"/>
                <a:gd name="T12" fmla="*/ 18 w 54"/>
                <a:gd name="T13" fmla="*/ 11 h 53"/>
                <a:gd name="T14" fmla="*/ 21 w 54"/>
                <a:gd name="T15" fmla="*/ 5 h 53"/>
                <a:gd name="T16" fmla="*/ 32 w 54"/>
                <a:gd name="T17" fmla="*/ 5 h 53"/>
                <a:gd name="T18" fmla="*/ 35 w 54"/>
                <a:gd name="T19" fmla="*/ 11 h 53"/>
                <a:gd name="T20" fmla="*/ 40 w 54"/>
                <a:gd name="T21" fmla="*/ 14 h 53"/>
                <a:gd name="T22" fmla="*/ 47 w 54"/>
                <a:gd name="T23" fmla="*/ 15 h 53"/>
                <a:gd name="T24" fmla="*/ 51 w 54"/>
                <a:gd name="T25" fmla="*/ 25 h 53"/>
                <a:gd name="T26" fmla="*/ 46 w 54"/>
                <a:gd name="T27" fmla="*/ 30 h 53"/>
                <a:gd name="T28" fmla="*/ 44 w 54"/>
                <a:gd name="T29" fmla="*/ 36 h 53"/>
                <a:gd name="T30" fmla="*/ 46 w 54"/>
                <a:gd name="T31" fmla="*/ 43 h 53"/>
                <a:gd name="T32" fmla="*/ 37 w 54"/>
                <a:gd name="T33" fmla="*/ 50 h 53"/>
                <a:gd name="T34" fmla="*/ 31 w 54"/>
                <a:gd name="T35" fmla="*/ 46 h 53"/>
                <a:gd name="T36" fmla="*/ 25 w 54"/>
                <a:gd name="T37" fmla="*/ 47 h 53"/>
                <a:gd name="T38" fmla="*/ 19 w 54"/>
                <a:gd name="T39" fmla="*/ 50 h 53"/>
                <a:gd name="T40" fmla="*/ 10 w 54"/>
                <a:gd name="T41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3">
                  <a:moveTo>
                    <a:pt x="10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1" y="35"/>
                    <a:pt x="10" y="33"/>
                    <a:pt x="9" y="31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3"/>
                    <a:pt x="2" y="17"/>
                    <a:pt x="7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7" y="13"/>
                    <a:pt x="18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0"/>
                    <a:pt x="30" y="0"/>
                    <a:pt x="32" y="5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3"/>
                    <a:pt x="38" y="14"/>
                    <a:pt x="40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52" y="15"/>
                    <a:pt x="54" y="22"/>
                    <a:pt x="51" y="25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4" y="32"/>
                    <a:pt x="44" y="34"/>
                    <a:pt x="44" y="36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8"/>
                    <a:pt x="42" y="52"/>
                    <a:pt x="37" y="5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9" y="46"/>
                    <a:pt x="27" y="46"/>
                    <a:pt x="25" y="47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4" y="53"/>
                    <a:pt x="9" y="49"/>
                    <a:pt x="10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30" name="Freeform 155"/>
            <p:cNvSpPr>
              <a:spLocks/>
            </p:cNvSpPr>
            <p:nvPr/>
          </p:nvSpPr>
          <p:spPr bwMode="auto">
            <a:xfrm>
              <a:off x="3159188" y="2065956"/>
              <a:ext cx="64769" cy="64007"/>
            </a:xfrm>
            <a:custGeom>
              <a:avLst/>
              <a:gdLst>
                <a:gd name="T0" fmla="*/ 42 w 52"/>
                <a:gd name="T1" fmla="*/ 8 h 51"/>
                <a:gd name="T2" fmla="*/ 41 w 52"/>
                <a:gd name="T3" fmla="*/ 15 h 51"/>
                <a:gd name="T4" fmla="*/ 43 w 52"/>
                <a:gd name="T5" fmla="*/ 20 h 51"/>
                <a:gd name="T6" fmla="*/ 49 w 52"/>
                <a:gd name="T7" fmla="*/ 25 h 51"/>
                <a:gd name="T8" fmla="*/ 46 w 52"/>
                <a:gd name="T9" fmla="*/ 35 h 51"/>
                <a:gd name="T10" fmla="*/ 39 w 52"/>
                <a:gd name="T11" fmla="*/ 36 h 51"/>
                <a:gd name="T12" fmla="*/ 35 w 52"/>
                <a:gd name="T13" fmla="*/ 40 h 51"/>
                <a:gd name="T14" fmla="*/ 33 w 52"/>
                <a:gd name="T15" fmla="*/ 46 h 51"/>
                <a:gd name="T16" fmla="*/ 22 w 52"/>
                <a:gd name="T17" fmla="*/ 47 h 51"/>
                <a:gd name="T18" fmla="*/ 19 w 52"/>
                <a:gd name="T19" fmla="*/ 41 h 51"/>
                <a:gd name="T20" fmla="*/ 14 w 52"/>
                <a:gd name="T21" fmla="*/ 38 h 51"/>
                <a:gd name="T22" fmla="*/ 7 w 52"/>
                <a:gd name="T23" fmla="*/ 37 h 51"/>
                <a:gd name="T24" fmla="*/ 3 w 52"/>
                <a:gd name="T25" fmla="*/ 28 h 51"/>
                <a:gd name="T26" fmla="*/ 8 w 52"/>
                <a:gd name="T27" fmla="*/ 23 h 51"/>
                <a:gd name="T28" fmla="*/ 9 w 52"/>
                <a:gd name="T29" fmla="*/ 17 h 51"/>
                <a:gd name="T30" fmla="*/ 8 w 52"/>
                <a:gd name="T31" fmla="*/ 11 h 51"/>
                <a:gd name="T32" fmla="*/ 16 w 52"/>
                <a:gd name="T33" fmla="*/ 4 h 51"/>
                <a:gd name="T34" fmla="*/ 22 w 52"/>
                <a:gd name="T35" fmla="*/ 7 h 51"/>
                <a:gd name="T36" fmla="*/ 27 w 52"/>
                <a:gd name="T37" fmla="*/ 6 h 51"/>
                <a:gd name="T38" fmla="*/ 33 w 52"/>
                <a:gd name="T39" fmla="*/ 3 h 51"/>
                <a:gd name="T40" fmla="*/ 42 w 52"/>
                <a:gd name="T41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51">
                  <a:moveTo>
                    <a:pt x="42" y="8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42" y="19"/>
                    <a:pt x="43" y="20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2" y="28"/>
                    <a:pt x="51" y="34"/>
                    <a:pt x="46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7" y="37"/>
                    <a:pt x="36" y="38"/>
                    <a:pt x="35" y="40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51"/>
                    <a:pt x="24" y="51"/>
                    <a:pt x="22" y="4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39"/>
                    <a:pt x="16" y="38"/>
                    <a:pt x="14" y="3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37"/>
                    <a:pt x="0" y="31"/>
                    <a:pt x="3" y="28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1"/>
                    <a:pt x="10" y="19"/>
                    <a:pt x="9" y="1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6"/>
                    <a:pt x="11" y="2"/>
                    <a:pt x="16" y="4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4" y="7"/>
                    <a:pt x="26" y="7"/>
                    <a:pt x="27" y="6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0"/>
                    <a:pt x="43" y="3"/>
                    <a:pt x="42" y="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31" name="Freeform 156"/>
            <p:cNvSpPr>
              <a:spLocks/>
            </p:cNvSpPr>
            <p:nvPr/>
          </p:nvSpPr>
          <p:spPr bwMode="auto">
            <a:xfrm>
              <a:off x="631685" y="2717453"/>
              <a:ext cx="71627" cy="70865"/>
            </a:xfrm>
            <a:custGeom>
              <a:avLst/>
              <a:gdLst>
                <a:gd name="T0" fmla="*/ 25 w 58"/>
                <a:gd name="T1" fmla="*/ 53 h 57"/>
                <a:gd name="T2" fmla="*/ 21 w 58"/>
                <a:gd name="T3" fmla="*/ 46 h 57"/>
                <a:gd name="T4" fmla="*/ 16 w 58"/>
                <a:gd name="T5" fmla="*/ 43 h 57"/>
                <a:gd name="T6" fmla="*/ 8 w 58"/>
                <a:gd name="T7" fmla="*/ 43 h 57"/>
                <a:gd name="T8" fmla="*/ 3 w 58"/>
                <a:gd name="T9" fmla="*/ 32 h 57"/>
                <a:gd name="T10" fmla="*/ 8 w 58"/>
                <a:gd name="T11" fmla="*/ 27 h 57"/>
                <a:gd name="T12" fmla="*/ 10 w 58"/>
                <a:gd name="T13" fmla="*/ 21 h 57"/>
                <a:gd name="T14" fmla="*/ 8 w 58"/>
                <a:gd name="T15" fmla="*/ 13 h 57"/>
                <a:gd name="T16" fmla="*/ 16 w 58"/>
                <a:gd name="T17" fmla="*/ 5 h 57"/>
                <a:gd name="T18" fmla="*/ 23 w 58"/>
                <a:gd name="T19" fmla="*/ 8 h 57"/>
                <a:gd name="T20" fmla="*/ 29 w 58"/>
                <a:gd name="T21" fmla="*/ 8 h 57"/>
                <a:gd name="T22" fmla="*/ 36 w 58"/>
                <a:gd name="T23" fmla="*/ 3 h 57"/>
                <a:gd name="T24" fmla="*/ 46 w 58"/>
                <a:gd name="T25" fmla="*/ 9 h 57"/>
                <a:gd name="T26" fmla="*/ 45 w 58"/>
                <a:gd name="T27" fmla="*/ 17 h 57"/>
                <a:gd name="T28" fmla="*/ 48 w 58"/>
                <a:gd name="T29" fmla="*/ 22 h 57"/>
                <a:gd name="T30" fmla="*/ 54 w 58"/>
                <a:gd name="T31" fmla="*/ 27 h 57"/>
                <a:gd name="T32" fmla="*/ 51 w 58"/>
                <a:gd name="T33" fmla="*/ 39 h 57"/>
                <a:gd name="T34" fmla="*/ 44 w 58"/>
                <a:gd name="T35" fmla="*/ 40 h 57"/>
                <a:gd name="T36" fmla="*/ 39 w 58"/>
                <a:gd name="T37" fmla="*/ 44 h 57"/>
                <a:gd name="T38" fmla="*/ 37 w 58"/>
                <a:gd name="T39" fmla="*/ 52 h 57"/>
                <a:gd name="T40" fmla="*/ 25 w 58"/>
                <a:gd name="T41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7">
                  <a:moveTo>
                    <a:pt x="25" y="53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0" y="45"/>
                    <a:pt x="18" y="43"/>
                    <a:pt x="16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43"/>
                    <a:pt x="0" y="36"/>
                    <a:pt x="3" y="3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5"/>
                    <a:pt x="10" y="23"/>
                    <a:pt x="10" y="2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8"/>
                    <a:pt x="11" y="3"/>
                    <a:pt x="16" y="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9"/>
                    <a:pt x="27" y="9"/>
                    <a:pt x="29" y="8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40" y="0"/>
                    <a:pt x="46" y="4"/>
                    <a:pt x="46" y="9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9"/>
                    <a:pt x="46" y="21"/>
                    <a:pt x="48" y="2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8" y="30"/>
                    <a:pt x="56" y="37"/>
                    <a:pt x="51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2" y="41"/>
                    <a:pt x="40" y="42"/>
                    <a:pt x="39" y="44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57"/>
                    <a:pt x="28" y="57"/>
                    <a:pt x="25" y="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32" name="Freeform 157"/>
            <p:cNvSpPr>
              <a:spLocks/>
            </p:cNvSpPr>
            <p:nvPr/>
          </p:nvSpPr>
          <p:spPr bwMode="auto">
            <a:xfrm>
              <a:off x="982198" y="2768506"/>
              <a:ext cx="71627" cy="68579"/>
            </a:xfrm>
            <a:custGeom>
              <a:avLst/>
              <a:gdLst>
                <a:gd name="T0" fmla="*/ 17 w 57"/>
                <a:gd name="T1" fmla="*/ 4 h 55"/>
                <a:gd name="T2" fmla="*/ 24 w 57"/>
                <a:gd name="T3" fmla="*/ 7 h 55"/>
                <a:gd name="T4" fmla="*/ 30 w 57"/>
                <a:gd name="T5" fmla="*/ 7 h 55"/>
                <a:gd name="T6" fmla="*/ 36 w 57"/>
                <a:gd name="T7" fmla="*/ 3 h 55"/>
                <a:gd name="T8" fmla="*/ 46 w 57"/>
                <a:gd name="T9" fmla="*/ 9 h 55"/>
                <a:gd name="T10" fmla="*/ 45 w 57"/>
                <a:gd name="T11" fmla="*/ 16 h 55"/>
                <a:gd name="T12" fmla="*/ 47 w 57"/>
                <a:gd name="T13" fmla="*/ 22 h 55"/>
                <a:gd name="T14" fmla="*/ 53 w 57"/>
                <a:gd name="T15" fmla="*/ 27 h 55"/>
                <a:gd name="T16" fmla="*/ 50 w 57"/>
                <a:gd name="T17" fmla="*/ 38 h 55"/>
                <a:gd name="T18" fmla="*/ 43 w 57"/>
                <a:gd name="T19" fmla="*/ 39 h 55"/>
                <a:gd name="T20" fmla="*/ 38 w 57"/>
                <a:gd name="T21" fmla="*/ 43 h 55"/>
                <a:gd name="T22" fmla="*/ 36 w 57"/>
                <a:gd name="T23" fmla="*/ 50 h 55"/>
                <a:gd name="T24" fmla="*/ 24 w 57"/>
                <a:gd name="T25" fmla="*/ 51 h 55"/>
                <a:gd name="T26" fmla="*/ 20 w 57"/>
                <a:gd name="T27" fmla="*/ 44 h 55"/>
                <a:gd name="T28" fmla="*/ 15 w 57"/>
                <a:gd name="T29" fmla="*/ 41 h 55"/>
                <a:gd name="T30" fmla="*/ 8 w 57"/>
                <a:gd name="T31" fmla="*/ 41 h 55"/>
                <a:gd name="T32" fmla="*/ 4 w 57"/>
                <a:gd name="T33" fmla="*/ 30 h 55"/>
                <a:gd name="T34" fmla="*/ 9 w 57"/>
                <a:gd name="T35" fmla="*/ 25 h 55"/>
                <a:gd name="T36" fmla="*/ 10 w 57"/>
                <a:gd name="T37" fmla="*/ 19 h 55"/>
                <a:gd name="T38" fmla="*/ 8 w 57"/>
                <a:gd name="T39" fmla="*/ 12 h 55"/>
                <a:gd name="T40" fmla="*/ 17 w 57"/>
                <a:gd name="T41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5">
                  <a:moveTo>
                    <a:pt x="17" y="4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26" y="8"/>
                    <a:pt x="28" y="8"/>
                    <a:pt x="30" y="7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41" y="0"/>
                    <a:pt x="46" y="4"/>
                    <a:pt x="46" y="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8"/>
                    <a:pt x="46" y="20"/>
                    <a:pt x="47" y="22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7" y="30"/>
                    <a:pt x="55" y="37"/>
                    <a:pt x="50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39" y="41"/>
                    <a:pt x="38" y="43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4" y="55"/>
                    <a:pt x="27" y="55"/>
                    <a:pt x="24" y="51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3"/>
                    <a:pt x="18" y="41"/>
                    <a:pt x="15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40"/>
                    <a:pt x="0" y="34"/>
                    <a:pt x="4" y="3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3"/>
                    <a:pt x="11" y="21"/>
                    <a:pt x="10" y="1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7"/>
                    <a:pt x="12" y="2"/>
                    <a:pt x="17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33" name="Freeform 158"/>
            <p:cNvSpPr>
              <a:spLocks/>
            </p:cNvSpPr>
            <p:nvPr/>
          </p:nvSpPr>
          <p:spPr bwMode="auto">
            <a:xfrm>
              <a:off x="441951" y="2833274"/>
              <a:ext cx="67055" cy="65531"/>
            </a:xfrm>
            <a:custGeom>
              <a:avLst/>
              <a:gdLst>
                <a:gd name="T0" fmla="*/ 11 w 54"/>
                <a:gd name="T1" fmla="*/ 45 h 53"/>
                <a:gd name="T2" fmla="*/ 11 w 54"/>
                <a:gd name="T3" fmla="*/ 38 h 53"/>
                <a:gd name="T4" fmla="*/ 9 w 54"/>
                <a:gd name="T5" fmla="*/ 33 h 53"/>
                <a:gd name="T6" fmla="*/ 4 w 54"/>
                <a:gd name="T7" fmla="*/ 28 h 53"/>
                <a:gd name="T8" fmla="*/ 6 w 54"/>
                <a:gd name="T9" fmla="*/ 18 h 53"/>
                <a:gd name="T10" fmla="*/ 13 w 54"/>
                <a:gd name="T11" fmla="*/ 16 h 53"/>
                <a:gd name="T12" fmla="*/ 17 w 54"/>
                <a:gd name="T13" fmla="*/ 12 h 53"/>
                <a:gd name="T14" fmla="*/ 19 w 54"/>
                <a:gd name="T15" fmla="*/ 6 h 53"/>
                <a:gd name="T16" fmla="*/ 30 w 54"/>
                <a:gd name="T17" fmla="*/ 4 h 53"/>
                <a:gd name="T18" fmla="*/ 34 w 54"/>
                <a:gd name="T19" fmla="*/ 10 h 53"/>
                <a:gd name="T20" fmla="*/ 39 w 54"/>
                <a:gd name="T21" fmla="*/ 13 h 53"/>
                <a:gd name="T22" fmla="*/ 46 w 54"/>
                <a:gd name="T23" fmla="*/ 14 h 53"/>
                <a:gd name="T24" fmla="*/ 50 w 54"/>
                <a:gd name="T25" fmla="*/ 24 h 53"/>
                <a:gd name="T26" fmla="*/ 46 w 54"/>
                <a:gd name="T27" fmla="*/ 29 h 53"/>
                <a:gd name="T28" fmla="*/ 45 w 54"/>
                <a:gd name="T29" fmla="*/ 34 h 53"/>
                <a:gd name="T30" fmla="*/ 47 w 54"/>
                <a:gd name="T31" fmla="*/ 41 h 53"/>
                <a:gd name="T32" fmla="*/ 38 w 54"/>
                <a:gd name="T33" fmla="*/ 49 h 53"/>
                <a:gd name="T34" fmla="*/ 32 w 54"/>
                <a:gd name="T35" fmla="*/ 46 h 53"/>
                <a:gd name="T36" fmla="*/ 26 w 54"/>
                <a:gd name="T37" fmla="*/ 46 h 53"/>
                <a:gd name="T38" fmla="*/ 20 w 54"/>
                <a:gd name="T39" fmla="*/ 50 h 53"/>
                <a:gd name="T40" fmla="*/ 11 w 54"/>
                <a:gd name="T41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3">
                  <a:moveTo>
                    <a:pt x="11" y="4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2" y="36"/>
                    <a:pt x="11" y="34"/>
                    <a:pt x="9" y="33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25"/>
                    <a:pt x="1" y="19"/>
                    <a:pt x="6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5"/>
                    <a:pt x="16" y="14"/>
                    <a:pt x="17" y="12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1"/>
                    <a:pt x="28" y="0"/>
                    <a:pt x="30" y="4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2"/>
                    <a:pt x="37" y="13"/>
                    <a:pt x="39" y="13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51" y="14"/>
                    <a:pt x="54" y="20"/>
                    <a:pt x="50" y="24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30"/>
                    <a:pt x="44" y="33"/>
                    <a:pt x="45" y="34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6"/>
                    <a:pt x="43" y="50"/>
                    <a:pt x="38" y="49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0" y="45"/>
                    <a:pt x="28" y="45"/>
                    <a:pt x="26" y="4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3"/>
                    <a:pt x="11" y="50"/>
                    <a:pt x="11" y="4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29845" y="288447"/>
            <a:ext cx="12843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JO" altLang="zh-CN" sz="3300" b="1" dirty="0">
                <a:solidFill>
                  <a:srgbClr val="77777B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rPr>
              <a:t>خدماتنا</a:t>
            </a:r>
            <a:endParaRPr lang="en-US" altLang="zh-CN" sz="3300" b="1" dirty="0">
              <a:solidFill>
                <a:srgbClr val="77777B"/>
              </a:solidFill>
              <a:latin typeface="Calibri" panose="020F0502020204030204" pitchFamily="34" charset="0"/>
              <a:ea typeface="微軟正黑體 Light" panose="020B03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1634" name="Freeform 159"/>
          <p:cNvSpPr>
            <a:spLocks/>
          </p:cNvSpPr>
          <p:nvPr/>
        </p:nvSpPr>
        <p:spPr bwMode="auto">
          <a:xfrm>
            <a:off x="0" y="1902648"/>
            <a:ext cx="3112897" cy="994961"/>
          </a:xfrm>
          <a:custGeom>
            <a:avLst/>
            <a:gdLst>
              <a:gd name="T0" fmla="*/ 917 w 3333"/>
              <a:gd name="T1" fmla="*/ 811 h 1066"/>
              <a:gd name="T2" fmla="*/ 737 w 3333"/>
              <a:gd name="T3" fmla="*/ 737 h 1066"/>
              <a:gd name="T4" fmla="*/ 0 w 3333"/>
              <a:gd name="T5" fmla="*/ 0 h 1066"/>
              <a:gd name="T6" fmla="*/ 0 w 3333"/>
              <a:gd name="T7" fmla="*/ 699 h 1066"/>
              <a:gd name="T8" fmla="*/ 732 w 3333"/>
              <a:gd name="T9" fmla="*/ 1027 h 1066"/>
              <a:gd name="T10" fmla="*/ 911 w 3333"/>
              <a:gd name="T11" fmla="*/ 1066 h 1066"/>
              <a:gd name="T12" fmla="*/ 3333 w 3333"/>
              <a:gd name="T13" fmla="*/ 1066 h 1066"/>
              <a:gd name="T14" fmla="*/ 3333 w 3333"/>
              <a:gd name="T15" fmla="*/ 811 h 1066"/>
              <a:gd name="T16" fmla="*/ 917 w 3333"/>
              <a:gd name="T17" fmla="*/ 811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3" h="1066">
                <a:moveTo>
                  <a:pt x="917" y="811"/>
                </a:moveTo>
                <a:cubicBezTo>
                  <a:pt x="849" y="811"/>
                  <a:pt x="785" y="784"/>
                  <a:pt x="737" y="737"/>
                </a:cubicBezTo>
                <a:cubicBezTo>
                  <a:pt x="0" y="0"/>
                  <a:pt x="0" y="0"/>
                  <a:pt x="0" y="0"/>
                </a:cubicBezTo>
                <a:cubicBezTo>
                  <a:pt x="0" y="699"/>
                  <a:pt x="0" y="699"/>
                  <a:pt x="0" y="699"/>
                </a:cubicBezTo>
                <a:cubicBezTo>
                  <a:pt x="732" y="1027"/>
                  <a:pt x="732" y="1027"/>
                  <a:pt x="732" y="1027"/>
                </a:cubicBezTo>
                <a:cubicBezTo>
                  <a:pt x="788" y="1053"/>
                  <a:pt x="849" y="1066"/>
                  <a:pt x="911" y="1066"/>
                </a:cubicBezTo>
                <a:cubicBezTo>
                  <a:pt x="3333" y="1066"/>
                  <a:pt x="3333" y="1066"/>
                  <a:pt x="3333" y="1066"/>
                </a:cubicBezTo>
                <a:cubicBezTo>
                  <a:pt x="3333" y="811"/>
                  <a:pt x="3333" y="811"/>
                  <a:pt x="3333" y="811"/>
                </a:cubicBezTo>
                <a:cubicBezTo>
                  <a:pt x="917" y="811"/>
                  <a:pt x="917" y="811"/>
                  <a:pt x="917" y="811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1635" name="Freeform 160"/>
          <p:cNvSpPr>
            <a:spLocks/>
          </p:cNvSpPr>
          <p:nvPr/>
        </p:nvSpPr>
        <p:spPr bwMode="auto">
          <a:xfrm>
            <a:off x="0" y="2555287"/>
            <a:ext cx="3112897" cy="579489"/>
          </a:xfrm>
          <a:custGeom>
            <a:avLst/>
            <a:gdLst>
              <a:gd name="T0" fmla="*/ 911 w 3333"/>
              <a:gd name="T1" fmla="*/ 367 h 621"/>
              <a:gd name="T2" fmla="*/ 732 w 3333"/>
              <a:gd name="T3" fmla="*/ 328 h 621"/>
              <a:gd name="T4" fmla="*/ 0 w 3333"/>
              <a:gd name="T5" fmla="*/ 0 h 621"/>
              <a:gd name="T6" fmla="*/ 0 w 3333"/>
              <a:gd name="T7" fmla="*/ 621 h 621"/>
              <a:gd name="T8" fmla="*/ 3333 w 3333"/>
              <a:gd name="T9" fmla="*/ 621 h 621"/>
              <a:gd name="T10" fmla="*/ 3333 w 3333"/>
              <a:gd name="T11" fmla="*/ 367 h 621"/>
              <a:gd name="T12" fmla="*/ 911 w 3333"/>
              <a:gd name="T13" fmla="*/ 367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33" h="621">
                <a:moveTo>
                  <a:pt x="911" y="367"/>
                </a:moveTo>
                <a:cubicBezTo>
                  <a:pt x="849" y="367"/>
                  <a:pt x="788" y="354"/>
                  <a:pt x="732" y="328"/>
                </a:cubicBezTo>
                <a:cubicBezTo>
                  <a:pt x="0" y="0"/>
                  <a:pt x="0" y="0"/>
                  <a:pt x="0" y="0"/>
                </a:cubicBezTo>
                <a:cubicBezTo>
                  <a:pt x="0" y="621"/>
                  <a:pt x="0" y="621"/>
                  <a:pt x="0" y="621"/>
                </a:cubicBezTo>
                <a:cubicBezTo>
                  <a:pt x="3333" y="621"/>
                  <a:pt x="3333" y="621"/>
                  <a:pt x="3333" y="621"/>
                </a:cubicBezTo>
                <a:cubicBezTo>
                  <a:pt x="3333" y="367"/>
                  <a:pt x="3333" y="367"/>
                  <a:pt x="3333" y="367"/>
                </a:cubicBezTo>
                <a:cubicBezTo>
                  <a:pt x="911" y="367"/>
                  <a:pt x="911" y="367"/>
                  <a:pt x="911" y="36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1636" name="Freeform 161"/>
          <p:cNvSpPr>
            <a:spLocks/>
          </p:cNvSpPr>
          <p:nvPr/>
        </p:nvSpPr>
        <p:spPr bwMode="auto">
          <a:xfrm>
            <a:off x="0" y="3373086"/>
            <a:ext cx="3112897" cy="995533"/>
          </a:xfrm>
          <a:custGeom>
            <a:avLst/>
            <a:gdLst>
              <a:gd name="T0" fmla="*/ 783 w 3333"/>
              <a:gd name="T1" fmla="*/ 19 h 1066"/>
              <a:gd name="T2" fmla="*/ 732 w 3333"/>
              <a:gd name="T3" fmla="*/ 38 h 1066"/>
              <a:gd name="T4" fmla="*/ 386 w 3333"/>
              <a:gd name="T5" fmla="*/ 194 h 1066"/>
              <a:gd name="T6" fmla="*/ 0 w 3333"/>
              <a:gd name="T7" fmla="*/ 367 h 1066"/>
              <a:gd name="T8" fmla="*/ 0 w 3333"/>
              <a:gd name="T9" fmla="*/ 1066 h 1066"/>
              <a:gd name="T10" fmla="*/ 737 w 3333"/>
              <a:gd name="T11" fmla="*/ 329 h 1066"/>
              <a:gd name="T12" fmla="*/ 917 w 3333"/>
              <a:gd name="T13" fmla="*/ 254 h 1066"/>
              <a:gd name="T14" fmla="*/ 3333 w 3333"/>
              <a:gd name="T15" fmla="*/ 254 h 1066"/>
              <a:gd name="T16" fmla="*/ 3333 w 3333"/>
              <a:gd name="T17" fmla="*/ 0 h 1066"/>
              <a:gd name="T18" fmla="*/ 911 w 3333"/>
              <a:gd name="T19" fmla="*/ 0 h 1066"/>
              <a:gd name="T20" fmla="*/ 783 w 3333"/>
              <a:gd name="T21" fmla="*/ 19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3" h="1066">
                <a:moveTo>
                  <a:pt x="783" y="19"/>
                </a:moveTo>
                <a:cubicBezTo>
                  <a:pt x="766" y="24"/>
                  <a:pt x="749" y="31"/>
                  <a:pt x="732" y="38"/>
                </a:cubicBezTo>
                <a:cubicBezTo>
                  <a:pt x="386" y="194"/>
                  <a:pt x="386" y="194"/>
                  <a:pt x="386" y="194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1066"/>
                  <a:pt x="0" y="1066"/>
                  <a:pt x="0" y="1066"/>
                </a:cubicBezTo>
                <a:cubicBezTo>
                  <a:pt x="737" y="329"/>
                  <a:pt x="737" y="329"/>
                  <a:pt x="737" y="329"/>
                </a:cubicBezTo>
                <a:cubicBezTo>
                  <a:pt x="785" y="281"/>
                  <a:pt x="849" y="254"/>
                  <a:pt x="917" y="254"/>
                </a:cubicBezTo>
                <a:cubicBezTo>
                  <a:pt x="3333" y="254"/>
                  <a:pt x="3333" y="254"/>
                  <a:pt x="3333" y="254"/>
                </a:cubicBezTo>
                <a:cubicBezTo>
                  <a:pt x="3333" y="0"/>
                  <a:pt x="3333" y="0"/>
                  <a:pt x="3333" y="0"/>
                </a:cubicBezTo>
                <a:cubicBezTo>
                  <a:pt x="911" y="0"/>
                  <a:pt x="911" y="0"/>
                  <a:pt x="911" y="0"/>
                </a:cubicBezTo>
                <a:cubicBezTo>
                  <a:pt x="868" y="0"/>
                  <a:pt x="824" y="6"/>
                  <a:pt x="783" y="19"/>
                </a:cubicBez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1637" name="Freeform 162"/>
          <p:cNvSpPr>
            <a:spLocks/>
          </p:cNvSpPr>
          <p:nvPr/>
        </p:nvSpPr>
        <p:spPr bwMode="auto">
          <a:xfrm>
            <a:off x="0" y="3136489"/>
            <a:ext cx="3112897" cy="581204"/>
          </a:xfrm>
          <a:custGeom>
            <a:avLst/>
            <a:gdLst>
              <a:gd name="T0" fmla="*/ 0 w 3333"/>
              <a:gd name="T1" fmla="*/ 622 h 622"/>
              <a:gd name="T2" fmla="*/ 386 w 3333"/>
              <a:gd name="T3" fmla="*/ 449 h 622"/>
              <a:gd name="T4" fmla="*/ 732 w 3333"/>
              <a:gd name="T5" fmla="*/ 293 h 622"/>
              <a:gd name="T6" fmla="*/ 783 w 3333"/>
              <a:gd name="T7" fmla="*/ 274 h 622"/>
              <a:gd name="T8" fmla="*/ 911 w 3333"/>
              <a:gd name="T9" fmla="*/ 255 h 622"/>
              <a:gd name="T10" fmla="*/ 3333 w 3333"/>
              <a:gd name="T11" fmla="*/ 255 h 622"/>
              <a:gd name="T12" fmla="*/ 3333 w 3333"/>
              <a:gd name="T13" fmla="*/ 0 h 622"/>
              <a:gd name="T14" fmla="*/ 0 w 3333"/>
              <a:gd name="T15" fmla="*/ 0 h 622"/>
              <a:gd name="T16" fmla="*/ 0 w 3333"/>
              <a:gd name="T17" fmla="*/ 622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3" h="622">
                <a:moveTo>
                  <a:pt x="0" y="622"/>
                </a:moveTo>
                <a:cubicBezTo>
                  <a:pt x="386" y="449"/>
                  <a:pt x="386" y="449"/>
                  <a:pt x="386" y="449"/>
                </a:cubicBezTo>
                <a:cubicBezTo>
                  <a:pt x="732" y="293"/>
                  <a:pt x="732" y="293"/>
                  <a:pt x="732" y="293"/>
                </a:cubicBezTo>
                <a:cubicBezTo>
                  <a:pt x="749" y="286"/>
                  <a:pt x="766" y="279"/>
                  <a:pt x="783" y="274"/>
                </a:cubicBezTo>
                <a:cubicBezTo>
                  <a:pt x="824" y="261"/>
                  <a:pt x="868" y="255"/>
                  <a:pt x="911" y="255"/>
                </a:cubicBezTo>
                <a:cubicBezTo>
                  <a:pt x="3333" y="255"/>
                  <a:pt x="3333" y="255"/>
                  <a:pt x="3333" y="255"/>
                </a:cubicBezTo>
                <a:cubicBezTo>
                  <a:pt x="3333" y="0"/>
                  <a:pt x="3333" y="0"/>
                  <a:pt x="333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22"/>
                  <a:pt x="0" y="622"/>
                  <a:pt x="0" y="622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90781" y="1881216"/>
            <a:ext cx="1371001" cy="2859156"/>
            <a:chOff x="3124898" y="2466760"/>
            <a:chExt cx="1828001" cy="3812208"/>
          </a:xfrm>
        </p:grpSpPr>
        <p:sp>
          <p:nvSpPr>
            <p:cNvPr id="21676" name="Freeform 201"/>
            <p:cNvSpPr>
              <a:spLocks/>
            </p:cNvSpPr>
            <p:nvPr/>
          </p:nvSpPr>
          <p:spPr bwMode="auto">
            <a:xfrm>
              <a:off x="4289973" y="2466760"/>
              <a:ext cx="64007" cy="388612"/>
            </a:xfrm>
            <a:custGeom>
              <a:avLst/>
              <a:gdLst>
                <a:gd name="T0" fmla="*/ 0 w 84"/>
                <a:gd name="T1" fmla="*/ 505 h 510"/>
                <a:gd name="T2" fmla="*/ 84 w 84"/>
                <a:gd name="T3" fmla="*/ 0 h 510"/>
                <a:gd name="T4" fmla="*/ 35 w 84"/>
                <a:gd name="T5" fmla="*/ 510 h 510"/>
                <a:gd name="T6" fmla="*/ 0 w 84"/>
                <a:gd name="T7" fmla="*/ 50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10">
                  <a:moveTo>
                    <a:pt x="0" y="505"/>
                  </a:moveTo>
                  <a:lnTo>
                    <a:pt x="84" y="0"/>
                  </a:lnTo>
                  <a:lnTo>
                    <a:pt x="35" y="510"/>
                  </a:lnTo>
                  <a:lnTo>
                    <a:pt x="0" y="5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66" name="Freeform 191"/>
            <p:cNvSpPr>
              <a:spLocks/>
            </p:cNvSpPr>
            <p:nvPr/>
          </p:nvSpPr>
          <p:spPr bwMode="auto">
            <a:xfrm>
              <a:off x="3200335" y="4309238"/>
              <a:ext cx="622541" cy="611112"/>
            </a:xfrm>
            <a:custGeom>
              <a:avLst/>
              <a:gdLst>
                <a:gd name="T0" fmla="*/ 469 w 500"/>
                <a:gd name="T1" fmla="*/ 0 h 491"/>
                <a:gd name="T2" fmla="*/ 35 w 500"/>
                <a:gd name="T3" fmla="*/ 222 h 491"/>
                <a:gd name="T4" fmla="*/ 0 w 500"/>
                <a:gd name="T5" fmla="*/ 491 h 491"/>
                <a:gd name="T6" fmla="*/ 214 w 500"/>
                <a:gd name="T7" fmla="*/ 347 h 491"/>
                <a:gd name="T8" fmla="*/ 500 w 500"/>
                <a:gd name="T9" fmla="*/ 321 h 491"/>
                <a:gd name="T10" fmla="*/ 469 w 500"/>
                <a:gd name="T11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" h="491">
                  <a:moveTo>
                    <a:pt x="469" y="0"/>
                  </a:moveTo>
                  <a:cubicBezTo>
                    <a:pt x="35" y="222"/>
                    <a:pt x="35" y="222"/>
                    <a:pt x="35" y="222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491"/>
                    <a:pt x="42" y="420"/>
                    <a:pt x="214" y="347"/>
                  </a:cubicBezTo>
                  <a:cubicBezTo>
                    <a:pt x="387" y="273"/>
                    <a:pt x="500" y="321"/>
                    <a:pt x="500" y="321"/>
                  </a:cubicBezTo>
                  <a:cubicBezTo>
                    <a:pt x="469" y="0"/>
                    <a:pt x="469" y="0"/>
                    <a:pt x="469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67" name="Freeform 192"/>
            <p:cNvSpPr>
              <a:spLocks/>
            </p:cNvSpPr>
            <p:nvPr/>
          </p:nvSpPr>
          <p:spPr bwMode="auto">
            <a:xfrm>
              <a:off x="3775633" y="5046077"/>
              <a:ext cx="463287" cy="128775"/>
            </a:xfrm>
            <a:custGeom>
              <a:avLst/>
              <a:gdLst>
                <a:gd name="T0" fmla="*/ 597 w 608"/>
                <a:gd name="T1" fmla="*/ 169 h 169"/>
                <a:gd name="T2" fmla="*/ 0 w 608"/>
                <a:gd name="T3" fmla="*/ 90 h 169"/>
                <a:gd name="T4" fmla="*/ 12 w 608"/>
                <a:gd name="T5" fmla="*/ 0 h 169"/>
                <a:gd name="T6" fmla="*/ 608 w 608"/>
                <a:gd name="T7" fmla="*/ 79 h 169"/>
                <a:gd name="T8" fmla="*/ 597 w 608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69">
                  <a:moveTo>
                    <a:pt x="597" y="169"/>
                  </a:moveTo>
                  <a:lnTo>
                    <a:pt x="0" y="90"/>
                  </a:lnTo>
                  <a:lnTo>
                    <a:pt x="12" y="0"/>
                  </a:lnTo>
                  <a:lnTo>
                    <a:pt x="608" y="79"/>
                  </a:lnTo>
                  <a:lnTo>
                    <a:pt x="597" y="16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68" name="Freeform 193"/>
            <p:cNvSpPr>
              <a:spLocks/>
            </p:cNvSpPr>
            <p:nvPr/>
          </p:nvSpPr>
          <p:spPr bwMode="auto">
            <a:xfrm>
              <a:off x="4289973" y="4393819"/>
              <a:ext cx="592062" cy="740649"/>
            </a:xfrm>
            <a:custGeom>
              <a:avLst/>
              <a:gdLst>
                <a:gd name="T0" fmla="*/ 112 w 475"/>
                <a:gd name="T1" fmla="*/ 0 h 595"/>
                <a:gd name="T2" fmla="*/ 475 w 475"/>
                <a:gd name="T3" fmla="*/ 326 h 595"/>
                <a:gd name="T4" fmla="*/ 439 w 475"/>
                <a:gd name="T5" fmla="*/ 595 h 595"/>
                <a:gd name="T6" fmla="*/ 269 w 475"/>
                <a:gd name="T7" fmla="*/ 400 h 595"/>
                <a:gd name="T8" fmla="*/ 0 w 475"/>
                <a:gd name="T9" fmla="*/ 302 h 595"/>
                <a:gd name="T10" fmla="*/ 112 w 475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5" h="595">
                  <a:moveTo>
                    <a:pt x="112" y="0"/>
                  </a:moveTo>
                  <a:cubicBezTo>
                    <a:pt x="475" y="326"/>
                    <a:pt x="475" y="326"/>
                    <a:pt x="475" y="326"/>
                  </a:cubicBezTo>
                  <a:cubicBezTo>
                    <a:pt x="439" y="595"/>
                    <a:pt x="439" y="595"/>
                    <a:pt x="439" y="595"/>
                  </a:cubicBezTo>
                  <a:cubicBezTo>
                    <a:pt x="439" y="595"/>
                    <a:pt x="417" y="516"/>
                    <a:pt x="269" y="400"/>
                  </a:cubicBezTo>
                  <a:cubicBezTo>
                    <a:pt x="121" y="284"/>
                    <a:pt x="0" y="302"/>
                    <a:pt x="0" y="302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69" name="Freeform 194"/>
            <p:cNvSpPr>
              <a:spLocks noEditPoints="1"/>
            </p:cNvSpPr>
            <p:nvPr/>
          </p:nvSpPr>
          <p:spPr bwMode="auto">
            <a:xfrm>
              <a:off x="4399698" y="4450205"/>
              <a:ext cx="147063" cy="347465"/>
            </a:xfrm>
            <a:custGeom>
              <a:avLst/>
              <a:gdLst>
                <a:gd name="T0" fmla="*/ 0 w 118"/>
                <a:gd name="T1" fmla="*/ 265 h 279"/>
                <a:gd name="T2" fmla="*/ 0 w 118"/>
                <a:gd name="T3" fmla="*/ 265 h 279"/>
                <a:gd name="T4" fmla="*/ 48 w 118"/>
                <a:gd name="T5" fmla="*/ 279 h 279"/>
                <a:gd name="T6" fmla="*/ 48 w 118"/>
                <a:gd name="T7" fmla="*/ 279 h 279"/>
                <a:gd name="T8" fmla="*/ 0 w 118"/>
                <a:gd name="T9" fmla="*/ 265 h 279"/>
                <a:gd name="T10" fmla="*/ 75 w 118"/>
                <a:gd name="T11" fmla="*/ 0 h 279"/>
                <a:gd name="T12" fmla="*/ 75 w 118"/>
                <a:gd name="T13" fmla="*/ 0 h 279"/>
                <a:gd name="T14" fmla="*/ 118 w 118"/>
                <a:gd name="T15" fmla="*/ 39 h 279"/>
                <a:gd name="T16" fmla="*/ 118 w 118"/>
                <a:gd name="T17" fmla="*/ 39 h 279"/>
                <a:gd name="T18" fmla="*/ 75 w 118"/>
                <a:gd name="T1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279"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15" y="268"/>
                    <a:pt x="31" y="273"/>
                    <a:pt x="48" y="279"/>
                  </a:cubicBezTo>
                  <a:cubicBezTo>
                    <a:pt x="48" y="279"/>
                    <a:pt x="48" y="279"/>
                    <a:pt x="48" y="279"/>
                  </a:cubicBezTo>
                  <a:cubicBezTo>
                    <a:pt x="31" y="273"/>
                    <a:pt x="15" y="268"/>
                    <a:pt x="0" y="265"/>
                  </a:cubicBezTo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70" name="Freeform 195"/>
            <p:cNvSpPr>
              <a:spLocks/>
            </p:cNvSpPr>
            <p:nvPr/>
          </p:nvSpPr>
          <p:spPr bwMode="auto">
            <a:xfrm>
              <a:off x="4399698" y="4450205"/>
              <a:ext cx="147063" cy="347465"/>
            </a:xfrm>
            <a:custGeom>
              <a:avLst/>
              <a:gdLst>
                <a:gd name="T0" fmla="*/ 75 w 118"/>
                <a:gd name="T1" fmla="*/ 0 h 279"/>
                <a:gd name="T2" fmla="*/ 0 w 118"/>
                <a:gd name="T3" fmla="*/ 265 h 279"/>
                <a:gd name="T4" fmla="*/ 48 w 118"/>
                <a:gd name="T5" fmla="*/ 279 h 279"/>
                <a:gd name="T6" fmla="*/ 118 w 118"/>
                <a:gd name="T7" fmla="*/ 39 h 279"/>
                <a:gd name="T8" fmla="*/ 75 w 118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79">
                  <a:moveTo>
                    <a:pt x="75" y="0"/>
                  </a:moveTo>
                  <a:cubicBezTo>
                    <a:pt x="53" y="93"/>
                    <a:pt x="28" y="183"/>
                    <a:pt x="0" y="265"/>
                  </a:cubicBezTo>
                  <a:cubicBezTo>
                    <a:pt x="15" y="268"/>
                    <a:pt x="31" y="273"/>
                    <a:pt x="48" y="279"/>
                  </a:cubicBezTo>
                  <a:cubicBezTo>
                    <a:pt x="74" y="204"/>
                    <a:pt x="97" y="123"/>
                    <a:pt x="118" y="39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71" name="Freeform 196"/>
            <p:cNvSpPr>
              <a:spLocks/>
            </p:cNvSpPr>
            <p:nvPr/>
          </p:nvSpPr>
          <p:spPr bwMode="auto">
            <a:xfrm>
              <a:off x="4680109" y="4570599"/>
              <a:ext cx="272790" cy="601206"/>
            </a:xfrm>
            <a:custGeom>
              <a:avLst/>
              <a:gdLst>
                <a:gd name="T0" fmla="*/ 152 w 219"/>
                <a:gd name="T1" fmla="*/ 6 h 483"/>
                <a:gd name="T2" fmla="*/ 182 w 219"/>
                <a:gd name="T3" fmla="*/ 483 h 483"/>
                <a:gd name="T4" fmla="*/ 0 w 219"/>
                <a:gd name="T5" fmla="*/ 460 h 483"/>
                <a:gd name="T6" fmla="*/ 152 w 219"/>
                <a:gd name="T7" fmla="*/ 6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483">
                  <a:moveTo>
                    <a:pt x="152" y="6"/>
                  </a:moveTo>
                  <a:cubicBezTo>
                    <a:pt x="202" y="13"/>
                    <a:pt x="219" y="198"/>
                    <a:pt x="182" y="483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38" y="174"/>
                    <a:pt x="102" y="0"/>
                    <a:pt x="152" y="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72" name="Freeform 197"/>
            <p:cNvSpPr>
              <a:spLocks/>
            </p:cNvSpPr>
            <p:nvPr/>
          </p:nvSpPr>
          <p:spPr bwMode="auto">
            <a:xfrm>
              <a:off x="4680109" y="5112370"/>
              <a:ext cx="230119" cy="59435"/>
            </a:xfrm>
            <a:custGeom>
              <a:avLst/>
              <a:gdLst>
                <a:gd name="T0" fmla="*/ 182 w 185"/>
                <a:gd name="T1" fmla="*/ 48 h 48"/>
                <a:gd name="T2" fmla="*/ 0 w 185"/>
                <a:gd name="T3" fmla="*/ 25 h 48"/>
                <a:gd name="T4" fmla="*/ 4 w 185"/>
                <a:gd name="T5" fmla="*/ 0 h 48"/>
                <a:gd name="T6" fmla="*/ 185 w 185"/>
                <a:gd name="T7" fmla="*/ 24 h 48"/>
                <a:gd name="T8" fmla="*/ 182 w 185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48">
                  <a:moveTo>
                    <a:pt x="182" y="48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16"/>
                    <a:pt x="3" y="8"/>
                    <a:pt x="4" y="0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32"/>
                    <a:pt x="183" y="40"/>
                    <a:pt x="182" y="48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73" name="Freeform 198"/>
            <p:cNvSpPr>
              <a:spLocks/>
            </p:cNvSpPr>
            <p:nvPr/>
          </p:nvSpPr>
          <p:spPr bwMode="auto">
            <a:xfrm>
              <a:off x="4691538" y="5145135"/>
              <a:ext cx="202688" cy="40385"/>
            </a:xfrm>
            <a:custGeom>
              <a:avLst/>
              <a:gdLst>
                <a:gd name="T0" fmla="*/ 0 w 266"/>
                <a:gd name="T1" fmla="*/ 19 h 53"/>
                <a:gd name="T2" fmla="*/ 263 w 266"/>
                <a:gd name="T3" fmla="*/ 53 h 53"/>
                <a:gd name="T4" fmla="*/ 266 w 266"/>
                <a:gd name="T5" fmla="*/ 34 h 53"/>
                <a:gd name="T6" fmla="*/ 3 w 266"/>
                <a:gd name="T7" fmla="*/ 0 h 53"/>
                <a:gd name="T8" fmla="*/ 0 w 266"/>
                <a:gd name="T9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53">
                  <a:moveTo>
                    <a:pt x="0" y="19"/>
                  </a:moveTo>
                  <a:lnTo>
                    <a:pt x="263" y="53"/>
                  </a:lnTo>
                  <a:lnTo>
                    <a:pt x="266" y="34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74" name="Freeform 199"/>
            <p:cNvSpPr>
              <a:spLocks/>
            </p:cNvSpPr>
            <p:nvPr/>
          </p:nvSpPr>
          <p:spPr bwMode="auto">
            <a:xfrm>
              <a:off x="4691538" y="5145135"/>
              <a:ext cx="202688" cy="40385"/>
            </a:xfrm>
            <a:custGeom>
              <a:avLst/>
              <a:gdLst>
                <a:gd name="T0" fmla="*/ 0 w 266"/>
                <a:gd name="T1" fmla="*/ 19 h 53"/>
                <a:gd name="T2" fmla="*/ 263 w 266"/>
                <a:gd name="T3" fmla="*/ 53 h 53"/>
                <a:gd name="T4" fmla="*/ 266 w 266"/>
                <a:gd name="T5" fmla="*/ 34 h 53"/>
                <a:gd name="T6" fmla="*/ 3 w 266"/>
                <a:gd name="T7" fmla="*/ 0 h 53"/>
                <a:gd name="T8" fmla="*/ 0 w 266"/>
                <a:gd name="T9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53">
                  <a:moveTo>
                    <a:pt x="0" y="19"/>
                  </a:moveTo>
                  <a:lnTo>
                    <a:pt x="263" y="53"/>
                  </a:lnTo>
                  <a:lnTo>
                    <a:pt x="266" y="34"/>
                  </a:lnTo>
                  <a:lnTo>
                    <a:pt x="3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75" name="Freeform 200"/>
            <p:cNvSpPr>
              <a:spLocks/>
            </p:cNvSpPr>
            <p:nvPr/>
          </p:nvSpPr>
          <p:spPr bwMode="auto">
            <a:xfrm>
              <a:off x="3688767" y="2837084"/>
              <a:ext cx="972292" cy="2290525"/>
            </a:xfrm>
            <a:custGeom>
              <a:avLst/>
              <a:gdLst>
                <a:gd name="T0" fmla="*/ 42 w 781"/>
                <a:gd name="T1" fmla="*/ 861 h 1840"/>
                <a:gd name="T2" fmla="*/ 63 w 781"/>
                <a:gd name="T3" fmla="*/ 1781 h 1840"/>
                <a:gd name="T4" fmla="*/ 256 w 781"/>
                <a:gd name="T5" fmla="*/ 1830 h 1840"/>
                <a:gd name="T6" fmla="*/ 454 w 781"/>
                <a:gd name="T7" fmla="*/ 1833 h 1840"/>
                <a:gd name="T8" fmla="*/ 711 w 781"/>
                <a:gd name="T9" fmla="*/ 948 h 1840"/>
                <a:gd name="T10" fmla="*/ 495 w 781"/>
                <a:gd name="T11" fmla="*/ 0 h 1840"/>
                <a:gd name="T12" fmla="*/ 42 w 781"/>
                <a:gd name="T13" fmla="*/ 861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1840">
                  <a:moveTo>
                    <a:pt x="42" y="861"/>
                  </a:moveTo>
                  <a:cubicBezTo>
                    <a:pt x="0" y="1184"/>
                    <a:pt x="5" y="1580"/>
                    <a:pt x="63" y="1781"/>
                  </a:cubicBezTo>
                  <a:cubicBezTo>
                    <a:pt x="124" y="1805"/>
                    <a:pt x="188" y="1822"/>
                    <a:pt x="256" y="1830"/>
                  </a:cubicBezTo>
                  <a:cubicBezTo>
                    <a:pt x="323" y="1839"/>
                    <a:pt x="389" y="1840"/>
                    <a:pt x="454" y="1833"/>
                  </a:cubicBezTo>
                  <a:cubicBezTo>
                    <a:pt x="563" y="1653"/>
                    <a:pt x="669" y="1271"/>
                    <a:pt x="711" y="948"/>
                  </a:cubicBezTo>
                  <a:cubicBezTo>
                    <a:pt x="781" y="412"/>
                    <a:pt x="495" y="0"/>
                    <a:pt x="495" y="0"/>
                  </a:cubicBezTo>
                  <a:cubicBezTo>
                    <a:pt x="495" y="0"/>
                    <a:pt x="113" y="324"/>
                    <a:pt x="42" y="861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77" name="Freeform 202"/>
            <p:cNvSpPr>
              <a:spLocks/>
            </p:cNvSpPr>
            <p:nvPr/>
          </p:nvSpPr>
          <p:spPr bwMode="auto">
            <a:xfrm>
              <a:off x="3751250" y="4990452"/>
              <a:ext cx="534913" cy="137157"/>
            </a:xfrm>
            <a:custGeom>
              <a:avLst/>
              <a:gdLst>
                <a:gd name="T0" fmla="*/ 212 w 430"/>
                <a:gd name="T1" fmla="*/ 54 h 110"/>
                <a:gd name="T2" fmla="*/ 0 w 430"/>
                <a:gd name="T3" fmla="*/ 0 h 110"/>
                <a:gd name="T4" fmla="*/ 13 w 430"/>
                <a:gd name="T5" fmla="*/ 51 h 110"/>
                <a:gd name="T6" fmla="*/ 206 w 430"/>
                <a:gd name="T7" fmla="*/ 100 h 110"/>
                <a:gd name="T8" fmla="*/ 404 w 430"/>
                <a:gd name="T9" fmla="*/ 103 h 110"/>
                <a:gd name="T10" fmla="*/ 430 w 430"/>
                <a:gd name="T11" fmla="*/ 56 h 110"/>
                <a:gd name="T12" fmla="*/ 212 w 430"/>
                <a:gd name="T13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110">
                  <a:moveTo>
                    <a:pt x="212" y="54"/>
                  </a:moveTo>
                  <a:cubicBezTo>
                    <a:pt x="138" y="44"/>
                    <a:pt x="67" y="26"/>
                    <a:pt x="0" y="0"/>
                  </a:cubicBezTo>
                  <a:cubicBezTo>
                    <a:pt x="4" y="18"/>
                    <a:pt x="8" y="36"/>
                    <a:pt x="13" y="51"/>
                  </a:cubicBezTo>
                  <a:cubicBezTo>
                    <a:pt x="74" y="75"/>
                    <a:pt x="138" y="92"/>
                    <a:pt x="206" y="100"/>
                  </a:cubicBezTo>
                  <a:cubicBezTo>
                    <a:pt x="273" y="109"/>
                    <a:pt x="339" y="110"/>
                    <a:pt x="404" y="103"/>
                  </a:cubicBezTo>
                  <a:cubicBezTo>
                    <a:pt x="413" y="88"/>
                    <a:pt x="421" y="73"/>
                    <a:pt x="430" y="56"/>
                  </a:cubicBezTo>
                  <a:cubicBezTo>
                    <a:pt x="358" y="64"/>
                    <a:pt x="285" y="64"/>
                    <a:pt x="212" y="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78" name="Freeform 203"/>
            <p:cNvSpPr>
              <a:spLocks/>
            </p:cNvSpPr>
            <p:nvPr/>
          </p:nvSpPr>
          <p:spPr bwMode="auto">
            <a:xfrm>
              <a:off x="3651430" y="4689469"/>
              <a:ext cx="62483" cy="2286"/>
            </a:xfrm>
            <a:custGeom>
              <a:avLst/>
              <a:gdLst>
                <a:gd name="T0" fmla="*/ 40 w 50"/>
                <a:gd name="T1" fmla="*/ 0 h 2"/>
                <a:gd name="T2" fmla="*/ 0 w 50"/>
                <a:gd name="T3" fmla="*/ 2 h 2"/>
                <a:gd name="T4" fmla="*/ 0 w 50"/>
                <a:gd name="T5" fmla="*/ 2 h 2"/>
                <a:gd name="T6" fmla="*/ 40 w 50"/>
                <a:gd name="T7" fmla="*/ 0 h 2"/>
                <a:gd name="T8" fmla="*/ 50 w 50"/>
                <a:gd name="T9" fmla="*/ 1 h 2"/>
                <a:gd name="T10" fmla="*/ 50 w 50"/>
                <a:gd name="T11" fmla="*/ 0 h 2"/>
                <a:gd name="T12" fmla="*/ 40 w 5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">
                  <a:moveTo>
                    <a:pt x="40" y="0"/>
                  </a:moveTo>
                  <a:cubicBezTo>
                    <a:pt x="28" y="0"/>
                    <a:pt x="14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1"/>
                    <a:pt x="28" y="0"/>
                    <a:pt x="40" y="0"/>
                  </a:cubicBezTo>
                  <a:cubicBezTo>
                    <a:pt x="43" y="0"/>
                    <a:pt x="47" y="0"/>
                    <a:pt x="50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3" y="0"/>
                    <a:pt x="40" y="0"/>
                  </a:cubicBezTo>
                </a:path>
              </a:pathLst>
            </a:custGeom>
            <a:solidFill>
              <a:srgbClr val="2A5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79" name="Freeform 204"/>
            <p:cNvSpPr>
              <a:spLocks/>
            </p:cNvSpPr>
            <p:nvPr/>
          </p:nvSpPr>
          <p:spPr bwMode="auto">
            <a:xfrm>
              <a:off x="3642286" y="4348099"/>
              <a:ext cx="71627" cy="343655"/>
            </a:xfrm>
            <a:custGeom>
              <a:avLst/>
              <a:gdLst>
                <a:gd name="T0" fmla="*/ 53 w 57"/>
                <a:gd name="T1" fmla="*/ 0 h 276"/>
                <a:gd name="T2" fmla="*/ 2 w 57"/>
                <a:gd name="T3" fmla="*/ 26 h 276"/>
                <a:gd name="T4" fmla="*/ 7 w 57"/>
                <a:gd name="T5" fmla="*/ 276 h 276"/>
                <a:gd name="T6" fmla="*/ 47 w 57"/>
                <a:gd name="T7" fmla="*/ 274 h 276"/>
                <a:gd name="T8" fmla="*/ 57 w 57"/>
                <a:gd name="T9" fmla="*/ 274 h 276"/>
                <a:gd name="T10" fmla="*/ 53 w 57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76">
                  <a:moveTo>
                    <a:pt x="53" y="0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0" y="113"/>
                    <a:pt x="2" y="197"/>
                    <a:pt x="7" y="276"/>
                  </a:cubicBezTo>
                  <a:cubicBezTo>
                    <a:pt x="21" y="275"/>
                    <a:pt x="35" y="274"/>
                    <a:pt x="47" y="274"/>
                  </a:cubicBezTo>
                  <a:cubicBezTo>
                    <a:pt x="50" y="274"/>
                    <a:pt x="54" y="274"/>
                    <a:pt x="57" y="274"/>
                  </a:cubicBezTo>
                  <a:cubicBezTo>
                    <a:pt x="51" y="188"/>
                    <a:pt x="50" y="95"/>
                    <a:pt x="53" y="0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0" name="Freeform 205"/>
            <p:cNvSpPr>
              <a:spLocks/>
            </p:cNvSpPr>
            <p:nvPr/>
          </p:nvSpPr>
          <p:spPr bwMode="auto">
            <a:xfrm>
              <a:off x="3704768" y="4309238"/>
              <a:ext cx="118108" cy="400042"/>
            </a:xfrm>
            <a:custGeom>
              <a:avLst/>
              <a:gdLst>
                <a:gd name="T0" fmla="*/ 64 w 95"/>
                <a:gd name="T1" fmla="*/ 0 h 321"/>
                <a:gd name="T2" fmla="*/ 3 w 95"/>
                <a:gd name="T3" fmla="*/ 31 h 321"/>
                <a:gd name="T4" fmla="*/ 7 w 95"/>
                <a:gd name="T5" fmla="*/ 305 h 321"/>
                <a:gd name="T6" fmla="*/ 7 w 95"/>
                <a:gd name="T7" fmla="*/ 306 h 321"/>
                <a:gd name="T8" fmla="*/ 95 w 95"/>
                <a:gd name="T9" fmla="*/ 321 h 321"/>
                <a:gd name="T10" fmla="*/ 64 w 95"/>
                <a:gd name="T1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321">
                  <a:moveTo>
                    <a:pt x="64" y="0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0" y="126"/>
                    <a:pt x="1" y="219"/>
                    <a:pt x="7" y="305"/>
                  </a:cubicBezTo>
                  <a:cubicBezTo>
                    <a:pt x="7" y="306"/>
                    <a:pt x="7" y="306"/>
                    <a:pt x="7" y="306"/>
                  </a:cubicBezTo>
                  <a:cubicBezTo>
                    <a:pt x="63" y="307"/>
                    <a:pt x="95" y="321"/>
                    <a:pt x="95" y="321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F4E7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1" name="Freeform 206"/>
            <p:cNvSpPr>
              <a:spLocks/>
            </p:cNvSpPr>
            <p:nvPr/>
          </p:nvSpPr>
          <p:spPr bwMode="auto">
            <a:xfrm>
              <a:off x="3963843" y="2837084"/>
              <a:ext cx="560821" cy="501386"/>
            </a:xfrm>
            <a:custGeom>
              <a:avLst/>
              <a:gdLst>
                <a:gd name="T0" fmla="*/ 274 w 450"/>
                <a:gd name="T1" fmla="*/ 0 h 403"/>
                <a:gd name="T2" fmla="*/ 0 w 450"/>
                <a:gd name="T3" fmla="*/ 344 h 403"/>
                <a:gd name="T4" fmla="*/ 450 w 450"/>
                <a:gd name="T5" fmla="*/ 403 h 403"/>
                <a:gd name="T6" fmla="*/ 274 w 450"/>
                <a:gd name="T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403">
                  <a:moveTo>
                    <a:pt x="274" y="0"/>
                  </a:moveTo>
                  <a:cubicBezTo>
                    <a:pt x="274" y="0"/>
                    <a:pt x="129" y="123"/>
                    <a:pt x="0" y="344"/>
                  </a:cubicBezTo>
                  <a:cubicBezTo>
                    <a:pt x="450" y="403"/>
                    <a:pt x="450" y="403"/>
                    <a:pt x="450" y="403"/>
                  </a:cubicBezTo>
                  <a:cubicBezTo>
                    <a:pt x="383" y="157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2" name="Freeform 207"/>
            <p:cNvSpPr>
              <a:spLocks/>
            </p:cNvSpPr>
            <p:nvPr/>
          </p:nvSpPr>
          <p:spPr bwMode="auto">
            <a:xfrm>
              <a:off x="3955461" y="3410859"/>
              <a:ext cx="486908" cy="486908"/>
            </a:xfrm>
            <a:custGeom>
              <a:avLst/>
              <a:gdLst>
                <a:gd name="T0" fmla="*/ 378 w 391"/>
                <a:gd name="T1" fmla="*/ 219 h 391"/>
                <a:gd name="T2" fmla="*/ 171 w 391"/>
                <a:gd name="T3" fmla="*/ 378 h 391"/>
                <a:gd name="T4" fmla="*/ 13 w 391"/>
                <a:gd name="T5" fmla="*/ 171 h 391"/>
                <a:gd name="T6" fmla="*/ 219 w 391"/>
                <a:gd name="T7" fmla="*/ 13 h 391"/>
                <a:gd name="T8" fmla="*/ 378 w 391"/>
                <a:gd name="T9" fmla="*/ 2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91">
                  <a:moveTo>
                    <a:pt x="378" y="219"/>
                  </a:moveTo>
                  <a:cubicBezTo>
                    <a:pt x="364" y="320"/>
                    <a:pt x="272" y="391"/>
                    <a:pt x="171" y="378"/>
                  </a:cubicBezTo>
                  <a:cubicBezTo>
                    <a:pt x="71" y="364"/>
                    <a:pt x="0" y="272"/>
                    <a:pt x="13" y="171"/>
                  </a:cubicBezTo>
                  <a:cubicBezTo>
                    <a:pt x="26" y="71"/>
                    <a:pt x="119" y="0"/>
                    <a:pt x="219" y="13"/>
                  </a:cubicBezTo>
                  <a:cubicBezTo>
                    <a:pt x="320" y="26"/>
                    <a:pt x="391" y="118"/>
                    <a:pt x="378" y="2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3" name="Freeform 208"/>
            <p:cNvSpPr>
              <a:spLocks/>
            </p:cNvSpPr>
            <p:nvPr/>
          </p:nvSpPr>
          <p:spPr bwMode="auto">
            <a:xfrm>
              <a:off x="3704768" y="4314572"/>
              <a:ext cx="796274" cy="500624"/>
            </a:xfrm>
            <a:custGeom>
              <a:avLst/>
              <a:gdLst>
                <a:gd name="T0" fmla="*/ 9 w 639"/>
                <a:gd name="T1" fmla="*/ 331 h 402"/>
                <a:gd name="T2" fmla="*/ 549 w 639"/>
                <a:gd name="T3" fmla="*/ 402 h 402"/>
                <a:gd name="T4" fmla="*/ 639 w 639"/>
                <a:gd name="T5" fmla="*/ 83 h 402"/>
                <a:gd name="T6" fmla="*/ 3 w 639"/>
                <a:gd name="T7" fmla="*/ 0 h 402"/>
                <a:gd name="T8" fmla="*/ 9 w 639"/>
                <a:gd name="T9" fmla="*/ 33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402">
                  <a:moveTo>
                    <a:pt x="9" y="331"/>
                  </a:moveTo>
                  <a:cubicBezTo>
                    <a:pt x="549" y="402"/>
                    <a:pt x="549" y="402"/>
                    <a:pt x="549" y="402"/>
                  </a:cubicBezTo>
                  <a:cubicBezTo>
                    <a:pt x="582" y="305"/>
                    <a:pt x="613" y="196"/>
                    <a:pt x="639" y="8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15"/>
                    <a:pt x="1" y="229"/>
                    <a:pt x="9" y="3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4" name="Freeform 209"/>
            <p:cNvSpPr>
              <a:spLocks/>
            </p:cNvSpPr>
            <p:nvPr/>
          </p:nvSpPr>
          <p:spPr bwMode="auto">
            <a:xfrm>
              <a:off x="3988989" y="3444386"/>
              <a:ext cx="419853" cy="419091"/>
            </a:xfrm>
            <a:custGeom>
              <a:avLst/>
              <a:gdLst>
                <a:gd name="T0" fmla="*/ 325 w 337"/>
                <a:gd name="T1" fmla="*/ 189 h 337"/>
                <a:gd name="T2" fmla="*/ 148 w 337"/>
                <a:gd name="T3" fmla="*/ 325 h 337"/>
                <a:gd name="T4" fmla="*/ 11 w 337"/>
                <a:gd name="T5" fmla="*/ 148 h 337"/>
                <a:gd name="T6" fmla="*/ 189 w 337"/>
                <a:gd name="T7" fmla="*/ 11 h 337"/>
                <a:gd name="T8" fmla="*/ 325 w 337"/>
                <a:gd name="T9" fmla="*/ 189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325" y="189"/>
                  </a:moveTo>
                  <a:cubicBezTo>
                    <a:pt x="314" y="276"/>
                    <a:pt x="235" y="337"/>
                    <a:pt x="148" y="325"/>
                  </a:cubicBezTo>
                  <a:cubicBezTo>
                    <a:pt x="61" y="314"/>
                    <a:pt x="0" y="234"/>
                    <a:pt x="11" y="148"/>
                  </a:cubicBezTo>
                  <a:cubicBezTo>
                    <a:pt x="23" y="61"/>
                    <a:pt x="102" y="0"/>
                    <a:pt x="189" y="11"/>
                  </a:cubicBezTo>
                  <a:cubicBezTo>
                    <a:pt x="276" y="23"/>
                    <a:pt x="337" y="102"/>
                    <a:pt x="325" y="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5" name="Freeform 210"/>
            <p:cNvSpPr>
              <a:spLocks/>
            </p:cNvSpPr>
            <p:nvPr/>
          </p:nvSpPr>
          <p:spPr bwMode="auto">
            <a:xfrm>
              <a:off x="3998894" y="3454292"/>
              <a:ext cx="400042" cy="399280"/>
            </a:xfrm>
            <a:custGeom>
              <a:avLst/>
              <a:gdLst>
                <a:gd name="T0" fmla="*/ 310 w 321"/>
                <a:gd name="T1" fmla="*/ 180 h 321"/>
                <a:gd name="T2" fmla="*/ 141 w 321"/>
                <a:gd name="T3" fmla="*/ 310 h 321"/>
                <a:gd name="T4" fmla="*/ 11 w 321"/>
                <a:gd name="T5" fmla="*/ 141 h 321"/>
                <a:gd name="T6" fmla="*/ 180 w 321"/>
                <a:gd name="T7" fmla="*/ 11 h 321"/>
                <a:gd name="T8" fmla="*/ 310 w 321"/>
                <a:gd name="T9" fmla="*/ 18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21">
                  <a:moveTo>
                    <a:pt x="310" y="180"/>
                  </a:moveTo>
                  <a:cubicBezTo>
                    <a:pt x="299" y="263"/>
                    <a:pt x="223" y="321"/>
                    <a:pt x="141" y="310"/>
                  </a:cubicBezTo>
                  <a:cubicBezTo>
                    <a:pt x="58" y="299"/>
                    <a:pt x="0" y="223"/>
                    <a:pt x="11" y="141"/>
                  </a:cubicBezTo>
                  <a:cubicBezTo>
                    <a:pt x="21" y="58"/>
                    <a:pt x="97" y="0"/>
                    <a:pt x="180" y="11"/>
                  </a:cubicBezTo>
                  <a:cubicBezTo>
                    <a:pt x="263" y="21"/>
                    <a:pt x="321" y="97"/>
                    <a:pt x="310" y="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6" name="Freeform 211"/>
            <p:cNvSpPr>
              <a:spLocks/>
            </p:cNvSpPr>
            <p:nvPr/>
          </p:nvSpPr>
          <p:spPr bwMode="auto">
            <a:xfrm>
              <a:off x="4068235" y="3535062"/>
              <a:ext cx="67817" cy="60197"/>
            </a:xfrm>
            <a:custGeom>
              <a:avLst/>
              <a:gdLst>
                <a:gd name="T0" fmla="*/ 47 w 54"/>
                <a:gd name="T1" fmla="*/ 9 h 48"/>
                <a:gd name="T2" fmla="*/ 39 w 54"/>
                <a:gd name="T3" fmla="*/ 40 h 48"/>
                <a:gd name="T4" fmla="*/ 7 w 54"/>
                <a:gd name="T5" fmla="*/ 39 h 48"/>
                <a:gd name="T6" fmla="*/ 15 w 54"/>
                <a:gd name="T7" fmla="*/ 8 h 48"/>
                <a:gd name="T8" fmla="*/ 47 w 54"/>
                <a:gd name="T9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47" y="9"/>
                  </a:moveTo>
                  <a:cubicBezTo>
                    <a:pt x="54" y="17"/>
                    <a:pt x="50" y="31"/>
                    <a:pt x="39" y="40"/>
                  </a:cubicBezTo>
                  <a:cubicBezTo>
                    <a:pt x="27" y="48"/>
                    <a:pt x="13" y="48"/>
                    <a:pt x="7" y="39"/>
                  </a:cubicBezTo>
                  <a:cubicBezTo>
                    <a:pt x="0" y="31"/>
                    <a:pt x="4" y="17"/>
                    <a:pt x="15" y="8"/>
                  </a:cubicBezTo>
                  <a:cubicBezTo>
                    <a:pt x="26" y="0"/>
                    <a:pt x="41" y="0"/>
                    <a:pt x="47" y="9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7" name="Freeform 212"/>
            <p:cNvSpPr>
              <a:spLocks/>
            </p:cNvSpPr>
            <p:nvPr/>
          </p:nvSpPr>
          <p:spPr bwMode="auto">
            <a:xfrm>
              <a:off x="3124898" y="4366387"/>
              <a:ext cx="271266" cy="602730"/>
            </a:xfrm>
            <a:custGeom>
              <a:avLst/>
              <a:gdLst>
                <a:gd name="T0" fmla="*/ 151 w 218"/>
                <a:gd name="T1" fmla="*/ 6 h 484"/>
                <a:gd name="T2" fmla="*/ 0 w 218"/>
                <a:gd name="T3" fmla="*/ 460 h 484"/>
                <a:gd name="T4" fmla="*/ 181 w 218"/>
                <a:gd name="T5" fmla="*/ 484 h 484"/>
                <a:gd name="T6" fmla="*/ 151 w 218"/>
                <a:gd name="T7" fmla="*/ 6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484">
                  <a:moveTo>
                    <a:pt x="151" y="6"/>
                  </a:moveTo>
                  <a:cubicBezTo>
                    <a:pt x="101" y="0"/>
                    <a:pt x="37" y="174"/>
                    <a:pt x="0" y="460"/>
                  </a:cubicBezTo>
                  <a:cubicBezTo>
                    <a:pt x="181" y="484"/>
                    <a:pt x="181" y="484"/>
                    <a:pt x="181" y="484"/>
                  </a:cubicBezTo>
                  <a:cubicBezTo>
                    <a:pt x="218" y="198"/>
                    <a:pt x="201" y="13"/>
                    <a:pt x="151" y="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8" name="Freeform 213"/>
            <p:cNvSpPr>
              <a:spLocks/>
            </p:cNvSpPr>
            <p:nvPr/>
          </p:nvSpPr>
          <p:spPr bwMode="auto">
            <a:xfrm>
              <a:off x="4130718" y="3512965"/>
              <a:ext cx="29717" cy="29717"/>
            </a:xfrm>
            <a:custGeom>
              <a:avLst/>
              <a:gdLst>
                <a:gd name="T0" fmla="*/ 23 w 24"/>
                <a:gd name="T1" fmla="*/ 14 h 24"/>
                <a:gd name="T2" fmla="*/ 10 w 24"/>
                <a:gd name="T3" fmla="*/ 24 h 24"/>
                <a:gd name="T4" fmla="*/ 0 w 24"/>
                <a:gd name="T5" fmla="*/ 11 h 24"/>
                <a:gd name="T6" fmla="*/ 13 w 24"/>
                <a:gd name="T7" fmla="*/ 1 h 24"/>
                <a:gd name="T8" fmla="*/ 23 w 24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23" y="14"/>
                  </a:moveTo>
                  <a:cubicBezTo>
                    <a:pt x="22" y="20"/>
                    <a:pt x="17" y="24"/>
                    <a:pt x="10" y="24"/>
                  </a:cubicBezTo>
                  <a:cubicBezTo>
                    <a:pt x="4" y="23"/>
                    <a:pt x="0" y="17"/>
                    <a:pt x="0" y="11"/>
                  </a:cubicBezTo>
                  <a:cubicBezTo>
                    <a:pt x="1" y="4"/>
                    <a:pt x="7" y="0"/>
                    <a:pt x="13" y="1"/>
                  </a:cubicBezTo>
                  <a:cubicBezTo>
                    <a:pt x="20" y="2"/>
                    <a:pt x="24" y="7"/>
                    <a:pt x="23" y="1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89" name="Freeform 214"/>
            <p:cNvSpPr>
              <a:spLocks/>
            </p:cNvSpPr>
            <p:nvPr/>
          </p:nvSpPr>
          <p:spPr bwMode="auto">
            <a:xfrm>
              <a:off x="3124898" y="4909682"/>
              <a:ext cx="228595" cy="59435"/>
            </a:xfrm>
            <a:custGeom>
              <a:avLst/>
              <a:gdLst>
                <a:gd name="T0" fmla="*/ 0 w 184"/>
                <a:gd name="T1" fmla="*/ 24 h 48"/>
                <a:gd name="T2" fmla="*/ 181 w 184"/>
                <a:gd name="T3" fmla="*/ 48 h 48"/>
                <a:gd name="T4" fmla="*/ 184 w 184"/>
                <a:gd name="T5" fmla="*/ 23 h 48"/>
                <a:gd name="T6" fmla="*/ 3 w 184"/>
                <a:gd name="T7" fmla="*/ 0 h 48"/>
                <a:gd name="T8" fmla="*/ 0 w 184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8">
                  <a:moveTo>
                    <a:pt x="0" y="24"/>
                  </a:moveTo>
                  <a:cubicBezTo>
                    <a:pt x="181" y="48"/>
                    <a:pt x="181" y="48"/>
                    <a:pt x="181" y="48"/>
                  </a:cubicBezTo>
                  <a:cubicBezTo>
                    <a:pt x="182" y="40"/>
                    <a:pt x="183" y="31"/>
                    <a:pt x="184" y="2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8"/>
                    <a:pt x="1" y="16"/>
                    <a:pt x="0" y="2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0" name="Freeform 215"/>
            <p:cNvSpPr>
              <a:spLocks/>
            </p:cNvSpPr>
            <p:nvPr/>
          </p:nvSpPr>
          <p:spPr bwMode="auto">
            <a:xfrm>
              <a:off x="3134804" y="4940923"/>
              <a:ext cx="202688" cy="41147"/>
            </a:xfrm>
            <a:custGeom>
              <a:avLst/>
              <a:gdLst>
                <a:gd name="T0" fmla="*/ 263 w 266"/>
                <a:gd name="T1" fmla="*/ 54 h 54"/>
                <a:gd name="T2" fmla="*/ 0 w 266"/>
                <a:gd name="T3" fmla="*/ 19 h 54"/>
                <a:gd name="T4" fmla="*/ 3 w 266"/>
                <a:gd name="T5" fmla="*/ 0 h 54"/>
                <a:gd name="T6" fmla="*/ 266 w 266"/>
                <a:gd name="T7" fmla="*/ 34 h 54"/>
                <a:gd name="T8" fmla="*/ 263 w 266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54">
                  <a:moveTo>
                    <a:pt x="263" y="54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266" y="34"/>
                  </a:lnTo>
                  <a:lnTo>
                    <a:pt x="263" y="5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1" name="Freeform 216"/>
            <p:cNvSpPr>
              <a:spLocks/>
            </p:cNvSpPr>
            <p:nvPr/>
          </p:nvSpPr>
          <p:spPr bwMode="auto">
            <a:xfrm>
              <a:off x="3134804" y="4940923"/>
              <a:ext cx="202688" cy="41147"/>
            </a:xfrm>
            <a:custGeom>
              <a:avLst/>
              <a:gdLst>
                <a:gd name="T0" fmla="*/ 263 w 266"/>
                <a:gd name="T1" fmla="*/ 54 h 54"/>
                <a:gd name="T2" fmla="*/ 0 w 266"/>
                <a:gd name="T3" fmla="*/ 19 h 54"/>
                <a:gd name="T4" fmla="*/ 3 w 266"/>
                <a:gd name="T5" fmla="*/ 0 h 54"/>
                <a:gd name="T6" fmla="*/ 266 w 266"/>
                <a:gd name="T7" fmla="*/ 34 h 54"/>
                <a:gd name="T8" fmla="*/ 263 w 266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54">
                  <a:moveTo>
                    <a:pt x="263" y="54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266" y="34"/>
                  </a:lnTo>
                  <a:lnTo>
                    <a:pt x="263" y="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2" name="Freeform 217"/>
            <p:cNvSpPr>
              <a:spLocks/>
            </p:cNvSpPr>
            <p:nvPr/>
          </p:nvSpPr>
          <p:spPr bwMode="auto">
            <a:xfrm>
              <a:off x="3240720" y="4374007"/>
              <a:ext cx="134109" cy="595110"/>
            </a:xfrm>
            <a:custGeom>
              <a:avLst/>
              <a:gdLst>
                <a:gd name="T0" fmla="*/ 58 w 108"/>
                <a:gd name="T1" fmla="*/ 0 h 478"/>
                <a:gd name="T2" fmla="*/ 0 w 108"/>
                <a:gd name="T3" fmla="*/ 441 h 478"/>
                <a:gd name="T4" fmla="*/ 91 w 108"/>
                <a:gd name="T5" fmla="*/ 453 h 478"/>
                <a:gd name="T6" fmla="*/ 88 w 108"/>
                <a:gd name="T7" fmla="*/ 478 h 478"/>
                <a:gd name="T8" fmla="*/ 108 w 108"/>
                <a:gd name="T9" fmla="*/ 205 h 478"/>
                <a:gd name="T10" fmla="*/ 105 w 108"/>
                <a:gd name="T11" fmla="*/ 118 h 478"/>
                <a:gd name="T12" fmla="*/ 102 w 108"/>
                <a:gd name="T13" fmla="*/ 99 h 478"/>
                <a:gd name="T14" fmla="*/ 58 w 108"/>
                <a:gd name="T15" fmla="*/ 0 h 478"/>
                <a:gd name="T16" fmla="*/ 58 w 108"/>
                <a:gd name="T1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478">
                  <a:moveTo>
                    <a:pt x="58" y="0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91" y="453"/>
                    <a:pt x="91" y="453"/>
                    <a:pt x="91" y="453"/>
                  </a:cubicBezTo>
                  <a:cubicBezTo>
                    <a:pt x="90" y="461"/>
                    <a:pt x="89" y="470"/>
                    <a:pt x="88" y="478"/>
                  </a:cubicBezTo>
                  <a:cubicBezTo>
                    <a:pt x="102" y="372"/>
                    <a:pt x="108" y="280"/>
                    <a:pt x="108" y="205"/>
                  </a:cubicBezTo>
                  <a:cubicBezTo>
                    <a:pt x="108" y="173"/>
                    <a:pt x="107" y="143"/>
                    <a:pt x="105" y="118"/>
                  </a:cubicBezTo>
                  <a:cubicBezTo>
                    <a:pt x="104" y="111"/>
                    <a:pt x="103" y="105"/>
                    <a:pt x="102" y="99"/>
                  </a:cubicBezTo>
                  <a:cubicBezTo>
                    <a:pt x="95" y="38"/>
                    <a:pt x="79" y="3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3" name="Freeform 218"/>
            <p:cNvSpPr>
              <a:spLocks/>
            </p:cNvSpPr>
            <p:nvPr/>
          </p:nvSpPr>
          <p:spPr bwMode="auto">
            <a:xfrm>
              <a:off x="3236910" y="4923398"/>
              <a:ext cx="116584" cy="45719"/>
            </a:xfrm>
            <a:custGeom>
              <a:avLst/>
              <a:gdLst>
                <a:gd name="T0" fmla="*/ 3 w 94"/>
                <a:gd name="T1" fmla="*/ 0 h 37"/>
                <a:gd name="T2" fmla="*/ 0 w 94"/>
                <a:gd name="T3" fmla="*/ 25 h 37"/>
                <a:gd name="T4" fmla="*/ 42 w 94"/>
                <a:gd name="T5" fmla="*/ 30 h 37"/>
                <a:gd name="T6" fmla="*/ 81 w 94"/>
                <a:gd name="T7" fmla="*/ 35 h 37"/>
                <a:gd name="T8" fmla="*/ 81 w 94"/>
                <a:gd name="T9" fmla="*/ 35 h 37"/>
                <a:gd name="T10" fmla="*/ 91 w 94"/>
                <a:gd name="T11" fmla="*/ 37 h 37"/>
                <a:gd name="T12" fmla="*/ 91 w 94"/>
                <a:gd name="T13" fmla="*/ 37 h 37"/>
                <a:gd name="T14" fmla="*/ 94 w 94"/>
                <a:gd name="T15" fmla="*/ 12 h 37"/>
                <a:gd name="T16" fmla="*/ 3 w 94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37">
                  <a:moveTo>
                    <a:pt x="3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2" y="29"/>
                    <a:pt x="93" y="20"/>
                    <a:pt x="94" y="1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4" name="Freeform 219"/>
            <p:cNvSpPr>
              <a:spLocks/>
            </p:cNvSpPr>
            <p:nvPr/>
          </p:nvSpPr>
          <p:spPr bwMode="auto">
            <a:xfrm>
              <a:off x="3288725" y="4960735"/>
              <a:ext cx="48767" cy="6096"/>
            </a:xfrm>
            <a:custGeom>
              <a:avLst/>
              <a:gdLst>
                <a:gd name="T0" fmla="*/ 0 w 64"/>
                <a:gd name="T1" fmla="*/ 0 h 8"/>
                <a:gd name="T2" fmla="*/ 64 w 64"/>
                <a:gd name="T3" fmla="*/ 8 h 8"/>
                <a:gd name="T4" fmla="*/ 64 w 64"/>
                <a:gd name="T5" fmla="*/ 8 h 8"/>
                <a:gd name="T6" fmla="*/ 0 w 6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8">
                  <a:moveTo>
                    <a:pt x="0" y="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5" name="Freeform 220"/>
            <p:cNvSpPr>
              <a:spLocks/>
            </p:cNvSpPr>
            <p:nvPr/>
          </p:nvSpPr>
          <p:spPr bwMode="auto">
            <a:xfrm>
              <a:off x="3288725" y="4960735"/>
              <a:ext cx="48767" cy="6096"/>
            </a:xfrm>
            <a:custGeom>
              <a:avLst/>
              <a:gdLst>
                <a:gd name="T0" fmla="*/ 0 w 64"/>
                <a:gd name="T1" fmla="*/ 0 h 8"/>
                <a:gd name="T2" fmla="*/ 64 w 64"/>
                <a:gd name="T3" fmla="*/ 8 h 8"/>
                <a:gd name="T4" fmla="*/ 64 w 64"/>
                <a:gd name="T5" fmla="*/ 8 h 8"/>
                <a:gd name="T6" fmla="*/ 0 w 6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8">
                  <a:moveTo>
                    <a:pt x="0" y="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6" name="Freeform 221"/>
            <p:cNvSpPr>
              <a:spLocks/>
            </p:cNvSpPr>
            <p:nvPr/>
          </p:nvSpPr>
          <p:spPr bwMode="auto">
            <a:xfrm>
              <a:off x="4869081" y="4578219"/>
              <a:ext cx="62483" cy="255265"/>
            </a:xfrm>
            <a:custGeom>
              <a:avLst/>
              <a:gdLst>
                <a:gd name="T0" fmla="*/ 0 w 50"/>
                <a:gd name="T1" fmla="*/ 0 h 205"/>
                <a:gd name="T2" fmla="*/ 0 w 50"/>
                <a:gd name="T3" fmla="*/ 0 h 205"/>
                <a:gd name="T4" fmla="*/ 0 w 50"/>
                <a:gd name="T5" fmla="*/ 0 h 205"/>
                <a:gd name="T6" fmla="*/ 50 w 50"/>
                <a:gd name="T7" fmla="*/ 205 h 205"/>
                <a:gd name="T8" fmla="*/ 0 w 50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0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4"/>
                    <a:pt x="50" y="79"/>
                    <a:pt x="50" y="205"/>
                  </a:cubicBezTo>
                  <a:cubicBezTo>
                    <a:pt x="50" y="79"/>
                    <a:pt x="32" y="4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7" name="Freeform 222"/>
            <p:cNvSpPr>
              <a:spLocks/>
            </p:cNvSpPr>
            <p:nvPr/>
          </p:nvSpPr>
          <p:spPr bwMode="auto">
            <a:xfrm>
              <a:off x="4796692" y="4578219"/>
              <a:ext cx="134871" cy="591300"/>
            </a:xfrm>
            <a:custGeom>
              <a:avLst/>
              <a:gdLst>
                <a:gd name="T0" fmla="*/ 58 w 108"/>
                <a:gd name="T1" fmla="*/ 0 h 475"/>
                <a:gd name="T2" fmla="*/ 0 w 108"/>
                <a:gd name="T3" fmla="*/ 441 h 475"/>
                <a:gd name="T4" fmla="*/ 91 w 108"/>
                <a:gd name="T5" fmla="*/ 453 h 475"/>
                <a:gd name="T6" fmla="*/ 88 w 108"/>
                <a:gd name="T7" fmla="*/ 475 h 475"/>
                <a:gd name="T8" fmla="*/ 108 w 108"/>
                <a:gd name="T9" fmla="*/ 205 h 475"/>
                <a:gd name="T10" fmla="*/ 58 w 108"/>
                <a:gd name="T11" fmla="*/ 0 h 475"/>
                <a:gd name="T12" fmla="*/ 58 w 108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475">
                  <a:moveTo>
                    <a:pt x="58" y="0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91" y="453"/>
                    <a:pt x="91" y="453"/>
                    <a:pt x="91" y="453"/>
                  </a:cubicBezTo>
                  <a:cubicBezTo>
                    <a:pt x="90" y="460"/>
                    <a:pt x="89" y="468"/>
                    <a:pt x="88" y="475"/>
                  </a:cubicBezTo>
                  <a:cubicBezTo>
                    <a:pt x="102" y="370"/>
                    <a:pt x="108" y="279"/>
                    <a:pt x="108" y="205"/>
                  </a:cubicBezTo>
                  <a:cubicBezTo>
                    <a:pt x="108" y="79"/>
                    <a:pt x="90" y="4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8" name="Freeform 223"/>
            <p:cNvSpPr>
              <a:spLocks/>
            </p:cNvSpPr>
            <p:nvPr/>
          </p:nvSpPr>
          <p:spPr bwMode="auto">
            <a:xfrm>
              <a:off x="4793644" y="5127610"/>
              <a:ext cx="116584" cy="44195"/>
            </a:xfrm>
            <a:custGeom>
              <a:avLst/>
              <a:gdLst>
                <a:gd name="T0" fmla="*/ 3 w 94"/>
                <a:gd name="T1" fmla="*/ 0 h 36"/>
                <a:gd name="T2" fmla="*/ 0 w 94"/>
                <a:gd name="T3" fmla="*/ 25 h 36"/>
                <a:gd name="T4" fmla="*/ 91 w 94"/>
                <a:gd name="T5" fmla="*/ 36 h 36"/>
                <a:gd name="T6" fmla="*/ 91 w 94"/>
                <a:gd name="T7" fmla="*/ 34 h 36"/>
                <a:gd name="T8" fmla="*/ 94 w 94"/>
                <a:gd name="T9" fmla="*/ 12 h 36"/>
                <a:gd name="T10" fmla="*/ 3 w 9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6">
                  <a:moveTo>
                    <a:pt x="3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1" y="35"/>
                    <a:pt x="91" y="34"/>
                  </a:cubicBezTo>
                  <a:cubicBezTo>
                    <a:pt x="92" y="27"/>
                    <a:pt x="93" y="19"/>
                    <a:pt x="94" y="1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699" name="Freeform 224"/>
            <p:cNvSpPr>
              <a:spLocks/>
            </p:cNvSpPr>
            <p:nvPr/>
          </p:nvSpPr>
          <p:spPr bwMode="auto">
            <a:xfrm>
              <a:off x="3133280" y="4982833"/>
              <a:ext cx="166875" cy="423663"/>
            </a:xfrm>
            <a:custGeom>
              <a:avLst/>
              <a:gdLst>
                <a:gd name="T0" fmla="*/ 36 w 134"/>
                <a:gd name="T1" fmla="*/ 338 h 340"/>
                <a:gd name="T2" fmla="*/ 134 w 134"/>
                <a:gd name="T3" fmla="*/ 15 h 340"/>
                <a:gd name="T4" fmla="*/ 24 w 134"/>
                <a:gd name="T5" fmla="*/ 0 h 340"/>
                <a:gd name="T6" fmla="*/ 36 w 134"/>
                <a:gd name="T7" fmla="*/ 33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340">
                  <a:moveTo>
                    <a:pt x="36" y="338"/>
                  </a:moveTo>
                  <a:cubicBezTo>
                    <a:pt x="52" y="340"/>
                    <a:pt x="110" y="197"/>
                    <a:pt x="134" y="1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183"/>
                    <a:pt x="20" y="336"/>
                    <a:pt x="36" y="3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700" name="Freeform 225"/>
            <p:cNvSpPr>
              <a:spLocks/>
            </p:cNvSpPr>
            <p:nvPr/>
          </p:nvSpPr>
          <p:spPr bwMode="auto">
            <a:xfrm>
              <a:off x="3170617" y="4986642"/>
              <a:ext cx="103630" cy="262885"/>
            </a:xfrm>
            <a:custGeom>
              <a:avLst/>
              <a:gdLst>
                <a:gd name="T0" fmla="*/ 22 w 83"/>
                <a:gd name="T1" fmla="*/ 210 h 211"/>
                <a:gd name="T2" fmla="*/ 83 w 83"/>
                <a:gd name="T3" fmla="*/ 9 h 211"/>
                <a:gd name="T4" fmla="*/ 15 w 83"/>
                <a:gd name="T5" fmla="*/ 0 h 211"/>
                <a:gd name="T6" fmla="*/ 22 w 83"/>
                <a:gd name="T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211">
                  <a:moveTo>
                    <a:pt x="22" y="210"/>
                  </a:moveTo>
                  <a:cubicBezTo>
                    <a:pt x="32" y="211"/>
                    <a:pt x="68" y="123"/>
                    <a:pt x="83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14"/>
                    <a:pt x="12" y="209"/>
                    <a:pt x="22" y="21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701" name="Freeform 226"/>
            <p:cNvSpPr>
              <a:spLocks/>
            </p:cNvSpPr>
            <p:nvPr/>
          </p:nvSpPr>
          <p:spPr bwMode="auto">
            <a:xfrm>
              <a:off x="4690014" y="5187044"/>
              <a:ext cx="166875" cy="423663"/>
            </a:xfrm>
            <a:custGeom>
              <a:avLst/>
              <a:gdLst>
                <a:gd name="T0" fmla="*/ 36 w 134"/>
                <a:gd name="T1" fmla="*/ 338 h 340"/>
                <a:gd name="T2" fmla="*/ 134 w 134"/>
                <a:gd name="T3" fmla="*/ 14 h 340"/>
                <a:gd name="T4" fmla="*/ 24 w 134"/>
                <a:gd name="T5" fmla="*/ 0 h 340"/>
                <a:gd name="T6" fmla="*/ 36 w 134"/>
                <a:gd name="T7" fmla="*/ 33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340">
                  <a:moveTo>
                    <a:pt x="36" y="338"/>
                  </a:moveTo>
                  <a:cubicBezTo>
                    <a:pt x="52" y="340"/>
                    <a:pt x="110" y="197"/>
                    <a:pt x="134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183"/>
                    <a:pt x="20" y="336"/>
                    <a:pt x="36" y="3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702" name="Freeform 227"/>
            <p:cNvSpPr>
              <a:spLocks/>
            </p:cNvSpPr>
            <p:nvPr/>
          </p:nvSpPr>
          <p:spPr bwMode="auto">
            <a:xfrm>
              <a:off x="4727352" y="5190854"/>
              <a:ext cx="103630" cy="262885"/>
            </a:xfrm>
            <a:custGeom>
              <a:avLst/>
              <a:gdLst>
                <a:gd name="T0" fmla="*/ 22 w 83"/>
                <a:gd name="T1" fmla="*/ 210 h 211"/>
                <a:gd name="T2" fmla="*/ 83 w 83"/>
                <a:gd name="T3" fmla="*/ 9 h 211"/>
                <a:gd name="T4" fmla="*/ 15 w 83"/>
                <a:gd name="T5" fmla="*/ 0 h 211"/>
                <a:gd name="T6" fmla="*/ 22 w 83"/>
                <a:gd name="T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211">
                  <a:moveTo>
                    <a:pt x="22" y="210"/>
                  </a:moveTo>
                  <a:cubicBezTo>
                    <a:pt x="32" y="211"/>
                    <a:pt x="68" y="122"/>
                    <a:pt x="83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13"/>
                    <a:pt x="12" y="208"/>
                    <a:pt x="22" y="21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703" name="Freeform 228"/>
            <p:cNvSpPr>
              <a:spLocks/>
            </p:cNvSpPr>
            <p:nvPr/>
          </p:nvSpPr>
          <p:spPr bwMode="auto">
            <a:xfrm>
              <a:off x="3737534" y="5145897"/>
              <a:ext cx="445761" cy="1133071"/>
            </a:xfrm>
            <a:custGeom>
              <a:avLst/>
              <a:gdLst>
                <a:gd name="T0" fmla="*/ 95 w 358"/>
                <a:gd name="T1" fmla="*/ 904 h 910"/>
                <a:gd name="T2" fmla="*/ 358 w 358"/>
                <a:gd name="T3" fmla="*/ 39 h 910"/>
                <a:gd name="T4" fmla="*/ 64 w 358"/>
                <a:gd name="T5" fmla="*/ 0 h 910"/>
                <a:gd name="T6" fmla="*/ 95 w 358"/>
                <a:gd name="T7" fmla="*/ 904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910">
                  <a:moveTo>
                    <a:pt x="95" y="904"/>
                  </a:moveTo>
                  <a:cubicBezTo>
                    <a:pt x="139" y="910"/>
                    <a:pt x="294" y="527"/>
                    <a:pt x="358" y="3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0" y="489"/>
                    <a:pt x="51" y="898"/>
                    <a:pt x="95" y="90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704" name="Freeform 229"/>
            <p:cNvSpPr>
              <a:spLocks/>
            </p:cNvSpPr>
            <p:nvPr/>
          </p:nvSpPr>
          <p:spPr bwMode="auto">
            <a:xfrm>
              <a:off x="3836592" y="5155803"/>
              <a:ext cx="276600" cy="702550"/>
            </a:xfrm>
            <a:custGeom>
              <a:avLst/>
              <a:gdLst>
                <a:gd name="T0" fmla="*/ 59 w 222"/>
                <a:gd name="T1" fmla="*/ 561 h 564"/>
                <a:gd name="T2" fmla="*/ 222 w 222"/>
                <a:gd name="T3" fmla="*/ 23 h 564"/>
                <a:gd name="T4" fmla="*/ 40 w 222"/>
                <a:gd name="T5" fmla="*/ 0 h 564"/>
                <a:gd name="T6" fmla="*/ 59 w 222"/>
                <a:gd name="T7" fmla="*/ 561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564">
                  <a:moveTo>
                    <a:pt x="59" y="561"/>
                  </a:moveTo>
                  <a:cubicBezTo>
                    <a:pt x="86" y="564"/>
                    <a:pt x="182" y="327"/>
                    <a:pt x="222" y="2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303"/>
                    <a:pt x="32" y="557"/>
                    <a:pt x="59" y="56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21716" name="Freeform 241"/>
          <p:cNvSpPr>
            <a:spLocks/>
          </p:cNvSpPr>
          <p:nvPr/>
        </p:nvSpPr>
        <p:spPr bwMode="auto">
          <a:xfrm>
            <a:off x="360609" y="3390803"/>
            <a:ext cx="370896" cy="163446"/>
          </a:xfrm>
          <a:custGeom>
            <a:avLst/>
            <a:gdLst>
              <a:gd name="T0" fmla="*/ 397 w 397"/>
              <a:gd name="T1" fmla="*/ 0 h 175"/>
              <a:gd name="T2" fmla="*/ 346 w 397"/>
              <a:gd name="T3" fmla="*/ 19 h 175"/>
              <a:gd name="T4" fmla="*/ 0 w 397"/>
              <a:gd name="T5" fmla="*/ 175 h 175"/>
              <a:gd name="T6" fmla="*/ 346 w 397"/>
              <a:gd name="T7" fmla="*/ 19 h 175"/>
              <a:gd name="T8" fmla="*/ 397 w 397"/>
              <a:gd name="T9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175">
                <a:moveTo>
                  <a:pt x="397" y="0"/>
                </a:moveTo>
                <a:cubicBezTo>
                  <a:pt x="380" y="5"/>
                  <a:pt x="363" y="12"/>
                  <a:pt x="346" y="19"/>
                </a:cubicBezTo>
                <a:cubicBezTo>
                  <a:pt x="0" y="175"/>
                  <a:pt x="0" y="175"/>
                  <a:pt x="0" y="175"/>
                </a:cubicBezTo>
                <a:cubicBezTo>
                  <a:pt x="346" y="19"/>
                  <a:pt x="346" y="19"/>
                  <a:pt x="346" y="19"/>
                </a:cubicBezTo>
                <a:cubicBezTo>
                  <a:pt x="363" y="12"/>
                  <a:pt x="380" y="5"/>
                  <a:pt x="397" y="0"/>
                </a:cubicBezTo>
                <a:close/>
              </a:path>
            </a:pathLst>
          </a:custGeom>
          <a:solidFill>
            <a:srgbClr val="9BB5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134" name="Freeform 154"/>
          <p:cNvSpPr>
            <a:spLocks/>
          </p:cNvSpPr>
          <p:nvPr/>
        </p:nvSpPr>
        <p:spPr bwMode="auto">
          <a:xfrm>
            <a:off x="1148406" y="1637559"/>
            <a:ext cx="494338" cy="488720"/>
          </a:xfrm>
          <a:custGeom>
            <a:avLst/>
            <a:gdLst>
              <a:gd name="T0" fmla="*/ 10 w 54"/>
              <a:gd name="T1" fmla="*/ 44 h 53"/>
              <a:gd name="T2" fmla="*/ 11 w 54"/>
              <a:gd name="T3" fmla="*/ 37 h 53"/>
              <a:gd name="T4" fmla="*/ 9 w 54"/>
              <a:gd name="T5" fmla="*/ 31 h 53"/>
              <a:gd name="T6" fmla="*/ 4 w 54"/>
              <a:gd name="T7" fmla="*/ 27 h 53"/>
              <a:gd name="T8" fmla="*/ 7 w 54"/>
              <a:gd name="T9" fmla="*/ 16 h 53"/>
              <a:gd name="T10" fmla="*/ 14 w 54"/>
              <a:gd name="T11" fmla="*/ 15 h 53"/>
              <a:gd name="T12" fmla="*/ 18 w 54"/>
              <a:gd name="T13" fmla="*/ 11 h 53"/>
              <a:gd name="T14" fmla="*/ 21 w 54"/>
              <a:gd name="T15" fmla="*/ 5 h 53"/>
              <a:gd name="T16" fmla="*/ 32 w 54"/>
              <a:gd name="T17" fmla="*/ 5 h 53"/>
              <a:gd name="T18" fmla="*/ 35 w 54"/>
              <a:gd name="T19" fmla="*/ 11 h 53"/>
              <a:gd name="T20" fmla="*/ 40 w 54"/>
              <a:gd name="T21" fmla="*/ 14 h 53"/>
              <a:gd name="T22" fmla="*/ 47 w 54"/>
              <a:gd name="T23" fmla="*/ 15 h 53"/>
              <a:gd name="T24" fmla="*/ 51 w 54"/>
              <a:gd name="T25" fmla="*/ 25 h 53"/>
              <a:gd name="T26" fmla="*/ 46 w 54"/>
              <a:gd name="T27" fmla="*/ 30 h 53"/>
              <a:gd name="T28" fmla="*/ 44 w 54"/>
              <a:gd name="T29" fmla="*/ 36 h 53"/>
              <a:gd name="T30" fmla="*/ 46 w 54"/>
              <a:gd name="T31" fmla="*/ 43 h 53"/>
              <a:gd name="T32" fmla="*/ 37 w 54"/>
              <a:gd name="T33" fmla="*/ 50 h 53"/>
              <a:gd name="T34" fmla="*/ 31 w 54"/>
              <a:gd name="T35" fmla="*/ 46 h 53"/>
              <a:gd name="T36" fmla="*/ 25 w 54"/>
              <a:gd name="T37" fmla="*/ 47 h 53"/>
              <a:gd name="T38" fmla="*/ 19 w 54"/>
              <a:gd name="T39" fmla="*/ 50 h 53"/>
              <a:gd name="T40" fmla="*/ 10 w 54"/>
              <a:gd name="T41" fmla="*/ 4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3">
                <a:moveTo>
                  <a:pt x="10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11" y="35"/>
                  <a:pt x="10" y="33"/>
                  <a:pt x="9" y="31"/>
                </a:cubicBezTo>
                <a:cubicBezTo>
                  <a:pt x="4" y="27"/>
                  <a:pt x="4" y="27"/>
                  <a:pt x="4" y="27"/>
                </a:cubicBezTo>
                <a:cubicBezTo>
                  <a:pt x="0" y="23"/>
                  <a:pt x="2" y="17"/>
                  <a:pt x="7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6" y="15"/>
                  <a:pt x="17" y="13"/>
                  <a:pt x="18" y="11"/>
                </a:cubicBezTo>
                <a:cubicBezTo>
                  <a:pt x="21" y="5"/>
                  <a:pt x="21" y="5"/>
                  <a:pt x="21" y="5"/>
                </a:cubicBezTo>
                <a:cubicBezTo>
                  <a:pt x="23" y="0"/>
                  <a:pt x="30" y="0"/>
                  <a:pt x="32" y="5"/>
                </a:cubicBezTo>
                <a:cubicBezTo>
                  <a:pt x="35" y="11"/>
                  <a:pt x="35" y="11"/>
                  <a:pt x="35" y="11"/>
                </a:cubicBezTo>
                <a:cubicBezTo>
                  <a:pt x="36" y="13"/>
                  <a:pt x="38" y="14"/>
                  <a:pt x="40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52" y="15"/>
                  <a:pt x="54" y="22"/>
                  <a:pt x="51" y="25"/>
                </a:cubicBezTo>
                <a:cubicBezTo>
                  <a:pt x="46" y="30"/>
                  <a:pt x="46" y="30"/>
                  <a:pt x="46" y="30"/>
                </a:cubicBezTo>
                <a:cubicBezTo>
                  <a:pt x="44" y="32"/>
                  <a:pt x="44" y="34"/>
                  <a:pt x="44" y="36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8"/>
                  <a:pt x="42" y="52"/>
                  <a:pt x="37" y="50"/>
                </a:cubicBezTo>
                <a:cubicBezTo>
                  <a:pt x="31" y="46"/>
                  <a:pt x="31" y="46"/>
                  <a:pt x="31" y="46"/>
                </a:cubicBezTo>
                <a:cubicBezTo>
                  <a:pt x="29" y="46"/>
                  <a:pt x="27" y="46"/>
                  <a:pt x="25" y="47"/>
                </a:cubicBezTo>
                <a:cubicBezTo>
                  <a:pt x="19" y="50"/>
                  <a:pt x="19" y="50"/>
                  <a:pt x="19" y="50"/>
                </a:cubicBezTo>
                <a:cubicBezTo>
                  <a:pt x="14" y="53"/>
                  <a:pt x="9" y="49"/>
                  <a:pt x="10" y="4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135" name="Freeform 154"/>
          <p:cNvSpPr>
            <a:spLocks/>
          </p:cNvSpPr>
          <p:nvPr/>
        </p:nvSpPr>
        <p:spPr bwMode="auto">
          <a:xfrm>
            <a:off x="2263951" y="1471978"/>
            <a:ext cx="494338" cy="488720"/>
          </a:xfrm>
          <a:custGeom>
            <a:avLst/>
            <a:gdLst>
              <a:gd name="T0" fmla="*/ 10 w 54"/>
              <a:gd name="T1" fmla="*/ 44 h 53"/>
              <a:gd name="T2" fmla="*/ 11 w 54"/>
              <a:gd name="T3" fmla="*/ 37 h 53"/>
              <a:gd name="T4" fmla="*/ 9 w 54"/>
              <a:gd name="T5" fmla="*/ 31 h 53"/>
              <a:gd name="T6" fmla="*/ 4 w 54"/>
              <a:gd name="T7" fmla="*/ 27 h 53"/>
              <a:gd name="T8" fmla="*/ 7 w 54"/>
              <a:gd name="T9" fmla="*/ 16 h 53"/>
              <a:gd name="T10" fmla="*/ 14 w 54"/>
              <a:gd name="T11" fmla="*/ 15 h 53"/>
              <a:gd name="T12" fmla="*/ 18 w 54"/>
              <a:gd name="T13" fmla="*/ 11 h 53"/>
              <a:gd name="T14" fmla="*/ 21 w 54"/>
              <a:gd name="T15" fmla="*/ 5 h 53"/>
              <a:gd name="T16" fmla="*/ 32 w 54"/>
              <a:gd name="T17" fmla="*/ 5 h 53"/>
              <a:gd name="T18" fmla="*/ 35 w 54"/>
              <a:gd name="T19" fmla="*/ 11 h 53"/>
              <a:gd name="T20" fmla="*/ 40 w 54"/>
              <a:gd name="T21" fmla="*/ 14 h 53"/>
              <a:gd name="T22" fmla="*/ 47 w 54"/>
              <a:gd name="T23" fmla="*/ 15 h 53"/>
              <a:gd name="T24" fmla="*/ 51 w 54"/>
              <a:gd name="T25" fmla="*/ 25 h 53"/>
              <a:gd name="T26" fmla="*/ 46 w 54"/>
              <a:gd name="T27" fmla="*/ 30 h 53"/>
              <a:gd name="T28" fmla="*/ 44 w 54"/>
              <a:gd name="T29" fmla="*/ 36 h 53"/>
              <a:gd name="T30" fmla="*/ 46 w 54"/>
              <a:gd name="T31" fmla="*/ 43 h 53"/>
              <a:gd name="T32" fmla="*/ 37 w 54"/>
              <a:gd name="T33" fmla="*/ 50 h 53"/>
              <a:gd name="T34" fmla="*/ 31 w 54"/>
              <a:gd name="T35" fmla="*/ 46 h 53"/>
              <a:gd name="T36" fmla="*/ 25 w 54"/>
              <a:gd name="T37" fmla="*/ 47 h 53"/>
              <a:gd name="T38" fmla="*/ 19 w 54"/>
              <a:gd name="T39" fmla="*/ 50 h 53"/>
              <a:gd name="T40" fmla="*/ 10 w 54"/>
              <a:gd name="T41" fmla="*/ 4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3">
                <a:moveTo>
                  <a:pt x="10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11" y="35"/>
                  <a:pt x="10" y="33"/>
                  <a:pt x="9" y="31"/>
                </a:cubicBezTo>
                <a:cubicBezTo>
                  <a:pt x="4" y="27"/>
                  <a:pt x="4" y="27"/>
                  <a:pt x="4" y="27"/>
                </a:cubicBezTo>
                <a:cubicBezTo>
                  <a:pt x="0" y="23"/>
                  <a:pt x="2" y="17"/>
                  <a:pt x="7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6" y="15"/>
                  <a:pt x="17" y="13"/>
                  <a:pt x="18" y="11"/>
                </a:cubicBezTo>
                <a:cubicBezTo>
                  <a:pt x="21" y="5"/>
                  <a:pt x="21" y="5"/>
                  <a:pt x="21" y="5"/>
                </a:cubicBezTo>
                <a:cubicBezTo>
                  <a:pt x="23" y="0"/>
                  <a:pt x="30" y="0"/>
                  <a:pt x="32" y="5"/>
                </a:cubicBezTo>
                <a:cubicBezTo>
                  <a:pt x="35" y="11"/>
                  <a:pt x="35" y="11"/>
                  <a:pt x="35" y="11"/>
                </a:cubicBezTo>
                <a:cubicBezTo>
                  <a:pt x="36" y="13"/>
                  <a:pt x="38" y="14"/>
                  <a:pt x="40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52" y="15"/>
                  <a:pt x="54" y="22"/>
                  <a:pt x="51" y="25"/>
                </a:cubicBezTo>
                <a:cubicBezTo>
                  <a:pt x="46" y="30"/>
                  <a:pt x="46" y="30"/>
                  <a:pt x="46" y="30"/>
                </a:cubicBezTo>
                <a:cubicBezTo>
                  <a:pt x="44" y="32"/>
                  <a:pt x="44" y="34"/>
                  <a:pt x="44" y="36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8"/>
                  <a:pt x="42" y="52"/>
                  <a:pt x="37" y="50"/>
                </a:cubicBezTo>
                <a:cubicBezTo>
                  <a:pt x="31" y="46"/>
                  <a:pt x="31" y="46"/>
                  <a:pt x="31" y="46"/>
                </a:cubicBezTo>
                <a:cubicBezTo>
                  <a:pt x="29" y="46"/>
                  <a:pt x="27" y="46"/>
                  <a:pt x="25" y="47"/>
                </a:cubicBezTo>
                <a:cubicBezTo>
                  <a:pt x="19" y="50"/>
                  <a:pt x="19" y="50"/>
                  <a:pt x="19" y="50"/>
                </a:cubicBezTo>
                <a:cubicBezTo>
                  <a:pt x="14" y="53"/>
                  <a:pt x="9" y="49"/>
                  <a:pt x="10" y="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136" name="Freeform 154"/>
          <p:cNvSpPr>
            <a:spLocks/>
          </p:cNvSpPr>
          <p:nvPr/>
        </p:nvSpPr>
        <p:spPr bwMode="auto">
          <a:xfrm>
            <a:off x="726933" y="3856123"/>
            <a:ext cx="494338" cy="488720"/>
          </a:xfrm>
          <a:custGeom>
            <a:avLst/>
            <a:gdLst>
              <a:gd name="T0" fmla="*/ 10 w 54"/>
              <a:gd name="T1" fmla="*/ 44 h 53"/>
              <a:gd name="T2" fmla="*/ 11 w 54"/>
              <a:gd name="T3" fmla="*/ 37 h 53"/>
              <a:gd name="T4" fmla="*/ 9 w 54"/>
              <a:gd name="T5" fmla="*/ 31 h 53"/>
              <a:gd name="T6" fmla="*/ 4 w 54"/>
              <a:gd name="T7" fmla="*/ 27 h 53"/>
              <a:gd name="T8" fmla="*/ 7 w 54"/>
              <a:gd name="T9" fmla="*/ 16 h 53"/>
              <a:gd name="T10" fmla="*/ 14 w 54"/>
              <a:gd name="T11" fmla="*/ 15 h 53"/>
              <a:gd name="T12" fmla="*/ 18 w 54"/>
              <a:gd name="T13" fmla="*/ 11 h 53"/>
              <a:gd name="T14" fmla="*/ 21 w 54"/>
              <a:gd name="T15" fmla="*/ 5 h 53"/>
              <a:gd name="T16" fmla="*/ 32 w 54"/>
              <a:gd name="T17" fmla="*/ 5 h 53"/>
              <a:gd name="T18" fmla="*/ 35 w 54"/>
              <a:gd name="T19" fmla="*/ 11 h 53"/>
              <a:gd name="T20" fmla="*/ 40 w 54"/>
              <a:gd name="T21" fmla="*/ 14 h 53"/>
              <a:gd name="T22" fmla="*/ 47 w 54"/>
              <a:gd name="T23" fmla="*/ 15 h 53"/>
              <a:gd name="T24" fmla="*/ 51 w 54"/>
              <a:gd name="T25" fmla="*/ 25 h 53"/>
              <a:gd name="T26" fmla="*/ 46 w 54"/>
              <a:gd name="T27" fmla="*/ 30 h 53"/>
              <a:gd name="T28" fmla="*/ 44 w 54"/>
              <a:gd name="T29" fmla="*/ 36 h 53"/>
              <a:gd name="T30" fmla="*/ 46 w 54"/>
              <a:gd name="T31" fmla="*/ 43 h 53"/>
              <a:gd name="T32" fmla="*/ 37 w 54"/>
              <a:gd name="T33" fmla="*/ 50 h 53"/>
              <a:gd name="T34" fmla="*/ 31 w 54"/>
              <a:gd name="T35" fmla="*/ 46 h 53"/>
              <a:gd name="T36" fmla="*/ 25 w 54"/>
              <a:gd name="T37" fmla="*/ 47 h 53"/>
              <a:gd name="T38" fmla="*/ 19 w 54"/>
              <a:gd name="T39" fmla="*/ 50 h 53"/>
              <a:gd name="T40" fmla="*/ 10 w 54"/>
              <a:gd name="T41" fmla="*/ 4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3">
                <a:moveTo>
                  <a:pt x="10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11" y="35"/>
                  <a:pt x="10" y="33"/>
                  <a:pt x="9" y="31"/>
                </a:cubicBezTo>
                <a:cubicBezTo>
                  <a:pt x="4" y="27"/>
                  <a:pt x="4" y="27"/>
                  <a:pt x="4" y="27"/>
                </a:cubicBezTo>
                <a:cubicBezTo>
                  <a:pt x="0" y="23"/>
                  <a:pt x="2" y="17"/>
                  <a:pt x="7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6" y="15"/>
                  <a:pt x="17" y="13"/>
                  <a:pt x="18" y="11"/>
                </a:cubicBezTo>
                <a:cubicBezTo>
                  <a:pt x="21" y="5"/>
                  <a:pt x="21" y="5"/>
                  <a:pt x="21" y="5"/>
                </a:cubicBezTo>
                <a:cubicBezTo>
                  <a:pt x="23" y="0"/>
                  <a:pt x="30" y="0"/>
                  <a:pt x="32" y="5"/>
                </a:cubicBezTo>
                <a:cubicBezTo>
                  <a:pt x="35" y="11"/>
                  <a:pt x="35" y="11"/>
                  <a:pt x="35" y="11"/>
                </a:cubicBezTo>
                <a:cubicBezTo>
                  <a:pt x="36" y="13"/>
                  <a:pt x="38" y="14"/>
                  <a:pt x="40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52" y="15"/>
                  <a:pt x="54" y="22"/>
                  <a:pt x="51" y="25"/>
                </a:cubicBezTo>
                <a:cubicBezTo>
                  <a:pt x="46" y="30"/>
                  <a:pt x="46" y="30"/>
                  <a:pt x="46" y="30"/>
                </a:cubicBezTo>
                <a:cubicBezTo>
                  <a:pt x="44" y="32"/>
                  <a:pt x="44" y="34"/>
                  <a:pt x="44" y="36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8"/>
                  <a:pt x="42" y="52"/>
                  <a:pt x="37" y="50"/>
                </a:cubicBezTo>
                <a:cubicBezTo>
                  <a:pt x="31" y="46"/>
                  <a:pt x="31" y="46"/>
                  <a:pt x="31" y="46"/>
                </a:cubicBezTo>
                <a:cubicBezTo>
                  <a:pt x="29" y="46"/>
                  <a:pt x="27" y="46"/>
                  <a:pt x="25" y="47"/>
                </a:cubicBezTo>
                <a:cubicBezTo>
                  <a:pt x="19" y="50"/>
                  <a:pt x="19" y="50"/>
                  <a:pt x="19" y="50"/>
                </a:cubicBezTo>
                <a:cubicBezTo>
                  <a:pt x="14" y="53"/>
                  <a:pt x="9" y="49"/>
                  <a:pt x="10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137" name="Freeform 154"/>
          <p:cNvSpPr>
            <a:spLocks/>
          </p:cNvSpPr>
          <p:nvPr/>
        </p:nvSpPr>
        <p:spPr bwMode="auto">
          <a:xfrm>
            <a:off x="1866765" y="4255088"/>
            <a:ext cx="494338" cy="488720"/>
          </a:xfrm>
          <a:custGeom>
            <a:avLst/>
            <a:gdLst>
              <a:gd name="T0" fmla="*/ 10 w 54"/>
              <a:gd name="T1" fmla="*/ 44 h 53"/>
              <a:gd name="T2" fmla="*/ 11 w 54"/>
              <a:gd name="T3" fmla="*/ 37 h 53"/>
              <a:gd name="T4" fmla="*/ 9 w 54"/>
              <a:gd name="T5" fmla="*/ 31 h 53"/>
              <a:gd name="T6" fmla="*/ 4 w 54"/>
              <a:gd name="T7" fmla="*/ 27 h 53"/>
              <a:gd name="T8" fmla="*/ 7 w 54"/>
              <a:gd name="T9" fmla="*/ 16 h 53"/>
              <a:gd name="T10" fmla="*/ 14 w 54"/>
              <a:gd name="T11" fmla="*/ 15 h 53"/>
              <a:gd name="T12" fmla="*/ 18 w 54"/>
              <a:gd name="T13" fmla="*/ 11 h 53"/>
              <a:gd name="T14" fmla="*/ 21 w 54"/>
              <a:gd name="T15" fmla="*/ 5 h 53"/>
              <a:gd name="T16" fmla="*/ 32 w 54"/>
              <a:gd name="T17" fmla="*/ 5 h 53"/>
              <a:gd name="T18" fmla="*/ 35 w 54"/>
              <a:gd name="T19" fmla="*/ 11 h 53"/>
              <a:gd name="T20" fmla="*/ 40 w 54"/>
              <a:gd name="T21" fmla="*/ 14 h 53"/>
              <a:gd name="T22" fmla="*/ 47 w 54"/>
              <a:gd name="T23" fmla="*/ 15 h 53"/>
              <a:gd name="T24" fmla="*/ 51 w 54"/>
              <a:gd name="T25" fmla="*/ 25 h 53"/>
              <a:gd name="T26" fmla="*/ 46 w 54"/>
              <a:gd name="T27" fmla="*/ 30 h 53"/>
              <a:gd name="T28" fmla="*/ 44 w 54"/>
              <a:gd name="T29" fmla="*/ 36 h 53"/>
              <a:gd name="T30" fmla="*/ 46 w 54"/>
              <a:gd name="T31" fmla="*/ 43 h 53"/>
              <a:gd name="T32" fmla="*/ 37 w 54"/>
              <a:gd name="T33" fmla="*/ 50 h 53"/>
              <a:gd name="T34" fmla="*/ 31 w 54"/>
              <a:gd name="T35" fmla="*/ 46 h 53"/>
              <a:gd name="T36" fmla="*/ 25 w 54"/>
              <a:gd name="T37" fmla="*/ 47 h 53"/>
              <a:gd name="T38" fmla="*/ 19 w 54"/>
              <a:gd name="T39" fmla="*/ 50 h 53"/>
              <a:gd name="T40" fmla="*/ 10 w 54"/>
              <a:gd name="T41" fmla="*/ 44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3">
                <a:moveTo>
                  <a:pt x="10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11" y="35"/>
                  <a:pt x="10" y="33"/>
                  <a:pt x="9" y="31"/>
                </a:cubicBezTo>
                <a:cubicBezTo>
                  <a:pt x="4" y="27"/>
                  <a:pt x="4" y="27"/>
                  <a:pt x="4" y="27"/>
                </a:cubicBezTo>
                <a:cubicBezTo>
                  <a:pt x="0" y="23"/>
                  <a:pt x="2" y="17"/>
                  <a:pt x="7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6" y="15"/>
                  <a:pt x="17" y="13"/>
                  <a:pt x="18" y="11"/>
                </a:cubicBezTo>
                <a:cubicBezTo>
                  <a:pt x="21" y="5"/>
                  <a:pt x="21" y="5"/>
                  <a:pt x="21" y="5"/>
                </a:cubicBezTo>
                <a:cubicBezTo>
                  <a:pt x="23" y="0"/>
                  <a:pt x="30" y="0"/>
                  <a:pt x="32" y="5"/>
                </a:cubicBezTo>
                <a:cubicBezTo>
                  <a:pt x="35" y="11"/>
                  <a:pt x="35" y="11"/>
                  <a:pt x="35" y="11"/>
                </a:cubicBezTo>
                <a:cubicBezTo>
                  <a:pt x="36" y="13"/>
                  <a:pt x="38" y="14"/>
                  <a:pt x="40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52" y="15"/>
                  <a:pt x="54" y="22"/>
                  <a:pt x="51" y="25"/>
                </a:cubicBezTo>
                <a:cubicBezTo>
                  <a:pt x="46" y="30"/>
                  <a:pt x="46" y="30"/>
                  <a:pt x="46" y="30"/>
                </a:cubicBezTo>
                <a:cubicBezTo>
                  <a:pt x="44" y="32"/>
                  <a:pt x="44" y="34"/>
                  <a:pt x="44" y="36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8"/>
                  <a:pt x="42" y="52"/>
                  <a:pt x="37" y="50"/>
                </a:cubicBezTo>
                <a:cubicBezTo>
                  <a:pt x="31" y="46"/>
                  <a:pt x="31" y="46"/>
                  <a:pt x="31" y="46"/>
                </a:cubicBezTo>
                <a:cubicBezTo>
                  <a:pt x="29" y="46"/>
                  <a:pt x="27" y="46"/>
                  <a:pt x="25" y="47"/>
                </a:cubicBezTo>
                <a:cubicBezTo>
                  <a:pt x="19" y="50"/>
                  <a:pt x="19" y="50"/>
                  <a:pt x="19" y="50"/>
                </a:cubicBezTo>
                <a:cubicBezTo>
                  <a:pt x="14" y="53"/>
                  <a:pt x="9" y="49"/>
                  <a:pt x="10" y="4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148" name="TextBox 147"/>
          <p:cNvSpPr txBox="1"/>
          <p:nvPr/>
        </p:nvSpPr>
        <p:spPr>
          <a:xfrm flipH="1">
            <a:off x="3804675" y="1674377"/>
            <a:ext cx="20168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JO" altLang="zh-CN" sz="1050" b="1" dirty="0">
                <a:solidFill>
                  <a:schemeClr val="accent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الشراء بدون بطاقة بنكية وبطاقة مشتريات</a:t>
            </a:r>
            <a:endParaRPr lang="en-US" sz="1050" b="1" dirty="0">
              <a:solidFill>
                <a:schemeClr val="accent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1" name="TextBox 150"/>
          <p:cNvSpPr txBox="1"/>
          <p:nvPr/>
        </p:nvSpPr>
        <p:spPr>
          <a:xfrm flipH="1">
            <a:off x="6048857" y="2423098"/>
            <a:ext cx="24657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JO" altLang="zh-CN" sz="1050" b="1" dirty="0">
                <a:solidFill>
                  <a:schemeClr val="accent3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عرض جميع منتجات المواقع الشرائية في مكان واحد</a:t>
            </a:r>
            <a:endParaRPr lang="en-US" sz="1050" b="1" dirty="0">
              <a:solidFill>
                <a:schemeClr val="accent3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4" name="TextBox 153"/>
          <p:cNvSpPr txBox="1"/>
          <p:nvPr/>
        </p:nvSpPr>
        <p:spPr>
          <a:xfrm flipH="1">
            <a:off x="3313489" y="3169606"/>
            <a:ext cx="25394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JO" altLang="zh-CN" sz="1050" b="1" dirty="0">
                <a:solidFill>
                  <a:schemeClr val="accent4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تحديد فلترة الأسعار ومقارنتها بين جميع مواقع الشراء</a:t>
            </a:r>
            <a:endParaRPr lang="en-US" sz="1050" b="1" dirty="0">
              <a:solidFill>
                <a:schemeClr val="accent4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7" name="TextBox 156"/>
          <p:cNvSpPr txBox="1"/>
          <p:nvPr/>
        </p:nvSpPr>
        <p:spPr>
          <a:xfrm flipH="1">
            <a:off x="6079730" y="3908894"/>
            <a:ext cx="1983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JO" altLang="zh-CN" sz="1050" b="1" dirty="0">
                <a:solidFill>
                  <a:schemeClr val="accent5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اقتراح منتجات مكملة للمنتج المراد شرائه</a:t>
            </a:r>
            <a:endParaRPr lang="en-US" sz="1050" b="1" dirty="0">
              <a:solidFill>
                <a:schemeClr val="accent5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759075" y="1655644"/>
            <a:ext cx="300083" cy="279485"/>
            <a:chOff x="7678773" y="2207525"/>
            <a:chExt cx="400111" cy="372646"/>
          </a:xfrm>
        </p:grpSpPr>
        <p:sp>
          <p:nvSpPr>
            <p:cNvPr id="7" name="Oval 6"/>
            <p:cNvSpPr/>
            <p:nvPr/>
          </p:nvSpPr>
          <p:spPr>
            <a:xfrm>
              <a:off x="7692505" y="2207525"/>
              <a:ext cx="372644" cy="37264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78773" y="2239960"/>
              <a:ext cx="400111" cy="307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+mj-lt"/>
                  <a:ea typeface="微軟正黑體 Light" panose="020B0304030504040204" pitchFamily="34" charset="-120"/>
                </a:rPr>
                <a:t>01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59075" y="2392284"/>
            <a:ext cx="300083" cy="279485"/>
            <a:chOff x="7678773" y="3189712"/>
            <a:chExt cx="400111" cy="372646"/>
          </a:xfrm>
        </p:grpSpPr>
        <p:sp>
          <p:nvSpPr>
            <p:cNvPr id="149" name="Oval 148"/>
            <p:cNvSpPr/>
            <p:nvPr/>
          </p:nvSpPr>
          <p:spPr>
            <a:xfrm>
              <a:off x="7692505" y="3189712"/>
              <a:ext cx="372644" cy="372646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678773" y="3222147"/>
              <a:ext cx="400111" cy="307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+mj-lt"/>
                  <a:ea typeface="微軟正黑體 Light" panose="020B0304030504040204" pitchFamily="34" charset="-120"/>
                </a:rPr>
                <a:t>02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759075" y="3128924"/>
            <a:ext cx="300083" cy="279485"/>
            <a:chOff x="7678773" y="4171899"/>
            <a:chExt cx="400111" cy="372646"/>
          </a:xfrm>
        </p:grpSpPr>
        <p:sp>
          <p:nvSpPr>
            <p:cNvPr id="152" name="Oval 151"/>
            <p:cNvSpPr/>
            <p:nvPr/>
          </p:nvSpPr>
          <p:spPr>
            <a:xfrm>
              <a:off x="7692505" y="4171899"/>
              <a:ext cx="372644" cy="37264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678773" y="4204334"/>
              <a:ext cx="400111" cy="307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+mj-lt"/>
                  <a:ea typeface="微軟正黑體 Light" panose="020B0304030504040204" pitchFamily="34" charset="-120"/>
                </a:rPr>
                <a:t>03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59075" y="3865564"/>
            <a:ext cx="300083" cy="279485"/>
            <a:chOff x="7678773" y="5154086"/>
            <a:chExt cx="400111" cy="372646"/>
          </a:xfrm>
        </p:grpSpPr>
        <p:sp>
          <p:nvSpPr>
            <p:cNvPr id="155" name="Oval 154"/>
            <p:cNvSpPr/>
            <p:nvPr/>
          </p:nvSpPr>
          <p:spPr>
            <a:xfrm>
              <a:off x="7692505" y="5154086"/>
              <a:ext cx="372644" cy="372646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78773" y="5186521"/>
              <a:ext cx="400111" cy="307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+mj-lt"/>
                  <a:ea typeface="微軟正黑體 Light" panose="020B0304030504040204" pitchFamily="34" charset="-120"/>
                </a:rPr>
                <a:t>04</a:t>
              </a:r>
            </a:p>
          </p:txBody>
        </p:sp>
      </p:grpSp>
      <p:sp>
        <p:nvSpPr>
          <p:cNvPr id="207" name="Freeform 29"/>
          <p:cNvSpPr>
            <a:spLocks noChangeArrowheads="1"/>
          </p:cNvSpPr>
          <p:nvPr/>
        </p:nvSpPr>
        <p:spPr bwMode="auto">
          <a:xfrm>
            <a:off x="2012055" y="4395450"/>
            <a:ext cx="201596" cy="207995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08" name="Freeform 47"/>
          <p:cNvSpPr>
            <a:spLocks noChangeArrowheads="1"/>
          </p:cNvSpPr>
          <p:nvPr/>
        </p:nvSpPr>
        <p:spPr bwMode="auto">
          <a:xfrm>
            <a:off x="1283576" y="1783521"/>
            <a:ext cx="223995" cy="196795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09" name="Freeform 116"/>
          <p:cNvSpPr>
            <a:spLocks noChangeArrowheads="1"/>
          </p:cNvSpPr>
          <p:nvPr/>
        </p:nvSpPr>
        <p:spPr bwMode="auto">
          <a:xfrm>
            <a:off x="871663" y="4017544"/>
            <a:ext cx="201596" cy="207995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10" name="Freeform 123"/>
          <p:cNvSpPr>
            <a:spLocks noChangeArrowheads="1"/>
          </p:cNvSpPr>
          <p:nvPr/>
        </p:nvSpPr>
        <p:spPr bwMode="auto">
          <a:xfrm>
            <a:off x="2401652" y="1632751"/>
            <a:ext cx="204795" cy="209594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11" name="Freeform 29"/>
          <p:cNvSpPr>
            <a:spLocks noChangeArrowheads="1"/>
          </p:cNvSpPr>
          <p:nvPr/>
        </p:nvSpPr>
        <p:spPr bwMode="auto">
          <a:xfrm>
            <a:off x="5295034" y="3856122"/>
            <a:ext cx="289191" cy="298371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rgbClr val="18B96E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12" name="Freeform 47"/>
          <p:cNvSpPr>
            <a:spLocks noChangeArrowheads="1"/>
          </p:cNvSpPr>
          <p:nvPr/>
        </p:nvSpPr>
        <p:spPr bwMode="auto">
          <a:xfrm>
            <a:off x="6187120" y="1632273"/>
            <a:ext cx="321326" cy="282306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13" name="Freeform 116"/>
          <p:cNvSpPr>
            <a:spLocks noChangeArrowheads="1"/>
          </p:cNvSpPr>
          <p:nvPr/>
        </p:nvSpPr>
        <p:spPr bwMode="auto">
          <a:xfrm>
            <a:off x="6165483" y="3113889"/>
            <a:ext cx="289191" cy="298371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rgbClr val="90D049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214" name="Freeform 123"/>
          <p:cNvSpPr>
            <a:spLocks noChangeArrowheads="1"/>
          </p:cNvSpPr>
          <p:nvPr/>
        </p:nvSpPr>
        <p:spPr bwMode="auto">
          <a:xfrm>
            <a:off x="5292739" y="2381694"/>
            <a:ext cx="293781" cy="300666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rgbClr val="E9C944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C3D6AD8D-ABB3-475B-AEF6-ADD72BA7B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3914">
            <a:off x="6572541" y="2931510"/>
            <a:ext cx="1183926" cy="887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صورة 24">
            <a:extLst>
              <a:ext uri="{FF2B5EF4-FFF2-40B4-BE49-F238E27FC236}">
                <a16:creationId xmlns:a16="http://schemas.microsoft.com/office/drawing/2014/main" id="{AFBE5D9F-87F5-4F0A-8BE8-2CDFD3C5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492" y="1592329"/>
            <a:ext cx="646966" cy="510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الرمز &quot;غير مسموح&quot; 26">
            <a:extLst>
              <a:ext uri="{FF2B5EF4-FFF2-40B4-BE49-F238E27FC236}">
                <a16:creationId xmlns:a16="http://schemas.microsoft.com/office/drawing/2014/main" id="{023E2702-0AC5-4C50-A4D7-A3245715E5EF}"/>
              </a:ext>
            </a:extLst>
          </p:cNvPr>
          <p:cNvSpPr/>
          <p:nvPr/>
        </p:nvSpPr>
        <p:spPr>
          <a:xfrm>
            <a:off x="6627853" y="1440934"/>
            <a:ext cx="826476" cy="802821"/>
          </a:xfrm>
          <a:prstGeom prst="noSmoking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8" name="صورة 157">
            <a:extLst>
              <a:ext uri="{FF2B5EF4-FFF2-40B4-BE49-F238E27FC236}">
                <a16:creationId xmlns:a16="http://schemas.microsoft.com/office/drawing/2014/main" id="{6740FE9B-879D-4E44-BAE4-7E4267586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088" y="2091395"/>
            <a:ext cx="639663" cy="147422"/>
          </a:xfrm>
          <a:prstGeom prst="rect">
            <a:avLst/>
          </a:prstGeom>
        </p:spPr>
      </p:pic>
      <p:pic>
        <p:nvPicPr>
          <p:cNvPr id="159" name="صورة 158">
            <a:extLst>
              <a:ext uri="{FF2B5EF4-FFF2-40B4-BE49-F238E27FC236}">
                <a16:creationId xmlns:a16="http://schemas.microsoft.com/office/drawing/2014/main" id="{6C869357-DF49-40F1-96D3-3879FC768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334" y="3009936"/>
            <a:ext cx="436971" cy="126553"/>
          </a:xfrm>
          <a:prstGeom prst="rect">
            <a:avLst/>
          </a:prstGeom>
        </p:spPr>
      </p:pic>
      <p:pic>
        <p:nvPicPr>
          <p:cNvPr id="160" name="صورة 159">
            <a:extLst>
              <a:ext uri="{FF2B5EF4-FFF2-40B4-BE49-F238E27FC236}">
                <a16:creationId xmlns:a16="http://schemas.microsoft.com/office/drawing/2014/main" id="{9C409FF6-4426-470A-8DE8-70CC9517C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124" y="2137516"/>
            <a:ext cx="387910" cy="169226"/>
          </a:xfrm>
          <a:prstGeom prst="rect">
            <a:avLst/>
          </a:prstGeom>
        </p:spPr>
      </p:pic>
      <p:pic>
        <p:nvPicPr>
          <p:cNvPr id="161" name="صورة 160">
            <a:extLst>
              <a:ext uri="{FF2B5EF4-FFF2-40B4-BE49-F238E27FC236}">
                <a16:creationId xmlns:a16="http://schemas.microsoft.com/office/drawing/2014/main" id="{4C5B5DE4-17C6-4A22-A067-953EC70BC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358" y="2270424"/>
            <a:ext cx="1056086" cy="1056086"/>
          </a:xfrm>
          <a:prstGeom prst="rect">
            <a:avLst/>
          </a:prstGeom>
        </p:spPr>
      </p:pic>
      <p:pic>
        <p:nvPicPr>
          <p:cNvPr id="162" name="صورة 161">
            <a:extLst>
              <a:ext uri="{FF2B5EF4-FFF2-40B4-BE49-F238E27FC236}">
                <a16:creationId xmlns:a16="http://schemas.microsoft.com/office/drawing/2014/main" id="{C7FBB712-AAC0-47BB-A10B-13532E2F766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110327" flipH="1">
            <a:off x="3531731" y="2301798"/>
            <a:ext cx="287509" cy="221965"/>
          </a:xfrm>
          <a:prstGeom prst="rect">
            <a:avLst/>
          </a:prstGeom>
        </p:spPr>
      </p:pic>
      <p:pic>
        <p:nvPicPr>
          <p:cNvPr id="164" name="صورة 163">
            <a:extLst>
              <a:ext uri="{FF2B5EF4-FFF2-40B4-BE49-F238E27FC236}">
                <a16:creationId xmlns:a16="http://schemas.microsoft.com/office/drawing/2014/main" id="{1D1391DE-CB8F-438E-91E7-D674820EFE4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340796">
            <a:off x="4733304" y="2331014"/>
            <a:ext cx="333077" cy="257145"/>
          </a:xfrm>
          <a:prstGeom prst="rect">
            <a:avLst/>
          </a:prstGeom>
        </p:spPr>
      </p:pic>
      <p:pic>
        <p:nvPicPr>
          <p:cNvPr id="167" name="صورة 166">
            <a:extLst>
              <a:ext uri="{FF2B5EF4-FFF2-40B4-BE49-F238E27FC236}">
                <a16:creationId xmlns:a16="http://schemas.microsoft.com/office/drawing/2014/main" id="{02631BEA-7B4D-42FC-947B-58EF0B6AD37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23872" flipH="1">
            <a:off x="3942115" y="2836653"/>
            <a:ext cx="312909" cy="241574"/>
          </a:xfrm>
          <a:prstGeom prst="rect">
            <a:avLst/>
          </a:prstGeom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id="{FF2367BD-4331-4863-8D31-33E5D722F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5283" y="3582535"/>
            <a:ext cx="1080879" cy="995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9" name="صورة 168">
            <a:extLst>
              <a:ext uri="{FF2B5EF4-FFF2-40B4-BE49-F238E27FC236}">
                <a16:creationId xmlns:a16="http://schemas.microsoft.com/office/drawing/2014/main" id="{73FE197C-DF2D-408E-9786-67B71E8BEB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5677" y="-337440"/>
            <a:ext cx="2017951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21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21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2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21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21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2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21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21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2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21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21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2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" fill="hold"/>
                                        <p:tgtEl>
                                          <p:spTgt spid="21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" fill="hold"/>
                                        <p:tgtEl>
                                          <p:spTgt spid="21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"/>
                                        <p:tgtEl>
                                          <p:spTgt spid="2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634" grpId="0" animBg="1"/>
      <p:bldP spid="21635" grpId="0" animBg="1"/>
      <p:bldP spid="21636" grpId="0" animBg="1"/>
      <p:bldP spid="21637" grpId="0" animBg="1"/>
      <p:bldP spid="21716" grpId="0" animBg="1"/>
      <p:bldP spid="134" grpId="0" animBg="1"/>
      <p:bldP spid="135" grpId="0" animBg="1"/>
      <p:bldP spid="136" grpId="0" animBg="1"/>
      <p:bldP spid="137" grpId="0" animBg="1"/>
      <p:bldP spid="148" grpId="0"/>
      <p:bldP spid="151" grpId="0"/>
      <p:bldP spid="154" grpId="0"/>
      <p:bldP spid="157" grpId="0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98324" y="406599"/>
            <a:ext cx="4634888" cy="527061"/>
          </a:xfrm>
          <a:prstGeom prst="rect">
            <a:avLst/>
          </a:prstGeom>
          <a:noFill/>
        </p:spPr>
        <p:txBody>
          <a:bodyPr wrap="square" lIns="34283" tIns="17142" rIns="34283" bIns="17142" rtlCol="0">
            <a:spAutoFit/>
          </a:bodyPr>
          <a:lstStyle/>
          <a:p>
            <a:pPr algn="ctr"/>
            <a:r>
              <a:rPr lang="ar-JO" sz="3200" b="1" dirty="0">
                <a:solidFill>
                  <a:srgbClr val="77777B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rPr>
              <a:t>حجم السوق لطلاب الجامعات</a:t>
            </a:r>
            <a:endParaRPr lang="id-ID" sz="32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微軟正黑體 Light" panose="020B03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442143" y="2264076"/>
            <a:ext cx="5453063" cy="2091929"/>
          </a:xfrm>
          <a:custGeom>
            <a:avLst/>
            <a:gdLst>
              <a:gd name="T0" fmla="*/ 0 w 4580"/>
              <a:gd name="T1" fmla="*/ 1757 h 1757"/>
              <a:gd name="T2" fmla="*/ 1229 w 4580"/>
              <a:gd name="T3" fmla="*/ 502 h 1757"/>
              <a:gd name="T4" fmla="*/ 1241 w 4580"/>
              <a:gd name="T5" fmla="*/ 493 h 1757"/>
              <a:gd name="T6" fmla="*/ 1251 w 4580"/>
              <a:gd name="T7" fmla="*/ 500 h 1757"/>
              <a:gd name="T8" fmla="*/ 2074 w 4580"/>
              <a:gd name="T9" fmla="*/ 1310 h 1757"/>
              <a:gd name="T10" fmla="*/ 2041 w 4580"/>
              <a:gd name="T11" fmla="*/ 1310 h 1757"/>
              <a:gd name="T12" fmla="*/ 2733 w 4580"/>
              <a:gd name="T13" fmla="*/ 606 h 1757"/>
              <a:gd name="T14" fmla="*/ 2755 w 4580"/>
              <a:gd name="T15" fmla="*/ 585 h 1757"/>
              <a:gd name="T16" fmla="*/ 2776 w 4580"/>
              <a:gd name="T17" fmla="*/ 609 h 1757"/>
              <a:gd name="T18" fmla="*/ 3379 w 4580"/>
              <a:gd name="T19" fmla="*/ 1206 h 1757"/>
              <a:gd name="T20" fmla="*/ 3325 w 4580"/>
              <a:gd name="T21" fmla="*/ 1206 h 1757"/>
              <a:gd name="T22" fmla="*/ 4507 w 4580"/>
              <a:gd name="T23" fmla="*/ 0 h 1757"/>
              <a:gd name="T24" fmla="*/ 4580 w 4580"/>
              <a:gd name="T25" fmla="*/ 73 h 1757"/>
              <a:gd name="T26" fmla="*/ 3379 w 4580"/>
              <a:gd name="T27" fmla="*/ 1255 h 1757"/>
              <a:gd name="T28" fmla="*/ 3351 w 4580"/>
              <a:gd name="T29" fmla="*/ 1284 h 1757"/>
              <a:gd name="T30" fmla="*/ 3325 w 4580"/>
              <a:gd name="T31" fmla="*/ 1258 h 1757"/>
              <a:gd name="T32" fmla="*/ 2733 w 4580"/>
              <a:gd name="T33" fmla="*/ 656 h 1757"/>
              <a:gd name="T34" fmla="*/ 2776 w 4580"/>
              <a:gd name="T35" fmla="*/ 656 h 1757"/>
              <a:gd name="T36" fmla="*/ 2074 w 4580"/>
              <a:gd name="T37" fmla="*/ 1348 h 1757"/>
              <a:gd name="T38" fmla="*/ 2057 w 4580"/>
              <a:gd name="T39" fmla="*/ 1364 h 1757"/>
              <a:gd name="T40" fmla="*/ 2041 w 4580"/>
              <a:gd name="T41" fmla="*/ 1348 h 1757"/>
              <a:gd name="T42" fmla="*/ 1229 w 4580"/>
              <a:gd name="T43" fmla="*/ 523 h 1757"/>
              <a:gd name="T44" fmla="*/ 1251 w 4580"/>
              <a:gd name="T45" fmla="*/ 523 h 1757"/>
              <a:gd name="T46" fmla="*/ 0 w 4580"/>
              <a:gd name="T47" fmla="*/ 1757 h 1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80" h="1757">
                <a:moveTo>
                  <a:pt x="0" y="1757"/>
                </a:moveTo>
                <a:lnTo>
                  <a:pt x="1229" y="502"/>
                </a:lnTo>
                <a:lnTo>
                  <a:pt x="1241" y="493"/>
                </a:lnTo>
                <a:lnTo>
                  <a:pt x="1251" y="500"/>
                </a:lnTo>
                <a:lnTo>
                  <a:pt x="2074" y="1310"/>
                </a:lnTo>
                <a:lnTo>
                  <a:pt x="2041" y="1310"/>
                </a:lnTo>
                <a:lnTo>
                  <a:pt x="2733" y="606"/>
                </a:lnTo>
                <a:lnTo>
                  <a:pt x="2755" y="585"/>
                </a:lnTo>
                <a:lnTo>
                  <a:pt x="2776" y="609"/>
                </a:lnTo>
                <a:lnTo>
                  <a:pt x="3379" y="1206"/>
                </a:lnTo>
                <a:lnTo>
                  <a:pt x="3325" y="1206"/>
                </a:lnTo>
                <a:lnTo>
                  <a:pt x="4507" y="0"/>
                </a:lnTo>
                <a:lnTo>
                  <a:pt x="4580" y="73"/>
                </a:lnTo>
                <a:lnTo>
                  <a:pt x="3379" y="1255"/>
                </a:lnTo>
                <a:lnTo>
                  <a:pt x="3351" y="1284"/>
                </a:lnTo>
                <a:lnTo>
                  <a:pt x="3325" y="1258"/>
                </a:lnTo>
                <a:lnTo>
                  <a:pt x="2733" y="656"/>
                </a:lnTo>
                <a:lnTo>
                  <a:pt x="2776" y="656"/>
                </a:lnTo>
                <a:lnTo>
                  <a:pt x="2074" y="1348"/>
                </a:lnTo>
                <a:lnTo>
                  <a:pt x="2057" y="1364"/>
                </a:lnTo>
                <a:lnTo>
                  <a:pt x="2041" y="1348"/>
                </a:lnTo>
                <a:lnTo>
                  <a:pt x="1229" y="523"/>
                </a:lnTo>
                <a:lnTo>
                  <a:pt x="1251" y="523"/>
                </a:lnTo>
                <a:lnTo>
                  <a:pt x="0" y="17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636840" y="722217"/>
            <a:ext cx="1784747" cy="1793081"/>
            <a:chOff x="8059737" y="321614"/>
            <a:chExt cx="2379663" cy="2390775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8059737" y="1959914"/>
              <a:ext cx="750888" cy="752475"/>
            </a:xfrm>
            <a:custGeom>
              <a:avLst/>
              <a:gdLst>
                <a:gd name="T0" fmla="*/ 200 w 200"/>
                <a:gd name="T1" fmla="*/ 88 h 200"/>
                <a:gd name="T2" fmla="*/ 177 w 200"/>
                <a:gd name="T3" fmla="*/ 24 h 200"/>
                <a:gd name="T4" fmla="*/ 111 w 200"/>
                <a:gd name="T5" fmla="*/ 0 h 200"/>
                <a:gd name="T6" fmla="*/ 8 w 200"/>
                <a:gd name="T7" fmla="*/ 103 h 200"/>
                <a:gd name="T8" fmla="*/ 41 w 200"/>
                <a:gd name="T9" fmla="*/ 81 h 200"/>
                <a:gd name="T10" fmla="*/ 8 w 200"/>
                <a:gd name="T11" fmla="*/ 193 h 200"/>
                <a:gd name="T12" fmla="*/ 119 w 200"/>
                <a:gd name="T13" fmla="*/ 159 h 200"/>
                <a:gd name="T14" fmla="*/ 96 w 200"/>
                <a:gd name="T15" fmla="*/ 192 h 200"/>
                <a:gd name="T16" fmla="*/ 200 w 200"/>
                <a:gd name="T17" fmla="*/ 88 h 200"/>
                <a:gd name="T18" fmla="*/ 122 w 200"/>
                <a:gd name="T19" fmla="*/ 135 h 200"/>
                <a:gd name="T20" fmla="*/ 137 w 200"/>
                <a:gd name="T21" fmla="*/ 114 h 200"/>
                <a:gd name="T22" fmla="*/ 65 w 200"/>
                <a:gd name="T23" fmla="*/ 136 h 200"/>
                <a:gd name="T24" fmla="*/ 86 w 200"/>
                <a:gd name="T25" fmla="*/ 64 h 200"/>
                <a:gd name="T26" fmla="*/ 65 w 200"/>
                <a:gd name="T27" fmla="*/ 78 h 200"/>
                <a:gd name="T28" fmla="*/ 132 w 200"/>
                <a:gd name="T29" fmla="*/ 11 h 200"/>
                <a:gd name="T30" fmla="*/ 174 w 200"/>
                <a:gd name="T31" fmla="*/ 27 h 200"/>
                <a:gd name="T32" fmla="*/ 189 w 200"/>
                <a:gd name="T33" fmla="*/ 68 h 200"/>
                <a:gd name="T34" fmla="*/ 122 w 200"/>
                <a:gd name="T35" fmla="*/ 1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200">
                  <a:moveTo>
                    <a:pt x="200" y="88"/>
                  </a:moveTo>
                  <a:cubicBezTo>
                    <a:pt x="177" y="24"/>
                    <a:pt x="177" y="24"/>
                    <a:pt x="17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38" y="4"/>
                    <a:pt x="8" y="103"/>
                  </a:cubicBezTo>
                  <a:cubicBezTo>
                    <a:pt x="8" y="103"/>
                    <a:pt x="27" y="87"/>
                    <a:pt x="41" y="81"/>
                  </a:cubicBezTo>
                  <a:cubicBezTo>
                    <a:pt x="41" y="81"/>
                    <a:pt x="0" y="146"/>
                    <a:pt x="8" y="193"/>
                  </a:cubicBezTo>
                  <a:cubicBezTo>
                    <a:pt x="54" y="200"/>
                    <a:pt x="119" y="159"/>
                    <a:pt x="119" y="159"/>
                  </a:cubicBezTo>
                  <a:cubicBezTo>
                    <a:pt x="113" y="173"/>
                    <a:pt x="96" y="192"/>
                    <a:pt x="96" y="192"/>
                  </a:cubicBezTo>
                  <a:cubicBezTo>
                    <a:pt x="195" y="162"/>
                    <a:pt x="200" y="88"/>
                    <a:pt x="200" y="88"/>
                  </a:cubicBezTo>
                  <a:moveTo>
                    <a:pt x="122" y="135"/>
                  </a:moveTo>
                  <a:cubicBezTo>
                    <a:pt x="122" y="135"/>
                    <a:pt x="132" y="123"/>
                    <a:pt x="137" y="114"/>
                  </a:cubicBezTo>
                  <a:cubicBezTo>
                    <a:pt x="137" y="114"/>
                    <a:pt x="94" y="140"/>
                    <a:pt x="65" y="136"/>
                  </a:cubicBezTo>
                  <a:cubicBezTo>
                    <a:pt x="59" y="105"/>
                    <a:pt x="86" y="64"/>
                    <a:pt x="86" y="64"/>
                  </a:cubicBezTo>
                  <a:cubicBezTo>
                    <a:pt x="77" y="68"/>
                    <a:pt x="65" y="78"/>
                    <a:pt x="65" y="78"/>
                  </a:cubicBezTo>
                  <a:cubicBezTo>
                    <a:pt x="84" y="14"/>
                    <a:pt x="132" y="11"/>
                    <a:pt x="132" y="11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6" y="116"/>
                    <a:pt x="122" y="13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280400" y="2001189"/>
              <a:ext cx="488950" cy="485775"/>
            </a:xfrm>
            <a:custGeom>
              <a:avLst/>
              <a:gdLst>
                <a:gd name="T0" fmla="*/ 115 w 130"/>
                <a:gd name="T1" fmla="*/ 16 h 129"/>
                <a:gd name="T2" fmla="*/ 73 w 130"/>
                <a:gd name="T3" fmla="*/ 0 h 129"/>
                <a:gd name="T4" fmla="*/ 6 w 130"/>
                <a:gd name="T5" fmla="*/ 67 h 129"/>
                <a:gd name="T6" fmla="*/ 27 w 130"/>
                <a:gd name="T7" fmla="*/ 53 h 129"/>
                <a:gd name="T8" fmla="*/ 6 w 130"/>
                <a:gd name="T9" fmla="*/ 125 h 129"/>
                <a:gd name="T10" fmla="*/ 78 w 130"/>
                <a:gd name="T11" fmla="*/ 103 h 129"/>
                <a:gd name="T12" fmla="*/ 63 w 130"/>
                <a:gd name="T13" fmla="*/ 124 h 129"/>
                <a:gd name="T14" fmla="*/ 130 w 130"/>
                <a:gd name="T15" fmla="*/ 57 h 129"/>
                <a:gd name="T16" fmla="*/ 115 w 130"/>
                <a:gd name="T17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15" y="16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25" y="3"/>
                    <a:pt x="6" y="67"/>
                  </a:cubicBezTo>
                  <a:cubicBezTo>
                    <a:pt x="6" y="67"/>
                    <a:pt x="18" y="57"/>
                    <a:pt x="27" y="53"/>
                  </a:cubicBezTo>
                  <a:cubicBezTo>
                    <a:pt x="27" y="53"/>
                    <a:pt x="0" y="94"/>
                    <a:pt x="6" y="125"/>
                  </a:cubicBezTo>
                  <a:cubicBezTo>
                    <a:pt x="35" y="129"/>
                    <a:pt x="78" y="103"/>
                    <a:pt x="78" y="103"/>
                  </a:cubicBezTo>
                  <a:cubicBezTo>
                    <a:pt x="73" y="112"/>
                    <a:pt x="63" y="124"/>
                    <a:pt x="63" y="124"/>
                  </a:cubicBezTo>
                  <a:cubicBezTo>
                    <a:pt x="127" y="105"/>
                    <a:pt x="130" y="57"/>
                    <a:pt x="130" y="57"/>
                  </a:cubicBezTo>
                  <a:cubicBezTo>
                    <a:pt x="115" y="16"/>
                    <a:pt x="115" y="16"/>
                    <a:pt x="115" y="1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8788400" y="1701152"/>
              <a:ext cx="614363" cy="822325"/>
            </a:xfrm>
            <a:custGeom>
              <a:avLst/>
              <a:gdLst>
                <a:gd name="T0" fmla="*/ 164 w 164"/>
                <a:gd name="T1" fmla="*/ 55 h 219"/>
                <a:gd name="T2" fmla="*/ 133 w 164"/>
                <a:gd name="T3" fmla="*/ 180 h 219"/>
                <a:gd name="T4" fmla="*/ 0 w 164"/>
                <a:gd name="T5" fmla="*/ 219 h 219"/>
                <a:gd name="T6" fmla="*/ 27 w 164"/>
                <a:gd name="T7" fmla="*/ 82 h 219"/>
                <a:gd name="T8" fmla="*/ 109 w 164"/>
                <a:gd name="T9" fmla="*/ 0 h 219"/>
                <a:gd name="T10" fmla="*/ 164 w 164"/>
                <a:gd name="T11" fmla="*/ 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19">
                  <a:moveTo>
                    <a:pt x="164" y="55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93" y="147"/>
                    <a:pt x="27" y="8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64" y="55"/>
                    <a:pt x="164" y="55"/>
                    <a:pt x="164" y="55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235950" y="1350314"/>
              <a:ext cx="822325" cy="620713"/>
            </a:xfrm>
            <a:custGeom>
              <a:avLst/>
              <a:gdLst>
                <a:gd name="T0" fmla="*/ 164 w 219"/>
                <a:gd name="T1" fmla="*/ 0 h 165"/>
                <a:gd name="T2" fmla="*/ 38 w 219"/>
                <a:gd name="T3" fmla="*/ 32 h 165"/>
                <a:gd name="T4" fmla="*/ 0 w 219"/>
                <a:gd name="T5" fmla="*/ 165 h 165"/>
                <a:gd name="T6" fmla="*/ 137 w 219"/>
                <a:gd name="T7" fmla="*/ 137 h 165"/>
                <a:gd name="T8" fmla="*/ 219 w 219"/>
                <a:gd name="T9" fmla="*/ 55 h 165"/>
                <a:gd name="T10" fmla="*/ 164 w 219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65">
                  <a:moveTo>
                    <a:pt x="164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71" y="72"/>
                    <a:pt x="137" y="137"/>
                  </a:cubicBezTo>
                  <a:cubicBezTo>
                    <a:pt x="219" y="55"/>
                    <a:pt x="219" y="55"/>
                    <a:pt x="219" y="5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9024937" y="689914"/>
              <a:ext cx="1046163" cy="1047750"/>
            </a:xfrm>
            <a:custGeom>
              <a:avLst/>
              <a:gdLst>
                <a:gd name="T0" fmla="*/ 61 w 279"/>
                <a:gd name="T1" fmla="*/ 221 h 279"/>
                <a:gd name="T2" fmla="*/ 148 w 279"/>
                <a:gd name="T3" fmla="*/ 279 h 279"/>
                <a:gd name="T4" fmla="*/ 279 w 279"/>
                <a:gd name="T5" fmla="*/ 78 h 279"/>
                <a:gd name="T6" fmla="*/ 233 w 279"/>
                <a:gd name="T7" fmla="*/ 48 h 279"/>
                <a:gd name="T8" fmla="*/ 204 w 279"/>
                <a:gd name="T9" fmla="*/ 7 h 279"/>
                <a:gd name="T10" fmla="*/ 202 w 279"/>
                <a:gd name="T11" fmla="*/ 0 h 279"/>
                <a:gd name="T12" fmla="*/ 0 w 279"/>
                <a:gd name="T13" fmla="*/ 131 h 279"/>
                <a:gd name="T14" fmla="*/ 8 w 279"/>
                <a:gd name="T15" fmla="*/ 147 h 279"/>
                <a:gd name="T16" fmla="*/ 61 w 279"/>
                <a:gd name="T17" fmla="*/ 22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61" y="221"/>
                  </a:moveTo>
                  <a:cubicBezTo>
                    <a:pt x="83" y="243"/>
                    <a:pt x="111" y="264"/>
                    <a:pt x="148" y="279"/>
                  </a:cubicBezTo>
                  <a:cubicBezTo>
                    <a:pt x="207" y="212"/>
                    <a:pt x="249" y="138"/>
                    <a:pt x="279" y="78"/>
                  </a:cubicBezTo>
                  <a:cubicBezTo>
                    <a:pt x="259" y="70"/>
                    <a:pt x="244" y="60"/>
                    <a:pt x="233" y="48"/>
                  </a:cubicBezTo>
                  <a:cubicBezTo>
                    <a:pt x="218" y="34"/>
                    <a:pt x="210" y="19"/>
                    <a:pt x="204" y="7"/>
                  </a:cubicBezTo>
                  <a:cubicBezTo>
                    <a:pt x="203" y="4"/>
                    <a:pt x="202" y="2"/>
                    <a:pt x="202" y="0"/>
                  </a:cubicBezTo>
                  <a:cubicBezTo>
                    <a:pt x="141" y="29"/>
                    <a:pt x="67" y="72"/>
                    <a:pt x="0" y="131"/>
                  </a:cubicBezTo>
                  <a:cubicBezTo>
                    <a:pt x="2" y="136"/>
                    <a:pt x="5" y="141"/>
                    <a:pt x="8" y="147"/>
                  </a:cubicBezTo>
                  <a:cubicBezTo>
                    <a:pt x="18" y="168"/>
                    <a:pt x="35" y="196"/>
                    <a:pt x="61" y="2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9820275" y="497827"/>
              <a:ext cx="442913" cy="442913"/>
            </a:xfrm>
            <a:custGeom>
              <a:avLst/>
              <a:gdLst>
                <a:gd name="T0" fmla="*/ 29 w 118"/>
                <a:gd name="T1" fmla="*/ 91 h 118"/>
                <a:gd name="T2" fmla="*/ 72 w 118"/>
                <a:gd name="T3" fmla="*/ 118 h 118"/>
                <a:gd name="T4" fmla="*/ 118 w 118"/>
                <a:gd name="T5" fmla="*/ 0 h 118"/>
                <a:gd name="T6" fmla="*/ 0 w 118"/>
                <a:gd name="T7" fmla="*/ 46 h 118"/>
                <a:gd name="T8" fmla="*/ 3 w 118"/>
                <a:gd name="T9" fmla="*/ 53 h 118"/>
                <a:gd name="T10" fmla="*/ 29 w 118"/>
                <a:gd name="T11" fmla="*/ 9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29" y="91"/>
                  </a:moveTo>
                  <a:cubicBezTo>
                    <a:pt x="40" y="102"/>
                    <a:pt x="54" y="111"/>
                    <a:pt x="72" y="118"/>
                  </a:cubicBezTo>
                  <a:cubicBezTo>
                    <a:pt x="104" y="50"/>
                    <a:pt x="118" y="0"/>
                    <a:pt x="118" y="0"/>
                  </a:cubicBezTo>
                  <a:cubicBezTo>
                    <a:pt x="118" y="0"/>
                    <a:pt x="69" y="14"/>
                    <a:pt x="0" y="46"/>
                  </a:cubicBezTo>
                  <a:cubicBezTo>
                    <a:pt x="1" y="48"/>
                    <a:pt x="2" y="50"/>
                    <a:pt x="3" y="53"/>
                  </a:cubicBezTo>
                  <a:cubicBezTo>
                    <a:pt x="8" y="64"/>
                    <a:pt x="16" y="78"/>
                    <a:pt x="29" y="9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8450262" y="1212202"/>
              <a:ext cx="1095375" cy="1101725"/>
            </a:xfrm>
            <a:custGeom>
              <a:avLst/>
              <a:gdLst>
                <a:gd name="T0" fmla="*/ 206 w 292"/>
                <a:gd name="T1" fmla="*/ 91 h 293"/>
                <a:gd name="T2" fmla="*/ 150 w 292"/>
                <a:gd name="T3" fmla="*/ 14 h 293"/>
                <a:gd name="T4" fmla="*/ 144 w 292"/>
                <a:gd name="T5" fmla="*/ 0 h 293"/>
                <a:gd name="T6" fmla="*/ 0 w 292"/>
                <a:gd name="T7" fmla="*/ 197 h 293"/>
                <a:gd name="T8" fmla="*/ 37 w 292"/>
                <a:gd name="T9" fmla="*/ 253 h 293"/>
                <a:gd name="T10" fmla="*/ 96 w 292"/>
                <a:gd name="T11" fmla="*/ 293 h 293"/>
                <a:gd name="T12" fmla="*/ 292 w 292"/>
                <a:gd name="T13" fmla="*/ 149 h 293"/>
                <a:gd name="T14" fmla="*/ 206 w 292"/>
                <a:gd name="T15" fmla="*/ 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93">
                  <a:moveTo>
                    <a:pt x="206" y="91"/>
                  </a:moveTo>
                  <a:cubicBezTo>
                    <a:pt x="179" y="64"/>
                    <a:pt x="161" y="35"/>
                    <a:pt x="150" y="14"/>
                  </a:cubicBezTo>
                  <a:cubicBezTo>
                    <a:pt x="148" y="9"/>
                    <a:pt x="146" y="4"/>
                    <a:pt x="144" y="0"/>
                  </a:cubicBezTo>
                  <a:cubicBezTo>
                    <a:pt x="86" y="53"/>
                    <a:pt x="34" y="118"/>
                    <a:pt x="0" y="197"/>
                  </a:cubicBezTo>
                  <a:cubicBezTo>
                    <a:pt x="0" y="197"/>
                    <a:pt x="11" y="228"/>
                    <a:pt x="37" y="253"/>
                  </a:cubicBezTo>
                  <a:cubicBezTo>
                    <a:pt x="63" y="279"/>
                    <a:pt x="96" y="293"/>
                    <a:pt x="96" y="293"/>
                  </a:cubicBezTo>
                  <a:cubicBezTo>
                    <a:pt x="175" y="260"/>
                    <a:pt x="240" y="207"/>
                    <a:pt x="292" y="149"/>
                  </a:cubicBezTo>
                  <a:cubicBezTo>
                    <a:pt x="256" y="134"/>
                    <a:pt x="228" y="113"/>
                    <a:pt x="206" y="9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782175" y="670864"/>
              <a:ext cx="307975" cy="311150"/>
            </a:xfrm>
            <a:custGeom>
              <a:avLst/>
              <a:gdLst>
                <a:gd name="T0" fmla="*/ 31 w 82"/>
                <a:gd name="T1" fmla="*/ 53 h 83"/>
                <a:gd name="T2" fmla="*/ 77 w 82"/>
                <a:gd name="T3" fmla="*/ 83 h 83"/>
                <a:gd name="T4" fmla="*/ 82 w 82"/>
                <a:gd name="T5" fmla="*/ 72 h 83"/>
                <a:gd name="T6" fmla="*/ 39 w 82"/>
                <a:gd name="T7" fmla="*/ 45 h 83"/>
                <a:gd name="T8" fmla="*/ 13 w 82"/>
                <a:gd name="T9" fmla="*/ 7 h 83"/>
                <a:gd name="T10" fmla="*/ 10 w 82"/>
                <a:gd name="T11" fmla="*/ 0 h 83"/>
                <a:gd name="T12" fmla="*/ 0 w 82"/>
                <a:gd name="T13" fmla="*/ 5 h 83"/>
                <a:gd name="T14" fmla="*/ 2 w 82"/>
                <a:gd name="T15" fmla="*/ 12 h 83"/>
                <a:gd name="T16" fmla="*/ 31 w 82"/>
                <a:gd name="T17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3">
                  <a:moveTo>
                    <a:pt x="31" y="53"/>
                  </a:moveTo>
                  <a:cubicBezTo>
                    <a:pt x="42" y="65"/>
                    <a:pt x="57" y="75"/>
                    <a:pt x="77" y="83"/>
                  </a:cubicBezTo>
                  <a:cubicBezTo>
                    <a:pt x="78" y="79"/>
                    <a:pt x="80" y="76"/>
                    <a:pt x="82" y="72"/>
                  </a:cubicBezTo>
                  <a:cubicBezTo>
                    <a:pt x="64" y="65"/>
                    <a:pt x="50" y="56"/>
                    <a:pt x="39" y="45"/>
                  </a:cubicBezTo>
                  <a:cubicBezTo>
                    <a:pt x="26" y="32"/>
                    <a:pt x="18" y="18"/>
                    <a:pt x="13" y="7"/>
                  </a:cubicBezTo>
                  <a:cubicBezTo>
                    <a:pt x="12" y="4"/>
                    <a:pt x="11" y="2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7"/>
                    <a:pt x="1" y="9"/>
                    <a:pt x="2" y="12"/>
                  </a:cubicBezTo>
                  <a:cubicBezTo>
                    <a:pt x="8" y="24"/>
                    <a:pt x="16" y="39"/>
                    <a:pt x="31" y="5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8990012" y="1182039"/>
              <a:ext cx="590550" cy="590550"/>
            </a:xfrm>
            <a:custGeom>
              <a:avLst/>
              <a:gdLst>
                <a:gd name="T0" fmla="*/ 62 w 157"/>
                <a:gd name="T1" fmla="*/ 99 h 157"/>
                <a:gd name="T2" fmla="*/ 148 w 157"/>
                <a:gd name="T3" fmla="*/ 157 h 157"/>
                <a:gd name="T4" fmla="*/ 157 w 157"/>
                <a:gd name="T5" fmla="*/ 148 h 157"/>
                <a:gd name="T6" fmla="*/ 70 w 157"/>
                <a:gd name="T7" fmla="*/ 90 h 157"/>
                <a:gd name="T8" fmla="*/ 17 w 157"/>
                <a:gd name="T9" fmla="*/ 16 h 157"/>
                <a:gd name="T10" fmla="*/ 9 w 157"/>
                <a:gd name="T11" fmla="*/ 0 h 157"/>
                <a:gd name="T12" fmla="*/ 0 w 157"/>
                <a:gd name="T13" fmla="*/ 8 h 157"/>
                <a:gd name="T14" fmla="*/ 6 w 157"/>
                <a:gd name="T15" fmla="*/ 22 h 157"/>
                <a:gd name="T16" fmla="*/ 62 w 157"/>
                <a:gd name="T17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7">
                  <a:moveTo>
                    <a:pt x="62" y="99"/>
                  </a:moveTo>
                  <a:cubicBezTo>
                    <a:pt x="84" y="121"/>
                    <a:pt x="112" y="142"/>
                    <a:pt x="148" y="157"/>
                  </a:cubicBezTo>
                  <a:cubicBezTo>
                    <a:pt x="151" y="154"/>
                    <a:pt x="154" y="151"/>
                    <a:pt x="157" y="148"/>
                  </a:cubicBezTo>
                  <a:cubicBezTo>
                    <a:pt x="120" y="133"/>
                    <a:pt x="92" y="112"/>
                    <a:pt x="70" y="90"/>
                  </a:cubicBezTo>
                  <a:cubicBezTo>
                    <a:pt x="44" y="65"/>
                    <a:pt x="27" y="37"/>
                    <a:pt x="17" y="16"/>
                  </a:cubicBezTo>
                  <a:cubicBezTo>
                    <a:pt x="14" y="10"/>
                    <a:pt x="11" y="5"/>
                    <a:pt x="9" y="0"/>
                  </a:cubicBezTo>
                  <a:cubicBezTo>
                    <a:pt x="6" y="3"/>
                    <a:pt x="3" y="6"/>
                    <a:pt x="0" y="8"/>
                  </a:cubicBezTo>
                  <a:cubicBezTo>
                    <a:pt x="2" y="12"/>
                    <a:pt x="4" y="17"/>
                    <a:pt x="6" y="22"/>
                  </a:cubicBezTo>
                  <a:cubicBezTo>
                    <a:pt x="17" y="43"/>
                    <a:pt x="35" y="72"/>
                    <a:pt x="62" y="9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510587" y="1572564"/>
              <a:ext cx="671513" cy="673100"/>
            </a:xfrm>
            <a:custGeom>
              <a:avLst/>
              <a:gdLst>
                <a:gd name="T0" fmla="*/ 354 w 423"/>
                <a:gd name="T1" fmla="*/ 0 h 424"/>
                <a:gd name="T2" fmla="*/ 423 w 423"/>
                <a:gd name="T3" fmla="*/ 71 h 424"/>
                <a:gd name="T4" fmla="*/ 0 w 423"/>
                <a:gd name="T5" fmla="*/ 424 h 424"/>
                <a:gd name="T6" fmla="*/ 354 w 423"/>
                <a:gd name="T7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424">
                  <a:moveTo>
                    <a:pt x="354" y="0"/>
                  </a:moveTo>
                  <a:lnTo>
                    <a:pt x="423" y="71"/>
                  </a:lnTo>
                  <a:lnTo>
                    <a:pt x="0" y="42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153650" y="321614"/>
              <a:ext cx="285750" cy="285750"/>
            </a:xfrm>
            <a:custGeom>
              <a:avLst/>
              <a:gdLst>
                <a:gd name="T0" fmla="*/ 180 w 180"/>
                <a:gd name="T1" fmla="*/ 0 h 180"/>
                <a:gd name="T2" fmla="*/ 12 w 180"/>
                <a:gd name="T3" fmla="*/ 130 h 180"/>
                <a:gd name="T4" fmla="*/ 0 w 180"/>
                <a:gd name="T5" fmla="*/ 180 h 180"/>
                <a:gd name="T6" fmla="*/ 50 w 180"/>
                <a:gd name="T7" fmla="*/ 170 h 180"/>
                <a:gd name="T8" fmla="*/ 180 w 180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180" y="0"/>
                  </a:moveTo>
                  <a:lnTo>
                    <a:pt x="12" y="130"/>
                  </a:lnTo>
                  <a:lnTo>
                    <a:pt x="0" y="180"/>
                  </a:lnTo>
                  <a:lnTo>
                    <a:pt x="50" y="17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153650" y="321614"/>
              <a:ext cx="285750" cy="285750"/>
            </a:xfrm>
            <a:custGeom>
              <a:avLst/>
              <a:gdLst>
                <a:gd name="T0" fmla="*/ 180 w 180"/>
                <a:gd name="T1" fmla="*/ 0 h 180"/>
                <a:gd name="T2" fmla="*/ 12 w 180"/>
                <a:gd name="T3" fmla="*/ 130 h 180"/>
                <a:gd name="T4" fmla="*/ 0 w 180"/>
                <a:gd name="T5" fmla="*/ 180 h 180"/>
                <a:gd name="T6" fmla="*/ 50 w 180"/>
                <a:gd name="T7" fmla="*/ 170 h 180"/>
                <a:gd name="T8" fmla="*/ 180 w 180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180" y="0"/>
                  </a:moveTo>
                  <a:lnTo>
                    <a:pt x="12" y="130"/>
                  </a:lnTo>
                  <a:lnTo>
                    <a:pt x="0" y="180"/>
                  </a:lnTo>
                  <a:lnTo>
                    <a:pt x="50" y="170"/>
                  </a:lnTo>
                  <a:lnTo>
                    <a:pt x="1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9451975" y="948677"/>
              <a:ext cx="360363" cy="360363"/>
            </a:xfrm>
            <a:custGeom>
              <a:avLst/>
              <a:gdLst>
                <a:gd name="T0" fmla="*/ 79 w 96"/>
                <a:gd name="T1" fmla="*/ 79 h 96"/>
                <a:gd name="T2" fmla="*/ 17 w 96"/>
                <a:gd name="T3" fmla="*/ 79 h 96"/>
                <a:gd name="T4" fmla="*/ 17 w 96"/>
                <a:gd name="T5" fmla="*/ 17 h 96"/>
                <a:gd name="T6" fmla="*/ 79 w 96"/>
                <a:gd name="T7" fmla="*/ 17 h 96"/>
                <a:gd name="T8" fmla="*/ 79 w 96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79" y="79"/>
                  </a:moveTo>
                  <a:cubicBezTo>
                    <a:pt x="62" y="96"/>
                    <a:pt x="34" y="96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9451975" y="948677"/>
              <a:ext cx="360363" cy="360363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10 h 96"/>
                <a:gd name="T20" fmla="*/ 21 w 96"/>
                <a:gd name="T21" fmla="*/ 21 h 96"/>
                <a:gd name="T22" fmla="*/ 10 w 96"/>
                <a:gd name="T23" fmla="*/ 48 h 96"/>
                <a:gd name="T24" fmla="*/ 21 w 96"/>
                <a:gd name="T25" fmla="*/ 75 h 96"/>
                <a:gd name="T26" fmla="*/ 48 w 96"/>
                <a:gd name="T27" fmla="*/ 86 h 96"/>
                <a:gd name="T28" fmla="*/ 75 w 96"/>
                <a:gd name="T29" fmla="*/ 75 h 96"/>
                <a:gd name="T30" fmla="*/ 86 w 96"/>
                <a:gd name="T31" fmla="*/ 48 h 96"/>
                <a:gd name="T32" fmla="*/ 75 w 96"/>
                <a:gd name="T33" fmla="*/ 21 h 96"/>
                <a:gd name="T34" fmla="*/ 48 w 96"/>
                <a:gd name="T3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moveTo>
                    <a:pt x="48" y="10"/>
                  </a:moveTo>
                  <a:cubicBezTo>
                    <a:pt x="38" y="10"/>
                    <a:pt x="28" y="14"/>
                    <a:pt x="21" y="21"/>
                  </a:cubicBezTo>
                  <a:cubicBezTo>
                    <a:pt x="14" y="28"/>
                    <a:pt x="10" y="38"/>
                    <a:pt x="10" y="48"/>
                  </a:cubicBezTo>
                  <a:cubicBezTo>
                    <a:pt x="10" y="58"/>
                    <a:pt x="14" y="68"/>
                    <a:pt x="21" y="75"/>
                  </a:cubicBezTo>
                  <a:cubicBezTo>
                    <a:pt x="28" y="82"/>
                    <a:pt x="38" y="86"/>
                    <a:pt x="48" y="86"/>
                  </a:cubicBezTo>
                  <a:cubicBezTo>
                    <a:pt x="58" y="86"/>
                    <a:pt x="68" y="82"/>
                    <a:pt x="75" y="75"/>
                  </a:cubicBezTo>
                  <a:cubicBezTo>
                    <a:pt x="82" y="68"/>
                    <a:pt x="86" y="58"/>
                    <a:pt x="86" y="48"/>
                  </a:cubicBezTo>
                  <a:cubicBezTo>
                    <a:pt x="86" y="38"/>
                    <a:pt x="82" y="28"/>
                    <a:pt x="75" y="21"/>
                  </a:cubicBezTo>
                  <a:cubicBezTo>
                    <a:pt x="68" y="14"/>
                    <a:pt x="58" y="10"/>
                    <a:pt x="48" y="1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0263187" y="497827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805862" y="1850377"/>
              <a:ext cx="668338" cy="466725"/>
            </a:xfrm>
            <a:custGeom>
              <a:avLst/>
              <a:gdLst>
                <a:gd name="T0" fmla="*/ 45 w 178"/>
                <a:gd name="T1" fmla="*/ 102 h 124"/>
                <a:gd name="T2" fmla="*/ 1 w 178"/>
                <a:gd name="T3" fmla="*/ 123 h 124"/>
                <a:gd name="T4" fmla="*/ 0 w 178"/>
                <a:gd name="T5" fmla="*/ 123 h 124"/>
                <a:gd name="T6" fmla="*/ 0 w 178"/>
                <a:gd name="T7" fmla="*/ 123 h 124"/>
                <a:gd name="T8" fmla="*/ 1 w 178"/>
                <a:gd name="T9" fmla="*/ 124 h 124"/>
                <a:gd name="T10" fmla="*/ 45 w 178"/>
                <a:gd name="T11" fmla="*/ 102 h 124"/>
                <a:gd name="T12" fmla="*/ 45 w 178"/>
                <a:gd name="T13" fmla="*/ 102 h 124"/>
                <a:gd name="T14" fmla="*/ 178 w 178"/>
                <a:gd name="T15" fmla="*/ 0 h 124"/>
                <a:gd name="T16" fmla="*/ 158 w 178"/>
                <a:gd name="T17" fmla="*/ 19 h 124"/>
                <a:gd name="T18" fmla="*/ 158 w 178"/>
                <a:gd name="T19" fmla="*/ 19 h 124"/>
                <a:gd name="T20" fmla="*/ 178 w 178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24">
                  <a:moveTo>
                    <a:pt x="45" y="102"/>
                  </a:moveTo>
                  <a:cubicBezTo>
                    <a:pt x="31" y="110"/>
                    <a:pt x="16" y="117"/>
                    <a:pt x="1" y="123"/>
                  </a:cubicBezTo>
                  <a:cubicBezTo>
                    <a:pt x="1" y="123"/>
                    <a:pt x="1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6" y="117"/>
                    <a:pt x="31" y="110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moveTo>
                    <a:pt x="178" y="0"/>
                  </a:moveTo>
                  <a:cubicBezTo>
                    <a:pt x="172" y="7"/>
                    <a:pt x="165" y="13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65" y="13"/>
                    <a:pt x="172" y="7"/>
                    <a:pt x="1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8788400" y="2305989"/>
              <a:ext cx="17463" cy="7938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1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8975725" y="1921814"/>
              <a:ext cx="423863" cy="312738"/>
            </a:xfrm>
            <a:custGeom>
              <a:avLst/>
              <a:gdLst>
                <a:gd name="T0" fmla="*/ 113 w 113"/>
                <a:gd name="T1" fmla="*/ 0 h 83"/>
                <a:gd name="T2" fmla="*/ 0 w 113"/>
                <a:gd name="T3" fmla="*/ 83 h 83"/>
                <a:gd name="T4" fmla="*/ 0 w 113"/>
                <a:gd name="T5" fmla="*/ 83 h 83"/>
                <a:gd name="T6" fmla="*/ 113 w 113"/>
                <a:gd name="T7" fmla="*/ 0 h 83"/>
                <a:gd name="T8" fmla="*/ 113 w 11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">
                  <a:moveTo>
                    <a:pt x="113" y="0"/>
                  </a:moveTo>
                  <a:cubicBezTo>
                    <a:pt x="80" y="31"/>
                    <a:pt x="42" y="60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2" y="60"/>
                    <a:pt x="80" y="3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9415462" y="940739"/>
              <a:ext cx="652463" cy="796925"/>
            </a:xfrm>
            <a:custGeom>
              <a:avLst/>
              <a:gdLst>
                <a:gd name="T0" fmla="*/ 153 w 174"/>
                <a:gd name="T1" fmla="*/ 0 h 212"/>
                <a:gd name="T2" fmla="*/ 101 w 174"/>
                <a:gd name="T3" fmla="*/ 71 h 212"/>
                <a:gd name="T4" fmla="*/ 92 w 174"/>
                <a:gd name="T5" fmla="*/ 84 h 212"/>
                <a:gd name="T6" fmla="*/ 89 w 174"/>
                <a:gd name="T7" fmla="*/ 87 h 212"/>
                <a:gd name="T8" fmla="*/ 0 w 174"/>
                <a:gd name="T9" fmla="*/ 189 h 212"/>
                <a:gd name="T10" fmla="*/ 44 w 174"/>
                <a:gd name="T11" fmla="*/ 212 h 212"/>
                <a:gd name="T12" fmla="*/ 174 w 174"/>
                <a:gd name="T13" fmla="*/ 11 h 212"/>
                <a:gd name="T14" fmla="*/ 153 w 174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12">
                  <a:moveTo>
                    <a:pt x="153" y="0"/>
                  </a:moveTo>
                  <a:cubicBezTo>
                    <a:pt x="138" y="22"/>
                    <a:pt x="121" y="46"/>
                    <a:pt x="101" y="71"/>
                  </a:cubicBezTo>
                  <a:cubicBezTo>
                    <a:pt x="99" y="76"/>
                    <a:pt x="96" y="80"/>
                    <a:pt x="92" y="84"/>
                  </a:cubicBezTo>
                  <a:cubicBezTo>
                    <a:pt x="91" y="85"/>
                    <a:pt x="90" y="86"/>
                    <a:pt x="89" y="87"/>
                  </a:cubicBezTo>
                  <a:cubicBezTo>
                    <a:pt x="63" y="120"/>
                    <a:pt x="33" y="155"/>
                    <a:pt x="0" y="189"/>
                  </a:cubicBezTo>
                  <a:cubicBezTo>
                    <a:pt x="13" y="198"/>
                    <a:pt x="28" y="206"/>
                    <a:pt x="44" y="212"/>
                  </a:cubicBezTo>
                  <a:cubicBezTo>
                    <a:pt x="103" y="145"/>
                    <a:pt x="145" y="71"/>
                    <a:pt x="174" y="11"/>
                  </a:cubicBezTo>
                  <a:cubicBezTo>
                    <a:pt x="166" y="8"/>
                    <a:pt x="159" y="4"/>
                    <a:pt x="15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0012362" y="591489"/>
              <a:ext cx="217488" cy="349250"/>
            </a:xfrm>
            <a:custGeom>
              <a:avLst/>
              <a:gdLst>
                <a:gd name="T0" fmla="*/ 58 w 58"/>
                <a:gd name="T1" fmla="*/ 0 h 93"/>
                <a:gd name="T2" fmla="*/ 52 w 58"/>
                <a:gd name="T3" fmla="*/ 1 h 93"/>
                <a:gd name="T4" fmla="*/ 0 w 58"/>
                <a:gd name="T5" fmla="*/ 83 h 93"/>
                <a:gd name="T6" fmla="*/ 20 w 58"/>
                <a:gd name="T7" fmla="*/ 93 h 93"/>
                <a:gd name="T8" fmla="*/ 58 w 5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93">
                  <a:moveTo>
                    <a:pt x="58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41" y="20"/>
                    <a:pt x="24" y="49"/>
                    <a:pt x="0" y="83"/>
                  </a:cubicBezTo>
                  <a:cubicBezTo>
                    <a:pt x="6" y="87"/>
                    <a:pt x="13" y="90"/>
                    <a:pt x="20" y="93"/>
                  </a:cubicBezTo>
                  <a:cubicBezTo>
                    <a:pt x="39" y="53"/>
                    <a:pt x="51" y="20"/>
                    <a:pt x="5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8678862" y="1685277"/>
              <a:ext cx="866775" cy="628650"/>
            </a:xfrm>
            <a:custGeom>
              <a:avLst/>
              <a:gdLst>
                <a:gd name="T0" fmla="*/ 188 w 231"/>
                <a:gd name="T1" fmla="*/ 0 h 167"/>
                <a:gd name="T2" fmla="*/ 0 w 231"/>
                <a:gd name="T3" fmla="*/ 147 h 167"/>
                <a:gd name="T4" fmla="*/ 29 w 231"/>
                <a:gd name="T5" fmla="*/ 165 h 167"/>
                <a:gd name="T6" fmla="*/ 34 w 231"/>
                <a:gd name="T7" fmla="*/ 167 h 167"/>
                <a:gd name="T8" fmla="*/ 35 w 231"/>
                <a:gd name="T9" fmla="*/ 167 h 167"/>
                <a:gd name="T10" fmla="*/ 79 w 231"/>
                <a:gd name="T11" fmla="*/ 146 h 167"/>
                <a:gd name="T12" fmla="*/ 192 w 231"/>
                <a:gd name="T13" fmla="*/ 63 h 167"/>
                <a:gd name="T14" fmla="*/ 212 w 231"/>
                <a:gd name="T15" fmla="*/ 44 h 167"/>
                <a:gd name="T16" fmla="*/ 231 w 231"/>
                <a:gd name="T17" fmla="*/ 23 h 167"/>
                <a:gd name="T18" fmla="*/ 188 w 23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67">
                  <a:moveTo>
                    <a:pt x="188" y="0"/>
                  </a:moveTo>
                  <a:cubicBezTo>
                    <a:pt x="133" y="55"/>
                    <a:pt x="70" y="108"/>
                    <a:pt x="0" y="147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2" y="166"/>
                    <a:pt x="33" y="166"/>
                    <a:pt x="34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50" y="161"/>
                    <a:pt x="65" y="154"/>
                    <a:pt x="79" y="146"/>
                  </a:cubicBezTo>
                  <a:cubicBezTo>
                    <a:pt x="121" y="123"/>
                    <a:pt x="159" y="94"/>
                    <a:pt x="192" y="63"/>
                  </a:cubicBezTo>
                  <a:cubicBezTo>
                    <a:pt x="199" y="57"/>
                    <a:pt x="206" y="51"/>
                    <a:pt x="212" y="44"/>
                  </a:cubicBezTo>
                  <a:cubicBezTo>
                    <a:pt x="219" y="37"/>
                    <a:pt x="225" y="30"/>
                    <a:pt x="231" y="23"/>
                  </a:cubicBezTo>
                  <a:cubicBezTo>
                    <a:pt x="215" y="17"/>
                    <a:pt x="201" y="9"/>
                    <a:pt x="18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9988550" y="904227"/>
              <a:ext cx="98425" cy="77788"/>
            </a:xfrm>
            <a:custGeom>
              <a:avLst/>
              <a:gdLst>
                <a:gd name="T0" fmla="*/ 6 w 26"/>
                <a:gd name="T1" fmla="*/ 0 h 21"/>
                <a:gd name="T2" fmla="*/ 0 w 26"/>
                <a:gd name="T3" fmla="*/ 10 h 21"/>
                <a:gd name="T4" fmla="*/ 21 w 26"/>
                <a:gd name="T5" fmla="*/ 21 h 21"/>
                <a:gd name="T6" fmla="*/ 26 w 26"/>
                <a:gd name="T7" fmla="*/ 10 h 21"/>
                <a:gd name="T8" fmla="*/ 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6" y="0"/>
                  </a:moveTo>
                  <a:cubicBezTo>
                    <a:pt x="4" y="4"/>
                    <a:pt x="2" y="7"/>
                    <a:pt x="0" y="10"/>
                  </a:cubicBezTo>
                  <a:cubicBezTo>
                    <a:pt x="6" y="14"/>
                    <a:pt x="13" y="18"/>
                    <a:pt x="21" y="21"/>
                  </a:cubicBezTo>
                  <a:cubicBezTo>
                    <a:pt x="23" y="17"/>
                    <a:pt x="25" y="13"/>
                    <a:pt x="26" y="10"/>
                  </a:cubicBezTo>
                  <a:cubicBezTo>
                    <a:pt x="19" y="7"/>
                    <a:pt x="12" y="4"/>
                    <a:pt x="6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9385300" y="1651939"/>
              <a:ext cx="195263" cy="120650"/>
            </a:xfrm>
            <a:custGeom>
              <a:avLst/>
              <a:gdLst>
                <a:gd name="T0" fmla="*/ 8 w 52"/>
                <a:gd name="T1" fmla="*/ 0 h 32"/>
                <a:gd name="T2" fmla="*/ 0 w 52"/>
                <a:gd name="T3" fmla="*/ 9 h 32"/>
                <a:gd name="T4" fmla="*/ 43 w 52"/>
                <a:gd name="T5" fmla="*/ 32 h 32"/>
                <a:gd name="T6" fmla="*/ 52 w 52"/>
                <a:gd name="T7" fmla="*/ 23 h 32"/>
                <a:gd name="T8" fmla="*/ 8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13" y="18"/>
                    <a:pt x="27" y="26"/>
                    <a:pt x="43" y="32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36" y="17"/>
                    <a:pt x="21" y="9"/>
                    <a:pt x="8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0207625" y="505764"/>
              <a:ext cx="52388" cy="88900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0 h 24"/>
                <a:gd name="T4" fmla="*/ 0 w 14"/>
                <a:gd name="T5" fmla="*/ 24 h 24"/>
                <a:gd name="T6" fmla="*/ 6 w 14"/>
                <a:gd name="T7" fmla="*/ 23 h 24"/>
                <a:gd name="T8" fmla="*/ 14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9" y="9"/>
                    <a:pt x="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0"/>
                    <a:pt x="13" y="2"/>
                    <a:pt x="14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9748837" y="1209027"/>
              <a:ext cx="44450" cy="58738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16 h 16"/>
                <a:gd name="T4" fmla="*/ 3 w 12"/>
                <a:gd name="T5" fmla="*/ 13 h 16"/>
                <a:gd name="T6" fmla="*/ 12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cubicBezTo>
                    <a:pt x="8" y="5"/>
                    <a:pt x="5" y="11"/>
                    <a:pt x="0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7" y="9"/>
                    <a:pt x="10" y="5"/>
                    <a:pt x="12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32" name="Freeform 31"/>
          <p:cNvSpPr>
            <a:spLocks/>
          </p:cNvSpPr>
          <p:nvPr/>
        </p:nvSpPr>
        <p:spPr bwMode="auto">
          <a:xfrm>
            <a:off x="143296" y="3374929"/>
            <a:ext cx="1109663" cy="34529"/>
          </a:xfrm>
          <a:custGeom>
            <a:avLst/>
            <a:gdLst>
              <a:gd name="T0" fmla="*/ 0 w 394"/>
              <a:gd name="T1" fmla="*/ 6 h 12"/>
              <a:gd name="T2" fmla="*/ 62 w 394"/>
              <a:gd name="T3" fmla="*/ 3 h 12"/>
              <a:gd name="T4" fmla="*/ 92 w 394"/>
              <a:gd name="T5" fmla="*/ 2 h 12"/>
              <a:gd name="T6" fmla="*/ 125 w 394"/>
              <a:gd name="T7" fmla="*/ 1 h 12"/>
              <a:gd name="T8" fmla="*/ 161 w 394"/>
              <a:gd name="T9" fmla="*/ 1 h 12"/>
              <a:gd name="T10" fmla="*/ 197 w 394"/>
              <a:gd name="T11" fmla="*/ 0 h 12"/>
              <a:gd name="T12" fmla="*/ 234 w 394"/>
              <a:gd name="T13" fmla="*/ 1 h 12"/>
              <a:gd name="T14" fmla="*/ 270 w 394"/>
              <a:gd name="T15" fmla="*/ 1 h 12"/>
              <a:gd name="T16" fmla="*/ 333 w 394"/>
              <a:gd name="T17" fmla="*/ 3 h 12"/>
              <a:gd name="T18" fmla="*/ 394 w 394"/>
              <a:gd name="T19" fmla="*/ 6 h 12"/>
              <a:gd name="T20" fmla="*/ 333 w 394"/>
              <a:gd name="T21" fmla="*/ 10 h 12"/>
              <a:gd name="T22" fmla="*/ 270 w 394"/>
              <a:gd name="T23" fmla="*/ 12 h 12"/>
              <a:gd name="T24" fmla="*/ 234 w 394"/>
              <a:gd name="T25" fmla="*/ 12 h 12"/>
              <a:gd name="T26" fmla="*/ 197 w 394"/>
              <a:gd name="T27" fmla="*/ 12 h 12"/>
              <a:gd name="T28" fmla="*/ 161 w 394"/>
              <a:gd name="T29" fmla="*/ 12 h 12"/>
              <a:gd name="T30" fmla="*/ 125 w 394"/>
              <a:gd name="T31" fmla="*/ 12 h 12"/>
              <a:gd name="T32" fmla="*/ 92 w 394"/>
              <a:gd name="T33" fmla="*/ 11 h 12"/>
              <a:gd name="T34" fmla="*/ 62 w 394"/>
              <a:gd name="T35" fmla="*/ 10 h 12"/>
              <a:gd name="T36" fmla="*/ 0 w 394"/>
              <a:gd name="T37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94" h="12">
                <a:moveTo>
                  <a:pt x="0" y="6"/>
                </a:moveTo>
                <a:cubicBezTo>
                  <a:pt x="0" y="6"/>
                  <a:pt x="25" y="4"/>
                  <a:pt x="62" y="3"/>
                </a:cubicBezTo>
                <a:cubicBezTo>
                  <a:pt x="71" y="3"/>
                  <a:pt x="81" y="2"/>
                  <a:pt x="92" y="2"/>
                </a:cubicBezTo>
                <a:cubicBezTo>
                  <a:pt x="102" y="2"/>
                  <a:pt x="113" y="1"/>
                  <a:pt x="125" y="1"/>
                </a:cubicBezTo>
                <a:cubicBezTo>
                  <a:pt x="136" y="1"/>
                  <a:pt x="148" y="1"/>
                  <a:pt x="161" y="1"/>
                </a:cubicBezTo>
                <a:cubicBezTo>
                  <a:pt x="173" y="1"/>
                  <a:pt x="185" y="1"/>
                  <a:pt x="197" y="0"/>
                </a:cubicBezTo>
                <a:cubicBezTo>
                  <a:pt x="210" y="1"/>
                  <a:pt x="222" y="1"/>
                  <a:pt x="234" y="1"/>
                </a:cubicBezTo>
                <a:cubicBezTo>
                  <a:pt x="246" y="1"/>
                  <a:pt x="258" y="1"/>
                  <a:pt x="270" y="1"/>
                </a:cubicBezTo>
                <a:cubicBezTo>
                  <a:pt x="293" y="2"/>
                  <a:pt x="314" y="2"/>
                  <a:pt x="333" y="3"/>
                </a:cubicBezTo>
                <a:cubicBezTo>
                  <a:pt x="370" y="4"/>
                  <a:pt x="394" y="6"/>
                  <a:pt x="394" y="6"/>
                </a:cubicBezTo>
                <a:cubicBezTo>
                  <a:pt x="394" y="6"/>
                  <a:pt x="370" y="8"/>
                  <a:pt x="333" y="10"/>
                </a:cubicBezTo>
                <a:cubicBezTo>
                  <a:pt x="314" y="11"/>
                  <a:pt x="293" y="11"/>
                  <a:pt x="270" y="12"/>
                </a:cubicBezTo>
                <a:cubicBezTo>
                  <a:pt x="258" y="12"/>
                  <a:pt x="246" y="12"/>
                  <a:pt x="234" y="12"/>
                </a:cubicBezTo>
                <a:cubicBezTo>
                  <a:pt x="222" y="12"/>
                  <a:pt x="210" y="12"/>
                  <a:pt x="197" y="12"/>
                </a:cubicBezTo>
                <a:cubicBezTo>
                  <a:pt x="185" y="12"/>
                  <a:pt x="173" y="12"/>
                  <a:pt x="161" y="12"/>
                </a:cubicBezTo>
                <a:cubicBezTo>
                  <a:pt x="148" y="12"/>
                  <a:pt x="136" y="12"/>
                  <a:pt x="125" y="12"/>
                </a:cubicBezTo>
                <a:cubicBezTo>
                  <a:pt x="113" y="12"/>
                  <a:pt x="102" y="11"/>
                  <a:pt x="92" y="11"/>
                </a:cubicBezTo>
                <a:cubicBezTo>
                  <a:pt x="81" y="11"/>
                  <a:pt x="71" y="10"/>
                  <a:pt x="62" y="10"/>
                </a:cubicBezTo>
                <a:cubicBezTo>
                  <a:pt x="25" y="8"/>
                  <a:pt x="0" y="6"/>
                  <a:pt x="0" y="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2590031" y="3374929"/>
            <a:ext cx="560785" cy="34529"/>
          </a:xfrm>
          <a:custGeom>
            <a:avLst/>
            <a:gdLst>
              <a:gd name="T0" fmla="*/ 0 w 199"/>
              <a:gd name="T1" fmla="*/ 6 h 12"/>
              <a:gd name="T2" fmla="*/ 9 w 199"/>
              <a:gd name="T3" fmla="*/ 5 h 12"/>
              <a:gd name="T4" fmla="*/ 31 w 199"/>
              <a:gd name="T5" fmla="*/ 3 h 12"/>
              <a:gd name="T6" fmla="*/ 46 w 199"/>
              <a:gd name="T7" fmla="*/ 2 h 12"/>
              <a:gd name="T8" fmla="*/ 63 w 199"/>
              <a:gd name="T9" fmla="*/ 1 h 12"/>
              <a:gd name="T10" fmla="*/ 81 w 199"/>
              <a:gd name="T11" fmla="*/ 1 h 12"/>
              <a:gd name="T12" fmla="*/ 100 w 199"/>
              <a:gd name="T13" fmla="*/ 0 h 12"/>
              <a:gd name="T14" fmla="*/ 118 w 199"/>
              <a:gd name="T15" fmla="*/ 1 h 12"/>
              <a:gd name="T16" fmla="*/ 136 w 199"/>
              <a:gd name="T17" fmla="*/ 1 h 12"/>
              <a:gd name="T18" fmla="*/ 168 w 199"/>
              <a:gd name="T19" fmla="*/ 3 h 12"/>
              <a:gd name="T20" fmla="*/ 190 w 199"/>
              <a:gd name="T21" fmla="*/ 5 h 12"/>
              <a:gd name="T22" fmla="*/ 199 w 199"/>
              <a:gd name="T23" fmla="*/ 6 h 12"/>
              <a:gd name="T24" fmla="*/ 190 w 199"/>
              <a:gd name="T25" fmla="*/ 8 h 12"/>
              <a:gd name="T26" fmla="*/ 168 w 199"/>
              <a:gd name="T27" fmla="*/ 10 h 12"/>
              <a:gd name="T28" fmla="*/ 136 w 199"/>
              <a:gd name="T29" fmla="*/ 12 h 12"/>
              <a:gd name="T30" fmla="*/ 118 w 199"/>
              <a:gd name="T31" fmla="*/ 12 h 12"/>
              <a:gd name="T32" fmla="*/ 100 w 199"/>
              <a:gd name="T33" fmla="*/ 12 h 12"/>
              <a:gd name="T34" fmla="*/ 81 w 199"/>
              <a:gd name="T35" fmla="*/ 12 h 12"/>
              <a:gd name="T36" fmla="*/ 63 w 199"/>
              <a:gd name="T37" fmla="*/ 12 h 12"/>
              <a:gd name="T38" fmla="*/ 46 w 199"/>
              <a:gd name="T39" fmla="*/ 11 h 12"/>
              <a:gd name="T40" fmla="*/ 31 w 199"/>
              <a:gd name="T41" fmla="*/ 10 h 12"/>
              <a:gd name="T42" fmla="*/ 9 w 199"/>
              <a:gd name="T43" fmla="*/ 8 h 12"/>
              <a:gd name="T44" fmla="*/ 0 w 199"/>
              <a:gd name="T4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9" h="12">
                <a:moveTo>
                  <a:pt x="0" y="6"/>
                </a:moveTo>
                <a:cubicBezTo>
                  <a:pt x="0" y="6"/>
                  <a:pt x="3" y="6"/>
                  <a:pt x="9" y="5"/>
                </a:cubicBezTo>
                <a:cubicBezTo>
                  <a:pt x="14" y="5"/>
                  <a:pt x="22" y="4"/>
                  <a:pt x="31" y="3"/>
                </a:cubicBezTo>
                <a:cubicBezTo>
                  <a:pt x="36" y="3"/>
                  <a:pt x="41" y="2"/>
                  <a:pt x="46" y="2"/>
                </a:cubicBezTo>
                <a:cubicBezTo>
                  <a:pt x="52" y="2"/>
                  <a:pt x="57" y="1"/>
                  <a:pt x="63" y="1"/>
                </a:cubicBezTo>
                <a:cubicBezTo>
                  <a:pt x="69" y="1"/>
                  <a:pt x="75" y="1"/>
                  <a:pt x="81" y="1"/>
                </a:cubicBezTo>
                <a:cubicBezTo>
                  <a:pt x="87" y="1"/>
                  <a:pt x="93" y="1"/>
                  <a:pt x="100" y="0"/>
                </a:cubicBezTo>
                <a:cubicBezTo>
                  <a:pt x="106" y="1"/>
                  <a:pt x="112" y="1"/>
                  <a:pt x="118" y="1"/>
                </a:cubicBezTo>
                <a:cubicBezTo>
                  <a:pt x="124" y="1"/>
                  <a:pt x="130" y="1"/>
                  <a:pt x="136" y="1"/>
                </a:cubicBezTo>
                <a:cubicBezTo>
                  <a:pt x="148" y="2"/>
                  <a:pt x="159" y="2"/>
                  <a:pt x="168" y="3"/>
                </a:cubicBezTo>
                <a:cubicBezTo>
                  <a:pt x="177" y="4"/>
                  <a:pt x="185" y="5"/>
                  <a:pt x="190" y="5"/>
                </a:cubicBezTo>
                <a:cubicBezTo>
                  <a:pt x="196" y="6"/>
                  <a:pt x="199" y="6"/>
                  <a:pt x="199" y="6"/>
                </a:cubicBezTo>
                <a:cubicBezTo>
                  <a:pt x="199" y="6"/>
                  <a:pt x="196" y="7"/>
                  <a:pt x="190" y="8"/>
                </a:cubicBezTo>
                <a:cubicBezTo>
                  <a:pt x="185" y="8"/>
                  <a:pt x="177" y="9"/>
                  <a:pt x="168" y="10"/>
                </a:cubicBezTo>
                <a:cubicBezTo>
                  <a:pt x="159" y="11"/>
                  <a:pt x="148" y="11"/>
                  <a:pt x="136" y="12"/>
                </a:cubicBezTo>
                <a:cubicBezTo>
                  <a:pt x="130" y="12"/>
                  <a:pt x="124" y="12"/>
                  <a:pt x="118" y="12"/>
                </a:cubicBezTo>
                <a:cubicBezTo>
                  <a:pt x="112" y="12"/>
                  <a:pt x="106" y="12"/>
                  <a:pt x="100" y="12"/>
                </a:cubicBezTo>
                <a:cubicBezTo>
                  <a:pt x="93" y="12"/>
                  <a:pt x="87" y="12"/>
                  <a:pt x="81" y="12"/>
                </a:cubicBezTo>
                <a:cubicBezTo>
                  <a:pt x="75" y="12"/>
                  <a:pt x="69" y="12"/>
                  <a:pt x="63" y="12"/>
                </a:cubicBezTo>
                <a:cubicBezTo>
                  <a:pt x="57" y="12"/>
                  <a:pt x="52" y="11"/>
                  <a:pt x="46" y="11"/>
                </a:cubicBezTo>
                <a:cubicBezTo>
                  <a:pt x="41" y="11"/>
                  <a:pt x="36" y="10"/>
                  <a:pt x="31" y="10"/>
                </a:cubicBezTo>
                <a:cubicBezTo>
                  <a:pt x="22" y="9"/>
                  <a:pt x="14" y="8"/>
                  <a:pt x="9" y="8"/>
                </a:cubicBezTo>
                <a:cubicBezTo>
                  <a:pt x="3" y="7"/>
                  <a:pt x="0" y="6"/>
                  <a:pt x="0" y="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4995094" y="3374929"/>
            <a:ext cx="3189685" cy="34529"/>
          </a:xfrm>
          <a:custGeom>
            <a:avLst/>
            <a:gdLst>
              <a:gd name="T0" fmla="*/ 0 w 1133"/>
              <a:gd name="T1" fmla="*/ 6 h 12"/>
              <a:gd name="T2" fmla="*/ 49 w 1133"/>
              <a:gd name="T3" fmla="*/ 5 h 12"/>
              <a:gd name="T4" fmla="*/ 105 w 1133"/>
              <a:gd name="T5" fmla="*/ 4 h 12"/>
              <a:gd name="T6" fmla="*/ 177 w 1133"/>
              <a:gd name="T7" fmla="*/ 3 h 12"/>
              <a:gd name="T8" fmla="*/ 263 w 1133"/>
              <a:gd name="T9" fmla="*/ 2 h 12"/>
              <a:gd name="T10" fmla="*/ 359 w 1133"/>
              <a:gd name="T11" fmla="*/ 1 h 12"/>
              <a:gd name="T12" fmla="*/ 461 w 1133"/>
              <a:gd name="T13" fmla="*/ 1 h 12"/>
              <a:gd name="T14" fmla="*/ 567 w 1133"/>
              <a:gd name="T15" fmla="*/ 0 h 12"/>
              <a:gd name="T16" fmla="*/ 672 w 1133"/>
              <a:gd name="T17" fmla="*/ 1 h 12"/>
              <a:gd name="T18" fmla="*/ 774 w 1133"/>
              <a:gd name="T19" fmla="*/ 1 h 12"/>
              <a:gd name="T20" fmla="*/ 956 w 1133"/>
              <a:gd name="T21" fmla="*/ 3 h 12"/>
              <a:gd name="T22" fmla="*/ 1028 w 1133"/>
              <a:gd name="T23" fmla="*/ 4 h 12"/>
              <a:gd name="T24" fmla="*/ 1084 w 1133"/>
              <a:gd name="T25" fmla="*/ 5 h 12"/>
              <a:gd name="T26" fmla="*/ 1133 w 1133"/>
              <a:gd name="T27" fmla="*/ 6 h 12"/>
              <a:gd name="T28" fmla="*/ 1084 w 1133"/>
              <a:gd name="T29" fmla="*/ 8 h 12"/>
              <a:gd name="T30" fmla="*/ 1028 w 1133"/>
              <a:gd name="T31" fmla="*/ 9 h 12"/>
              <a:gd name="T32" fmla="*/ 956 w 1133"/>
              <a:gd name="T33" fmla="*/ 10 h 12"/>
              <a:gd name="T34" fmla="*/ 774 w 1133"/>
              <a:gd name="T35" fmla="*/ 12 h 12"/>
              <a:gd name="T36" fmla="*/ 672 w 1133"/>
              <a:gd name="T37" fmla="*/ 12 h 12"/>
              <a:gd name="T38" fmla="*/ 567 w 1133"/>
              <a:gd name="T39" fmla="*/ 12 h 12"/>
              <a:gd name="T40" fmla="*/ 461 w 1133"/>
              <a:gd name="T41" fmla="*/ 12 h 12"/>
              <a:gd name="T42" fmla="*/ 359 w 1133"/>
              <a:gd name="T43" fmla="*/ 12 h 12"/>
              <a:gd name="T44" fmla="*/ 263 w 1133"/>
              <a:gd name="T45" fmla="*/ 11 h 12"/>
              <a:gd name="T46" fmla="*/ 177 w 1133"/>
              <a:gd name="T47" fmla="*/ 10 h 12"/>
              <a:gd name="T48" fmla="*/ 105 w 1133"/>
              <a:gd name="T49" fmla="*/ 9 h 12"/>
              <a:gd name="T50" fmla="*/ 49 w 1133"/>
              <a:gd name="T51" fmla="*/ 8 h 12"/>
              <a:gd name="T52" fmla="*/ 0 w 1133"/>
              <a:gd name="T53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33" h="12">
                <a:moveTo>
                  <a:pt x="0" y="6"/>
                </a:moveTo>
                <a:cubicBezTo>
                  <a:pt x="0" y="6"/>
                  <a:pt x="18" y="6"/>
                  <a:pt x="49" y="5"/>
                </a:cubicBezTo>
                <a:cubicBezTo>
                  <a:pt x="64" y="5"/>
                  <a:pt x="83" y="5"/>
                  <a:pt x="105" y="4"/>
                </a:cubicBezTo>
                <a:cubicBezTo>
                  <a:pt x="126" y="4"/>
                  <a:pt x="151" y="3"/>
                  <a:pt x="177" y="3"/>
                </a:cubicBezTo>
                <a:cubicBezTo>
                  <a:pt x="204" y="3"/>
                  <a:pt x="233" y="2"/>
                  <a:pt x="263" y="2"/>
                </a:cubicBezTo>
                <a:cubicBezTo>
                  <a:pt x="293" y="2"/>
                  <a:pt x="325" y="1"/>
                  <a:pt x="359" y="1"/>
                </a:cubicBezTo>
                <a:cubicBezTo>
                  <a:pt x="392" y="1"/>
                  <a:pt x="426" y="1"/>
                  <a:pt x="461" y="1"/>
                </a:cubicBezTo>
                <a:cubicBezTo>
                  <a:pt x="496" y="1"/>
                  <a:pt x="531" y="1"/>
                  <a:pt x="567" y="0"/>
                </a:cubicBezTo>
                <a:cubicBezTo>
                  <a:pt x="602" y="1"/>
                  <a:pt x="637" y="1"/>
                  <a:pt x="672" y="1"/>
                </a:cubicBezTo>
                <a:cubicBezTo>
                  <a:pt x="707" y="1"/>
                  <a:pt x="741" y="1"/>
                  <a:pt x="774" y="1"/>
                </a:cubicBezTo>
                <a:cubicBezTo>
                  <a:pt x="841" y="2"/>
                  <a:pt x="903" y="3"/>
                  <a:pt x="956" y="3"/>
                </a:cubicBezTo>
                <a:cubicBezTo>
                  <a:pt x="982" y="3"/>
                  <a:pt x="1007" y="4"/>
                  <a:pt x="1028" y="4"/>
                </a:cubicBezTo>
                <a:cubicBezTo>
                  <a:pt x="1050" y="5"/>
                  <a:pt x="1069" y="5"/>
                  <a:pt x="1084" y="5"/>
                </a:cubicBezTo>
                <a:cubicBezTo>
                  <a:pt x="1115" y="6"/>
                  <a:pt x="1133" y="6"/>
                  <a:pt x="1133" y="6"/>
                </a:cubicBezTo>
                <a:cubicBezTo>
                  <a:pt x="1133" y="6"/>
                  <a:pt x="1115" y="7"/>
                  <a:pt x="1084" y="8"/>
                </a:cubicBezTo>
                <a:cubicBezTo>
                  <a:pt x="1069" y="8"/>
                  <a:pt x="1050" y="8"/>
                  <a:pt x="1028" y="9"/>
                </a:cubicBezTo>
                <a:cubicBezTo>
                  <a:pt x="1007" y="9"/>
                  <a:pt x="982" y="10"/>
                  <a:pt x="956" y="10"/>
                </a:cubicBezTo>
                <a:cubicBezTo>
                  <a:pt x="903" y="10"/>
                  <a:pt x="841" y="11"/>
                  <a:pt x="774" y="12"/>
                </a:cubicBezTo>
                <a:cubicBezTo>
                  <a:pt x="741" y="12"/>
                  <a:pt x="707" y="12"/>
                  <a:pt x="672" y="12"/>
                </a:cubicBezTo>
                <a:cubicBezTo>
                  <a:pt x="637" y="12"/>
                  <a:pt x="602" y="12"/>
                  <a:pt x="567" y="12"/>
                </a:cubicBezTo>
                <a:cubicBezTo>
                  <a:pt x="531" y="12"/>
                  <a:pt x="496" y="12"/>
                  <a:pt x="461" y="12"/>
                </a:cubicBezTo>
                <a:cubicBezTo>
                  <a:pt x="426" y="12"/>
                  <a:pt x="392" y="12"/>
                  <a:pt x="359" y="12"/>
                </a:cubicBezTo>
                <a:cubicBezTo>
                  <a:pt x="325" y="12"/>
                  <a:pt x="293" y="11"/>
                  <a:pt x="263" y="11"/>
                </a:cubicBezTo>
                <a:cubicBezTo>
                  <a:pt x="233" y="10"/>
                  <a:pt x="204" y="10"/>
                  <a:pt x="177" y="10"/>
                </a:cubicBezTo>
                <a:cubicBezTo>
                  <a:pt x="151" y="10"/>
                  <a:pt x="126" y="9"/>
                  <a:pt x="105" y="9"/>
                </a:cubicBezTo>
                <a:cubicBezTo>
                  <a:pt x="83" y="8"/>
                  <a:pt x="64" y="8"/>
                  <a:pt x="49" y="8"/>
                </a:cubicBezTo>
                <a:cubicBezTo>
                  <a:pt x="18" y="7"/>
                  <a:pt x="0" y="6"/>
                  <a:pt x="0" y="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936694" y="2594137"/>
            <a:ext cx="604951" cy="604951"/>
            <a:chOff x="11209880" y="2875872"/>
            <a:chExt cx="493250" cy="493250"/>
          </a:xfrm>
        </p:grpSpPr>
        <p:sp>
          <p:nvSpPr>
            <p:cNvPr id="36" name="Oval 35"/>
            <p:cNvSpPr/>
            <p:nvPr/>
          </p:nvSpPr>
          <p:spPr>
            <a:xfrm flipH="1">
              <a:off x="11209880" y="2875872"/>
              <a:ext cx="493250" cy="493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100" dirty="0">
                <a:solidFill>
                  <a:schemeClr val="tx2"/>
                </a:solidFill>
                <a:ea typeface="微軟正黑體 Light" panose="020B0304030504040204" pitchFamily="34" charset="-120"/>
              </a:endParaRPr>
            </a:p>
          </p:txBody>
        </p:sp>
        <p:sp>
          <p:nvSpPr>
            <p:cNvPr id="37" name="Freeform 266"/>
            <p:cNvSpPr>
              <a:spLocks noChangeAspect="1" noChangeArrowheads="1"/>
            </p:cNvSpPr>
            <p:nvPr/>
          </p:nvSpPr>
          <p:spPr bwMode="auto">
            <a:xfrm flipH="1">
              <a:off x="11311459" y="2974376"/>
              <a:ext cx="268743" cy="296242"/>
            </a:xfrm>
            <a:custGeom>
              <a:avLst/>
              <a:gdLst>
                <a:gd name="T0" fmla="*/ 310 w 863"/>
                <a:gd name="T1" fmla="*/ 41 h 954"/>
                <a:gd name="T2" fmla="*/ 201 w 863"/>
                <a:gd name="T3" fmla="*/ 735 h 954"/>
                <a:gd name="T4" fmla="*/ 519 w 863"/>
                <a:gd name="T5" fmla="*/ 953 h 954"/>
                <a:gd name="T6" fmla="*/ 636 w 863"/>
                <a:gd name="T7" fmla="*/ 886 h 954"/>
                <a:gd name="T8" fmla="*/ 770 w 863"/>
                <a:gd name="T9" fmla="*/ 744 h 954"/>
                <a:gd name="T10" fmla="*/ 786 w 863"/>
                <a:gd name="T11" fmla="*/ 693 h 954"/>
                <a:gd name="T12" fmla="*/ 836 w 863"/>
                <a:gd name="T13" fmla="*/ 593 h 954"/>
                <a:gd name="T14" fmla="*/ 293 w 863"/>
                <a:gd name="T15" fmla="*/ 468 h 954"/>
                <a:gd name="T16" fmla="*/ 268 w 863"/>
                <a:gd name="T17" fmla="*/ 434 h 954"/>
                <a:gd name="T18" fmla="*/ 234 w 863"/>
                <a:gd name="T19" fmla="*/ 459 h 954"/>
                <a:gd name="T20" fmla="*/ 159 w 863"/>
                <a:gd name="T21" fmla="*/ 392 h 954"/>
                <a:gd name="T22" fmla="*/ 184 w 863"/>
                <a:gd name="T23" fmla="*/ 342 h 954"/>
                <a:gd name="T24" fmla="*/ 142 w 863"/>
                <a:gd name="T25" fmla="*/ 301 h 954"/>
                <a:gd name="T26" fmla="*/ 168 w 863"/>
                <a:gd name="T27" fmla="*/ 200 h 954"/>
                <a:gd name="T28" fmla="*/ 234 w 863"/>
                <a:gd name="T29" fmla="*/ 200 h 954"/>
                <a:gd name="T30" fmla="*/ 251 w 863"/>
                <a:gd name="T31" fmla="*/ 150 h 954"/>
                <a:gd name="T32" fmla="*/ 351 w 863"/>
                <a:gd name="T33" fmla="*/ 117 h 954"/>
                <a:gd name="T34" fmla="*/ 376 w 863"/>
                <a:gd name="T35" fmla="*/ 175 h 954"/>
                <a:gd name="T36" fmla="*/ 427 w 863"/>
                <a:gd name="T37" fmla="*/ 167 h 954"/>
                <a:gd name="T38" fmla="*/ 510 w 863"/>
                <a:gd name="T39" fmla="*/ 217 h 954"/>
                <a:gd name="T40" fmla="*/ 477 w 863"/>
                <a:gd name="T41" fmla="*/ 284 h 954"/>
                <a:gd name="T42" fmla="*/ 519 w 863"/>
                <a:gd name="T43" fmla="*/ 326 h 954"/>
                <a:gd name="T44" fmla="*/ 494 w 863"/>
                <a:gd name="T45" fmla="*/ 418 h 954"/>
                <a:gd name="T46" fmla="*/ 427 w 863"/>
                <a:gd name="T47" fmla="*/ 409 h 954"/>
                <a:gd name="T48" fmla="*/ 418 w 863"/>
                <a:gd name="T49" fmla="*/ 459 h 954"/>
                <a:gd name="T50" fmla="*/ 318 w 863"/>
                <a:gd name="T51" fmla="*/ 493 h 954"/>
                <a:gd name="T52" fmla="*/ 594 w 863"/>
                <a:gd name="T53" fmla="*/ 660 h 954"/>
                <a:gd name="T54" fmla="*/ 561 w 863"/>
                <a:gd name="T55" fmla="*/ 652 h 954"/>
                <a:gd name="T56" fmla="*/ 552 w 863"/>
                <a:gd name="T57" fmla="*/ 685 h 954"/>
                <a:gd name="T58" fmla="*/ 485 w 863"/>
                <a:gd name="T59" fmla="*/ 710 h 954"/>
                <a:gd name="T60" fmla="*/ 469 w 863"/>
                <a:gd name="T61" fmla="*/ 677 h 954"/>
                <a:gd name="T62" fmla="*/ 435 w 863"/>
                <a:gd name="T63" fmla="*/ 685 h 954"/>
                <a:gd name="T64" fmla="*/ 385 w 863"/>
                <a:gd name="T65" fmla="*/ 643 h 954"/>
                <a:gd name="T66" fmla="*/ 402 w 863"/>
                <a:gd name="T67" fmla="*/ 610 h 954"/>
                <a:gd name="T68" fmla="*/ 376 w 863"/>
                <a:gd name="T69" fmla="*/ 585 h 954"/>
                <a:gd name="T70" fmla="*/ 393 w 863"/>
                <a:gd name="T71" fmla="*/ 518 h 954"/>
                <a:gd name="T72" fmla="*/ 427 w 863"/>
                <a:gd name="T73" fmla="*/ 518 h 954"/>
                <a:gd name="T74" fmla="*/ 443 w 863"/>
                <a:gd name="T75" fmla="*/ 484 h 954"/>
                <a:gd name="T76" fmla="*/ 502 w 863"/>
                <a:gd name="T77" fmla="*/ 468 h 954"/>
                <a:gd name="T78" fmla="*/ 519 w 863"/>
                <a:gd name="T79" fmla="*/ 501 h 954"/>
                <a:gd name="T80" fmla="*/ 552 w 863"/>
                <a:gd name="T81" fmla="*/ 493 h 954"/>
                <a:gd name="T82" fmla="*/ 611 w 863"/>
                <a:gd name="T83" fmla="*/ 535 h 954"/>
                <a:gd name="T84" fmla="*/ 594 w 863"/>
                <a:gd name="T85" fmla="*/ 568 h 954"/>
                <a:gd name="T86" fmla="*/ 619 w 863"/>
                <a:gd name="T87" fmla="*/ 602 h 954"/>
                <a:gd name="T88" fmla="*/ 594 w 863"/>
                <a:gd name="T89" fmla="*/ 660 h 954"/>
                <a:gd name="T90" fmla="*/ 594 w 863"/>
                <a:gd name="T91" fmla="*/ 66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3" h="954">
                  <a:moveTo>
                    <a:pt x="761" y="426"/>
                  </a:moveTo>
                  <a:cubicBezTo>
                    <a:pt x="820" y="133"/>
                    <a:pt x="577" y="0"/>
                    <a:pt x="310" y="41"/>
                  </a:cubicBezTo>
                  <a:cubicBezTo>
                    <a:pt x="42" y="83"/>
                    <a:pt x="50" y="242"/>
                    <a:pt x="34" y="317"/>
                  </a:cubicBezTo>
                  <a:cubicBezTo>
                    <a:pt x="0" y="518"/>
                    <a:pt x="201" y="735"/>
                    <a:pt x="201" y="735"/>
                  </a:cubicBezTo>
                  <a:cubicBezTo>
                    <a:pt x="193" y="953"/>
                    <a:pt x="193" y="953"/>
                    <a:pt x="193" y="953"/>
                  </a:cubicBezTo>
                  <a:cubicBezTo>
                    <a:pt x="519" y="953"/>
                    <a:pt x="519" y="953"/>
                    <a:pt x="519" y="953"/>
                  </a:cubicBezTo>
                  <a:cubicBezTo>
                    <a:pt x="544" y="852"/>
                    <a:pt x="544" y="852"/>
                    <a:pt x="544" y="852"/>
                  </a:cubicBezTo>
                  <a:cubicBezTo>
                    <a:pt x="544" y="852"/>
                    <a:pt x="552" y="877"/>
                    <a:pt x="636" y="886"/>
                  </a:cubicBezTo>
                  <a:cubicBezTo>
                    <a:pt x="728" y="894"/>
                    <a:pt x="711" y="785"/>
                    <a:pt x="711" y="785"/>
                  </a:cubicBezTo>
                  <a:cubicBezTo>
                    <a:pt x="711" y="785"/>
                    <a:pt x="770" y="760"/>
                    <a:pt x="770" y="744"/>
                  </a:cubicBezTo>
                  <a:cubicBezTo>
                    <a:pt x="770" y="727"/>
                    <a:pt x="736" y="702"/>
                    <a:pt x="736" y="702"/>
                  </a:cubicBezTo>
                  <a:cubicBezTo>
                    <a:pt x="736" y="702"/>
                    <a:pt x="770" y="710"/>
                    <a:pt x="786" y="693"/>
                  </a:cubicBezTo>
                  <a:cubicBezTo>
                    <a:pt x="794" y="677"/>
                    <a:pt x="770" y="626"/>
                    <a:pt x="770" y="626"/>
                  </a:cubicBezTo>
                  <a:cubicBezTo>
                    <a:pt x="770" y="626"/>
                    <a:pt x="811" y="626"/>
                    <a:pt x="836" y="593"/>
                  </a:cubicBezTo>
                  <a:cubicBezTo>
                    <a:pt x="862" y="568"/>
                    <a:pt x="761" y="484"/>
                    <a:pt x="761" y="426"/>
                  </a:cubicBezTo>
                  <a:close/>
                  <a:moveTo>
                    <a:pt x="293" y="468"/>
                  </a:moveTo>
                  <a:cubicBezTo>
                    <a:pt x="293" y="468"/>
                    <a:pt x="293" y="451"/>
                    <a:pt x="293" y="443"/>
                  </a:cubicBezTo>
                  <a:cubicBezTo>
                    <a:pt x="284" y="434"/>
                    <a:pt x="276" y="434"/>
                    <a:pt x="268" y="434"/>
                  </a:cubicBezTo>
                  <a:cubicBezTo>
                    <a:pt x="260" y="443"/>
                    <a:pt x="243" y="451"/>
                    <a:pt x="243" y="451"/>
                  </a:cubicBezTo>
                  <a:cubicBezTo>
                    <a:pt x="234" y="459"/>
                    <a:pt x="234" y="459"/>
                    <a:pt x="234" y="459"/>
                  </a:cubicBezTo>
                  <a:lnTo>
                    <a:pt x="209" y="451"/>
                  </a:lnTo>
                  <a:cubicBezTo>
                    <a:pt x="159" y="392"/>
                    <a:pt x="159" y="392"/>
                    <a:pt x="159" y="392"/>
                  </a:cubicBezTo>
                  <a:cubicBezTo>
                    <a:pt x="159" y="359"/>
                    <a:pt x="159" y="359"/>
                    <a:pt x="159" y="359"/>
                  </a:cubicBezTo>
                  <a:cubicBezTo>
                    <a:pt x="159" y="359"/>
                    <a:pt x="176" y="342"/>
                    <a:pt x="184" y="342"/>
                  </a:cubicBezTo>
                  <a:cubicBezTo>
                    <a:pt x="184" y="334"/>
                    <a:pt x="184" y="326"/>
                    <a:pt x="184" y="317"/>
                  </a:cubicBezTo>
                  <a:cubicBezTo>
                    <a:pt x="168" y="309"/>
                    <a:pt x="142" y="301"/>
                    <a:pt x="142" y="301"/>
                  </a:cubicBezTo>
                  <a:cubicBezTo>
                    <a:pt x="134" y="267"/>
                    <a:pt x="134" y="267"/>
                    <a:pt x="134" y="267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201" y="192"/>
                    <a:pt x="201" y="192"/>
                    <a:pt x="201" y="192"/>
                  </a:cubicBezTo>
                  <a:cubicBezTo>
                    <a:pt x="201" y="192"/>
                    <a:pt x="226" y="200"/>
                    <a:pt x="234" y="200"/>
                  </a:cubicBezTo>
                  <a:cubicBezTo>
                    <a:pt x="243" y="200"/>
                    <a:pt x="243" y="192"/>
                    <a:pt x="251" y="192"/>
                  </a:cubicBezTo>
                  <a:cubicBezTo>
                    <a:pt x="251" y="175"/>
                    <a:pt x="251" y="150"/>
                    <a:pt x="251" y="150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351" y="117"/>
                    <a:pt x="351" y="117"/>
                    <a:pt x="351" y="117"/>
                  </a:cubicBezTo>
                  <a:cubicBezTo>
                    <a:pt x="376" y="142"/>
                    <a:pt x="376" y="142"/>
                    <a:pt x="376" y="142"/>
                  </a:cubicBezTo>
                  <a:cubicBezTo>
                    <a:pt x="376" y="142"/>
                    <a:pt x="376" y="167"/>
                    <a:pt x="376" y="175"/>
                  </a:cubicBezTo>
                  <a:cubicBezTo>
                    <a:pt x="385" y="175"/>
                    <a:pt x="393" y="183"/>
                    <a:pt x="402" y="183"/>
                  </a:cubicBezTo>
                  <a:cubicBezTo>
                    <a:pt x="410" y="175"/>
                    <a:pt x="427" y="167"/>
                    <a:pt x="427" y="167"/>
                  </a:cubicBezTo>
                  <a:cubicBezTo>
                    <a:pt x="460" y="167"/>
                    <a:pt x="460" y="167"/>
                    <a:pt x="460" y="167"/>
                  </a:cubicBezTo>
                  <a:cubicBezTo>
                    <a:pt x="510" y="217"/>
                    <a:pt x="510" y="217"/>
                    <a:pt x="510" y="217"/>
                  </a:cubicBezTo>
                  <a:cubicBezTo>
                    <a:pt x="510" y="250"/>
                    <a:pt x="510" y="250"/>
                    <a:pt x="510" y="250"/>
                  </a:cubicBezTo>
                  <a:cubicBezTo>
                    <a:pt x="510" y="250"/>
                    <a:pt x="494" y="267"/>
                    <a:pt x="477" y="284"/>
                  </a:cubicBezTo>
                  <a:cubicBezTo>
                    <a:pt x="485" y="284"/>
                    <a:pt x="485" y="292"/>
                    <a:pt x="485" y="301"/>
                  </a:cubicBezTo>
                  <a:cubicBezTo>
                    <a:pt x="494" y="309"/>
                    <a:pt x="519" y="326"/>
                    <a:pt x="519" y="326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494" y="418"/>
                    <a:pt x="494" y="418"/>
                    <a:pt x="494" y="418"/>
                  </a:cubicBezTo>
                  <a:cubicBezTo>
                    <a:pt x="460" y="426"/>
                    <a:pt x="460" y="426"/>
                    <a:pt x="460" y="426"/>
                  </a:cubicBezTo>
                  <a:cubicBezTo>
                    <a:pt x="460" y="426"/>
                    <a:pt x="443" y="418"/>
                    <a:pt x="427" y="409"/>
                  </a:cubicBezTo>
                  <a:cubicBezTo>
                    <a:pt x="427" y="418"/>
                    <a:pt x="418" y="418"/>
                    <a:pt x="410" y="426"/>
                  </a:cubicBezTo>
                  <a:cubicBezTo>
                    <a:pt x="410" y="434"/>
                    <a:pt x="418" y="459"/>
                    <a:pt x="418" y="459"/>
                  </a:cubicBezTo>
                  <a:cubicBezTo>
                    <a:pt x="393" y="484"/>
                    <a:pt x="393" y="484"/>
                    <a:pt x="393" y="484"/>
                  </a:cubicBezTo>
                  <a:cubicBezTo>
                    <a:pt x="318" y="493"/>
                    <a:pt x="318" y="493"/>
                    <a:pt x="318" y="493"/>
                  </a:cubicBezTo>
                  <a:lnTo>
                    <a:pt x="293" y="468"/>
                  </a:lnTo>
                  <a:close/>
                  <a:moveTo>
                    <a:pt x="594" y="660"/>
                  </a:moveTo>
                  <a:cubicBezTo>
                    <a:pt x="577" y="669"/>
                    <a:pt x="577" y="669"/>
                    <a:pt x="577" y="669"/>
                  </a:cubicBezTo>
                  <a:cubicBezTo>
                    <a:pt x="577" y="669"/>
                    <a:pt x="561" y="660"/>
                    <a:pt x="561" y="652"/>
                  </a:cubicBezTo>
                  <a:cubicBezTo>
                    <a:pt x="552" y="660"/>
                    <a:pt x="552" y="660"/>
                    <a:pt x="544" y="660"/>
                  </a:cubicBezTo>
                  <a:cubicBezTo>
                    <a:pt x="544" y="669"/>
                    <a:pt x="552" y="685"/>
                    <a:pt x="552" y="685"/>
                  </a:cubicBezTo>
                  <a:cubicBezTo>
                    <a:pt x="535" y="702"/>
                    <a:pt x="535" y="702"/>
                    <a:pt x="535" y="702"/>
                  </a:cubicBezTo>
                  <a:cubicBezTo>
                    <a:pt x="485" y="710"/>
                    <a:pt x="485" y="710"/>
                    <a:pt x="485" y="710"/>
                  </a:cubicBezTo>
                  <a:cubicBezTo>
                    <a:pt x="469" y="693"/>
                    <a:pt x="469" y="693"/>
                    <a:pt x="469" y="693"/>
                  </a:cubicBezTo>
                  <a:lnTo>
                    <a:pt x="469" y="677"/>
                  </a:lnTo>
                  <a:cubicBezTo>
                    <a:pt x="460" y="669"/>
                    <a:pt x="460" y="669"/>
                    <a:pt x="452" y="669"/>
                  </a:cubicBezTo>
                  <a:cubicBezTo>
                    <a:pt x="435" y="685"/>
                    <a:pt x="435" y="685"/>
                    <a:pt x="435" y="685"/>
                  </a:cubicBezTo>
                  <a:lnTo>
                    <a:pt x="410" y="685"/>
                  </a:lnTo>
                  <a:cubicBezTo>
                    <a:pt x="385" y="643"/>
                    <a:pt x="385" y="643"/>
                    <a:pt x="385" y="643"/>
                  </a:cubicBezTo>
                  <a:cubicBezTo>
                    <a:pt x="385" y="626"/>
                    <a:pt x="385" y="626"/>
                    <a:pt x="385" y="626"/>
                  </a:cubicBezTo>
                  <a:cubicBezTo>
                    <a:pt x="402" y="610"/>
                    <a:pt x="402" y="610"/>
                    <a:pt x="402" y="610"/>
                  </a:cubicBezTo>
                  <a:cubicBezTo>
                    <a:pt x="402" y="602"/>
                    <a:pt x="402" y="602"/>
                    <a:pt x="402" y="593"/>
                  </a:cubicBezTo>
                  <a:cubicBezTo>
                    <a:pt x="393" y="593"/>
                    <a:pt x="376" y="585"/>
                    <a:pt x="376" y="585"/>
                  </a:cubicBezTo>
                  <a:cubicBezTo>
                    <a:pt x="368" y="560"/>
                    <a:pt x="368" y="560"/>
                    <a:pt x="368" y="560"/>
                  </a:cubicBezTo>
                  <a:cubicBezTo>
                    <a:pt x="393" y="518"/>
                    <a:pt x="393" y="518"/>
                    <a:pt x="393" y="518"/>
                  </a:cubicBezTo>
                  <a:cubicBezTo>
                    <a:pt x="410" y="510"/>
                    <a:pt x="410" y="510"/>
                    <a:pt x="410" y="510"/>
                  </a:cubicBezTo>
                  <a:lnTo>
                    <a:pt x="427" y="518"/>
                  </a:lnTo>
                  <a:cubicBezTo>
                    <a:pt x="435" y="518"/>
                    <a:pt x="443" y="518"/>
                    <a:pt x="443" y="510"/>
                  </a:cubicBezTo>
                  <a:cubicBezTo>
                    <a:pt x="443" y="501"/>
                    <a:pt x="443" y="484"/>
                    <a:pt x="443" y="484"/>
                  </a:cubicBezTo>
                  <a:cubicBezTo>
                    <a:pt x="460" y="468"/>
                    <a:pt x="460" y="468"/>
                    <a:pt x="460" y="468"/>
                  </a:cubicBezTo>
                  <a:cubicBezTo>
                    <a:pt x="502" y="468"/>
                    <a:pt x="502" y="468"/>
                    <a:pt x="502" y="468"/>
                  </a:cubicBezTo>
                  <a:cubicBezTo>
                    <a:pt x="519" y="484"/>
                    <a:pt x="519" y="484"/>
                    <a:pt x="519" y="484"/>
                  </a:cubicBezTo>
                  <a:cubicBezTo>
                    <a:pt x="519" y="484"/>
                    <a:pt x="519" y="493"/>
                    <a:pt x="519" y="501"/>
                  </a:cubicBezTo>
                  <a:cubicBezTo>
                    <a:pt x="527" y="501"/>
                    <a:pt x="535" y="510"/>
                    <a:pt x="544" y="510"/>
                  </a:cubicBezTo>
                  <a:cubicBezTo>
                    <a:pt x="552" y="493"/>
                    <a:pt x="552" y="493"/>
                    <a:pt x="552" y="493"/>
                  </a:cubicBezTo>
                  <a:cubicBezTo>
                    <a:pt x="577" y="493"/>
                    <a:pt x="577" y="493"/>
                    <a:pt x="577" y="493"/>
                  </a:cubicBezTo>
                  <a:cubicBezTo>
                    <a:pt x="611" y="535"/>
                    <a:pt x="611" y="535"/>
                    <a:pt x="611" y="535"/>
                  </a:cubicBezTo>
                  <a:cubicBezTo>
                    <a:pt x="611" y="551"/>
                    <a:pt x="611" y="551"/>
                    <a:pt x="611" y="551"/>
                  </a:cubicBezTo>
                  <a:lnTo>
                    <a:pt x="594" y="568"/>
                  </a:lnTo>
                  <a:cubicBezTo>
                    <a:pt x="594" y="576"/>
                    <a:pt x="594" y="576"/>
                    <a:pt x="594" y="585"/>
                  </a:cubicBezTo>
                  <a:cubicBezTo>
                    <a:pt x="602" y="585"/>
                    <a:pt x="619" y="602"/>
                    <a:pt x="619" y="602"/>
                  </a:cubicBezTo>
                  <a:cubicBezTo>
                    <a:pt x="619" y="618"/>
                    <a:pt x="619" y="618"/>
                    <a:pt x="619" y="618"/>
                  </a:cubicBezTo>
                  <a:lnTo>
                    <a:pt x="594" y="660"/>
                  </a:lnTo>
                  <a:close/>
                  <a:moveTo>
                    <a:pt x="594" y="660"/>
                  </a:moveTo>
                  <a:lnTo>
                    <a:pt x="594" y="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137132" tIns="68567" rIns="137132" bIns="68567" anchor="ctr"/>
            <a:lstStyle/>
            <a:p>
              <a:pPr algn="r">
                <a:defRPr/>
              </a:pPr>
              <a:endParaRPr lang="en-US" dirty="0">
                <a:solidFill>
                  <a:schemeClr val="tx2"/>
                </a:solidFill>
                <a:ea typeface="微軟正黑體 Light" panose="020B0304030504040204" pitchFamily="34" charset="-120"/>
              </a:endParaRPr>
            </a:p>
          </p:txBody>
        </p:sp>
      </p:grp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6878091" y="1387776"/>
            <a:ext cx="1361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6" idx="0"/>
          </p:cNvCxnSpPr>
          <p:nvPr/>
        </p:nvCxnSpPr>
        <p:spPr>
          <a:xfrm flipV="1">
            <a:off x="8239169" y="1380083"/>
            <a:ext cx="0" cy="1214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8878" y="1996283"/>
            <a:ext cx="732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20,000</a:t>
            </a:r>
            <a:endParaRPr lang="en-US" altLang="zh-CN" sz="12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08344" y="2377179"/>
            <a:ext cx="1811143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Lato Light" charset="0"/>
                <a:sym typeface="Lato Light" charset="0"/>
              </a:rPr>
              <a:t>2,000</a:t>
            </a:r>
            <a:endParaRPr lang="en-US" altLang="zh-CN" sz="9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95425" y="4219884"/>
            <a:ext cx="732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50,000</a:t>
            </a:r>
            <a:endParaRPr lang="en-US" altLang="zh-CN" sz="12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14703" y="4612109"/>
            <a:ext cx="1811143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sym typeface="Gill Sans" charset="0"/>
              </a:rPr>
              <a:t>4,000</a:t>
            </a:r>
            <a:endParaRPr lang="en-US" altLang="zh-CN" sz="9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55359" y="1996283"/>
            <a:ext cx="732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20,000</a:t>
            </a:r>
            <a:endParaRPr lang="en-US" altLang="zh-CN" sz="12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15020" y="2418082"/>
            <a:ext cx="1811143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sym typeface="Gill Sans" charset="0"/>
              </a:rPr>
              <a:t>2,000</a:t>
            </a:r>
            <a:endParaRPr lang="en-US" altLang="zh-CN" sz="9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20599" y="4164401"/>
            <a:ext cx="69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16,000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61274" y="4572117"/>
            <a:ext cx="1811143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sym typeface="Gill Sans" charset="0"/>
              </a:rPr>
              <a:t>1,500</a:t>
            </a:r>
            <a:endParaRPr lang="en-US" altLang="zh-CN" sz="9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91737" y="4202116"/>
            <a:ext cx="588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6000</a:t>
            </a:r>
            <a:endParaRPr lang="en-US" altLang="zh-CN" sz="12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95126" y="4615699"/>
            <a:ext cx="1811143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sym typeface="Gill Sans" charset="0"/>
              </a:rPr>
              <a:t>500</a:t>
            </a:r>
            <a:endParaRPr lang="en-US" altLang="zh-CN" sz="9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Lato Light" charset="0"/>
              <a:sym typeface="Lato Light" charset="0"/>
            </a:endParaRPr>
          </a:p>
        </p:txBody>
      </p:sp>
      <p:pic>
        <p:nvPicPr>
          <p:cNvPr id="58" name="صورة 57">
            <a:extLst>
              <a:ext uri="{FF2B5EF4-FFF2-40B4-BE49-F238E27FC236}">
                <a16:creationId xmlns:a16="http://schemas.microsoft.com/office/drawing/2014/main" id="{21AB32CF-DF9D-4807-92D8-40789071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56" y="1345897"/>
            <a:ext cx="616744" cy="616744"/>
          </a:xfrm>
          <a:prstGeom prst="rect">
            <a:avLst/>
          </a:prstGeom>
        </p:spPr>
      </p:pic>
      <p:pic>
        <p:nvPicPr>
          <p:cNvPr id="60" name="صورة 59">
            <a:extLst>
              <a:ext uri="{FF2B5EF4-FFF2-40B4-BE49-F238E27FC236}">
                <a16:creationId xmlns:a16="http://schemas.microsoft.com/office/drawing/2014/main" id="{94841CD8-4A19-4E70-993E-2852E2A3D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48" y="1471397"/>
            <a:ext cx="1214364" cy="412694"/>
          </a:xfrm>
          <a:prstGeom prst="rect">
            <a:avLst/>
          </a:prstGeom>
        </p:spPr>
      </p:pic>
      <p:pic>
        <p:nvPicPr>
          <p:cNvPr id="62" name="صورة 61">
            <a:extLst>
              <a:ext uri="{FF2B5EF4-FFF2-40B4-BE49-F238E27FC236}">
                <a16:creationId xmlns:a16="http://schemas.microsoft.com/office/drawing/2014/main" id="{BB28F685-DA5B-453C-AFFA-B1CCD7426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325" y="3603647"/>
            <a:ext cx="832993" cy="559771"/>
          </a:xfrm>
          <a:prstGeom prst="rect">
            <a:avLst/>
          </a:prstGeom>
        </p:spPr>
      </p:pic>
      <p:pic>
        <p:nvPicPr>
          <p:cNvPr id="64" name="صورة 63">
            <a:extLst>
              <a:ext uri="{FF2B5EF4-FFF2-40B4-BE49-F238E27FC236}">
                <a16:creationId xmlns:a16="http://schemas.microsoft.com/office/drawing/2014/main" id="{949B3B4A-82E1-4DE8-8C1B-EB382DEE3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021" y="3466816"/>
            <a:ext cx="663476" cy="656842"/>
          </a:xfrm>
          <a:prstGeom prst="rect">
            <a:avLst/>
          </a:prstGeom>
        </p:spPr>
      </p:pic>
      <p:pic>
        <p:nvPicPr>
          <p:cNvPr id="66" name="صورة 65">
            <a:extLst>
              <a:ext uri="{FF2B5EF4-FFF2-40B4-BE49-F238E27FC236}">
                <a16:creationId xmlns:a16="http://schemas.microsoft.com/office/drawing/2014/main" id="{9B14974D-9F0A-4381-AD13-EA82ECA24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302" y="3466816"/>
            <a:ext cx="664069" cy="741544"/>
          </a:xfrm>
          <a:prstGeom prst="rect">
            <a:avLst/>
          </a:prstGeom>
        </p:spPr>
      </p:pic>
      <p:pic>
        <p:nvPicPr>
          <p:cNvPr id="68" name="صورة 67">
            <a:extLst>
              <a:ext uri="{FF2B5EF4-FFF2-40B4-BE49-F238E27FC236}">
                <a16:creationId xmlns:a16="http://schemas.microsoft.com/office/drawing/2014/main" id="{350F7ACD-7164-4854-90F4-A2BE46BC2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280145" y="4238091"/>
            <a:ext cx="262859" cy="262859"/>
          </a:xfrm>
          <a:prstGeom prst="rect">
            <a:avLst/>
          </a:prstGeom>
        </p:spPr>
      </p:pic>
      <p:pic>
        <p:nvPicPr>
          <p:cNvPr id="69" name="صورة 68">
            <a:extLst>
              <a:ext uri="{FF2B5EF4-FFF2-40B4-BE49-F238E27FC236}">
                <a16:creationId xmlns:a16="http://schemas.microsoft.com/office/drawing/2014/main" id="{6A934F26-A237-49E4-B488-DC1EBD0A5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3262" y="2017863"/>
            <a:ext cx="262151" cy="268247"/>
          </a:xfrm>
          <a:prstGeom prst="rect">
            <a:avLst/>
          </a:prstGeom>
        </p:spPr>
      </p:pic>
      <p:pic>
        <p:nvPicPr>
          <p:cNvPr id="70" name="صورة 69">
            <a:extLst>
              <a:ext uri="{FF2B5EF4-FFF2-40B4-BE49-F238E27FC236}">
                <a16:creationId xmlns:a16="http://schemas.microsoft.com/office/drawing/2014/main" id="{1F3DFC7E-4E8D-44F1-BD9E-57AAB0339D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148" y="2013779"/>
            <a:ext cx="262151" cy="268247"/>
          </a:xfrm>
          <a:prstGeom prst="rect">
            <a:avLst/>
          </a:prstGeom>
        </p:spPr>
      </p:pic>
      <p:pic>
        <p:nvPicPr>
          <p:cNvPr id="71" name="صورة 70">
            <a:extLst>
              <a:ext uri="{FF2B5EF4-FFF2-40B4-BE49-F238E27FC236}">
                <a16:creationId xmlns:a16="http://schemas.microsoft.com/office/drawing/2014/main" id="{8EF75C02-BDB6-4A6C-80E0-3BE481B16D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2692" y="4184165"/>
            <a:ext cx="262151" cy="268247"/>
          </a:xfrm>
          <a:prstGeom prst="rect">
            <a:avLst/>
          </a:prstGeom>
        </p:spPr>
      </p:pic>
      <p:pic>
        <p:nvPicPr>
          <p:cNvPr id="72" name="صورة 71">
            <a:extLst>
              <a:ext uri="{FF2B5EF4-FFF2-40B4-BE49-F238E27FC236}">
                <a16:creationId xmlns:a16="http://schemas.microsoft.com/office/drawing/2014/main" id="{999BEA33-FE8B-4A89-8129-61EADBA5DD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199" y="4203931"/>
            <a:ext cx="262151" cy="268247"/>
          </a:xfrm>
          <a:prstGeom prst="rect">
            <a:avLst/>
          </a:prstGeom>
        </p:spPr>
      </p:pic>
      <p:sp>
        <p:nvSpPr>
          <p:cNvPr id="74" name="Freeform 126">
            <a:extLst>
              <a:ext uri="{FF2B5EF4-FFF2-40B4-BE49-F238E27FC236}">
                <a16:creationId xmlns:a16="http://schemas.microsoft.com/office/drawing/2014/main" id="{2D9EAE17-948B-4672-A458-1FC5F9DC3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571" y="2654007"/>
            <a:ext cx="158103" cy="154291"/>
          </a:xfrm>
          <a:custGeom>
            <a:avLst/>
            <a:gdLst>
              <a:gd name="T0" fmla="*/ 95593 w 426"/>
              <a:gd name="T1" fmla="*/ 0 h 426"/>
              <a:gd name="T2" fmla="*/ 95593 w 426"/>
              <a:gd name="T3" fmla="*/ 0 h 426"/>
              <a:gd name="T4" fmla="*/ 0 w 426"/>
              <a:gd name="T5" fmla="*/ 96044 h 426"/>
              <a:gd name="T6" fmla="*/ 95593 w 426"/>
              <a:gd name="T7" fmla="*/ 191636 h 426"/>
              <a:gd name="T8" fmla="*/ 191636 w 426"/>
              <a:gd name="T9" fmla="*/ 96044 h 426"/>
              <a:gd name="T10" fmla="*/ 95593 w 426"/>
              <a:gd name="T11" fmla="*/ 0 h 426"/>
              <a:gd name="T12" fmla="*/ 103258 w 426"/>
              <a:gd name="T13" fmla="*/ 175854 h 426"/>
              <a:gd name="T14" fmla="*/ 103258 w 426"/>
              <a:gd name="T15" fmla="*/ 175854 h 426"/>
              <a:gd name="T16" fmla="*/ 103258 w 426"/>
              <a:gd name="T17" fmla="*/ 131665 h 426"/>
              <a:gd name="T18" fmla="*/ 87476 w 426"/>
              <a:gd name="T19" fmla="*/ 131665 h 426"/>
              <a:gd name="T20" fmla="*/ 87476 w 426"/>
              <a:gd name="T21" fmla="*/ 175854 h 426"/>
              <a:gd name="T22" fmla="*/ 15782 w 426"/>
              <a:gd name="T23" fmla="*/ 103709 h 426"/>
              <a:gd name="T24" fmla="*/ 59520 w 426"/>
              <a:gd name="T25" fmla="*/ 103709 h 426"/>
              <a:gd name="T26" fmla="*/ 59520 w 426"/>
              <a:gd name="T27" fmla="*/ 87927 h 426"/>
              <a:gd name="T28" fmla="*/ 15782 w 426"/>
              <a:gd name="T29" fmla="*/ 87927 h 426"/>
              <a:gd name="T30" fmla="*/ 87476 w 426"/>
              <a:gd name="T31" fmla="*/ 19840 h 426"/>
              <a:gd name="T32" fmla="*/ 87476 w 426"/>
              <a:gd name="T33" fmla="*/ 64029 h 426"/>
              <a:gd name="T34" fmla="*/ 103258 w 426"/>
              <a:gd name="T35" fmla="*/ 64029 h 426"/>
              <a:gd name="T36" fmla="*/ 103258 w 426"/>
              <a:gd name="T37" fmla="*/ 19840 h 426"/>
              <a:gd name="T38" fmla="*/ 171345 w 426"/>
              <a:gd name="T39" fmla="*/ 87927 h 426"/>
              <a:gd name="T40" fmla="*/ 131665 w 426"/>
              <a:gd name="T41" fmla="*/ 87927 h 426"/>
              <a:gd name="T42" fmla="*/ 131665 w 426"/>
              <a:gd name="T43" fmla="*/ 103709 h 426"/>
              <a:gd name="T44" fmla="*/ 171345 w 426"/>
              <a:gd name="T45" fmla="*/ 103709 h 426"/>
              <a:gd name="T46" fmla="*/ 103258 w 426"/>
              <a:gd name="T47" fmla="*/ 175854 h 42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26" h="426">
                <a:moveTo>
                  <a:pt x="212" y="0"/>
                </a:moveTo>
                <a:lnTo>
                  <a:pt x="212" y="0"/>
                </a:lnTo>
                <a:cubicBezTo>
                  <a:pt x="97" y="0"/>
                  <a:pt x="0" y="97"/>
                  <a:pt x="0" y="213"/>
                </a:cubicBezTo>
                <a:cubicBezTo>
                  <a:pt x="0" y="336"/>
                  <a:pt x="97" y="425"/>
                  <a:pt x="212" y="425"/>
                </a:cubicBezTo>
                <a:cubicBezTo>
                  <a:pt x="327" y="425"/>
                  <a:pt x="425" y="336"/>
                  <a:pt x="425" y="213"/>
                </a:cubicBezTo>
                <a:cubicBezTo>
                  <a:pt x="425" y="97"/>
                  <a:pt x="327" y="0"/>
                  <a:pt x="212" y="0"/>
                </a:cubicBezTo>
                <a:close/>
                <a:moveTo>
                  <a:pt x="229" y="390"/>
                </a:moveTo>
                <a:lnTo>
                  <a:pt x="229" y="390"/>
                </a:lnTo>
                <a:cubicBezTo>
                  <a:pt x="229" y="292"/>
                  <a:pt x="229" y="292"/>
                  <a:pt x="229" y="292"/>
                </a:cubicBezTo>
                <a:cubicBezTo>
                  <a:pt x="194" y="292"/>
                  <a:pt x="194" y="292"/>
                  <a:pt x="194" y="292"/>
                </a:cubicBezTo>
                <a:cubicBezTo>
                  <a:pt x="194" y="390"/>
                  <a:pt x="194" y="390"/>
                  <a:pt x="194" y="390"/>
                </a:cubicBezTo>
                <a:cubicBezTo>
                  <a:pt x="114" y="380"/>
                  <a:pt x="44" y="310"/>
                  <a:pt x="35" y="230"/>
                </a:cubicBezTo>
                <a:cubicBezTo>
                  <a:pt x="132" y="230"/>
                  <a:pt x="132" y="230"/>
                  <a:pt x="132" y="230"/>
                </a:cubicBezTo>
                <a:cubicBezTo>
                  <a:pt x="132" y="195"/>
                  <a:pt x="132" y="195"/>
                  <a:pt x="132" y="195"/>
                </a:cubicBezTo>
                <a:cubicBezTo>
                  <a:pt x="35" y="195"/>
                  <a:pt x="35" y="195"/>
                  <a:pt x="35" y="195"/>
                </a:cubicBezTo>
                <a:cubicBezTo>
                  <a:pt x="44" y="115"/>
                  <a:pt x="114" y="53"/>
                  <a:pt x="194" y="44"/>
                </a:cubicBezTo>
                <a:cubicBezTo>
                  <a:pt x="194" y="142"/>
                  <a:pt x="194" y="142"/>
                  <a:pt x="194" y="142"/>
                </a:cubicBezTo>
                <a:cubicBezTo>
                  <a:pt x="229" y="142"/>
                  <a:pt x="229" y="142"/>
                  <a:pt x="229" y="142"/>
                </a:cubicBezTo>
                <a:cubicBezTo>
                  <a:pt x="229" y="44"/>
                  <a:pt x="229" y="44"/>
                  <a:pt x="229" y="44"/>
                </a:cubicBezTo>
                <a:cubicBezTo>
                  <a:pt x="310" y="53"/>
                  <a:pt x="380" y="115"/>
                  <a:pt x="380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230"/>
                  <a:pt x="292" y="230"/>
                  <a:pt x="292" y="230"/>
                </a:cubicBezTo>
                <a:cubicBezTo>
                  <a:pt x="380" y="230"/>
                  <a:pt x="380" y="230"/>
                  <a:pt x="380" y="230"/>
                </a:cubicBezTo>
                <a:cubicBezTo>
                  <a:pt x="380" y="310"/>
                  <a:pt x="310" y="380"/>
                  <a:pt x="229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pic>
        <p:nvPicPr>
          <p:cNvPr id="75" name="صورة 74">
            <a:extLst>
              <a:ext uri="{FF2B5EF4-FFF2-40B4-BE49-F238E27FC236}">
                <a16:creationId xmlns:a16="http://schemas.microsoft.com/office/drawing/2014/main" id="{5D293C92-C462-4B9D-AB56-ABD691C971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1971" y="2554374"/>
            <a:ext cx="228620" cy="228620"/>
          </a:xfrm>
          <a:prstGeom prst="rect">
            <a:avLst/>
          </a:prstGeom>
        </p:spPr>
      </p:pic>
      <p:pic>
        <p:nvPicPr>
          <p:cNvPr id="77" name="صورة 76">
            <a:extLst>
              <a:ext uri="{FF2B5EF4-FFF2-40B4-BE49-F238E27FC236}">
                <a16:creationId xmlns:a16="http://schemas.microsoft.com/office/drawing/2014/main" id="{850F1B1A-3AF3-459A-9F17-8C2CD442D12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973077">
            <a:off x="4230651" y="2112365"/>
            <a:ext cx="404594" cy="404594"/>
          </a:xfrm>
          <a:prstGeom prst="rect">
            <a:avLst/>
          </a:prstGeom>
        </p:spPr>
      </p:pic>
      <p:pic>
        <p:nvPicPr>
          <p:cNvPr id="78" name="صورة 77">
            <a:extLst>
              <a:ext uri="{FF2B5EF4-FFF2-40B4-BE49-F238E27FC236}">
                <a16:creationId xmlns:a16="http://schemas.microsoft.com/office/drawing/2014/main" id="{88B7A4B9-1267-4D09-A398-3BDDF11EAC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666" y="2040969"/>
            <a:ext cx="536494" cy="536494"/>
          </a:xfrm>
          <a:prstGeom prst="rect">
            <a:avLst/>
          </a:prstGeom>
        </p:spPr>
      </p:pic>
      <p:pic>
        <p:nvPicPr>
          <p:cNvPr id="79" name="صورة 78">
            <a:extLst>
              <a:ext uri="{FF2B5EF4-FFF2-40B4-BE49-F238E27FC236}">
                <a16:creationId xmlns:a16="http://schemas.microsoft.com/office/drawing/2014/main" id="{E4EF680C-BFC8-422A-9198-D015CB3831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5524" y="2527292"/>
            <a:ext cx="231668" cy="225572"/>
          </a:xfrm>
          <a:prstGeom prst="rect">
            <a:avLst/>
          </a:prstGeom>
        </p:spPr>
      </p:pic>
      <p:pic>
        <p:nvPicPr>
          <p:cNvPr id="80" name="صورة 79">
            <a:extLst>
              <a:ext uri="{FF2B5EF4-FFF2-40B4-BE49-F238E27FC236}">
                <a16:creationId xmlns:a16="http://schemas.microsoft.com/office/drawing/2014/main" id="{50F008A8-2608-4A54-A07E-957856CD6A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1886" y="2524181"/>
            <a:ext cx="262151" cy="268247"/>
          </a:xfrm>
          <a:prstGeom prst="rect">
            <a:avLst/>
          </a:prstGeom>
        </p:spPr>
      </p:pic>
      <p:pic>
        <p:nvPicPr>
          <p:cNvPr id="81" name="صورة 80">
            <a:extLst>
              <a:ext uri="{FF2B5EF4-FFF2-40B4-BE49-F238E27FC236}">
                <a16:creationId xmlns:a16="http://schemas.microsoft.com/office/drawing/2014/main" id="{19138A59-CB63-4804-BDE0-C44F03ED1A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9306" y="2483070"/>
            <a:ext cx="262151" cy="268247"/>
          </a:xfrm>
          <a:prstGeom prst="rect">
            <a:avLst/>
          </a:prstGeom>
        </p:spPr>
      </p:pic>
      <p:pic>
        <p:nvPicPr>
          <p:cNvPr id="82" name="صورة 81">
            <a:extLst>
              <a:ext uri="{FF2B5EF4-FFF2-40B4-BE49-F238E27FC236}">
                <a16:creationId xmlns:a16="http://schemas.microsoft.com/office/drawing/2014/main" id="{ACA494A2-3559-4312-8A9E-4860D9841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3789" y="4717568"/>
            <a:ext cx="262151" cy="268247"/>
          </a:xfrm>
          <a:prstGeom prst="rect">
            <a:avLst/>
          </a:prstGeom>
        </p:spPr>
      </p:pic>
      <p:pic>
        <p:nvPicPr>
          <p:cNvPr id="83" name="صورة 82">
            <a:extLst>
              <a:ext uri="{FF2B5EF4-FFF2-40B4-BE49-F238E27FC236}">
                <a16:creationId xmlns:a16="http://schemas.microsoft.com/office/drawing/2014/main" id="{CC622AC6-741D-468C-AE22-E3C5AC5C19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3741" y="4702012"/>
            <a:ext cx="262151" cy="268247"/>
          </a:xfrm>
          <a:prstGeom prst="rect">
            <a:avLst/>
          </a:prstGeom>
        </p:spPr>
      </p:pic>
      <p:pic>
        <p:nvPicPr>
          <p:cNvPr id="84" name="صورة 83">
            <a:extLst>
              <a:ext uri="{FF2B5EF4-FFF2-40B4-BE49-F238E27FC236}">
                <a16:creationId xmlns:a16="http://schemas.microsoft.com/office/drawing/2014/main" id="{2E6285B4-DC6C-47C2-A0E9-A19C9647A8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5103" y="4732771"/>
            <a:ext cx="262151" cy="268247"/>
          </a:xfrm>
          <a:prstGeom prst="rect">
            <a:avLst/>
          </a:prstGeom>
        </p:spPr>
      </p:pic>
      <p:pic>
        <p:nvPicPr>
          <p:cNvPr id="85" name="صورة 84">
            <a:extLst>
              <a:ext uri="{FF2B5EF4-FFF2-40B4-BE49-F238E27FC236}">
                <a16:creationId xmlns:a16="http://schemas.microsoft.com/office/drawing/2014/main" id="{A9EC2FC2-BEBE-4A8B-A8B1-10F72338B9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790" y="4217653"/>
            <a:ext cx="536494" cy="536494"/>
          </a:xfrm>
          <a:prstGeom prst="rect">
            <a:avLst/>
          </a:prstGeom>
        </p:spPr>
      </p:pic>
      <p:pic>
        <p:nvPicPr>
          <p:cNvPr id="86" name="صورة 85">
            <a:extLst>
              <a:ext uri="{FF2B5EF4-FFF2-40B4-BE49-F238E27FC236}">
                <a16:creationId xmlns:a16="http://schemas.microsoft.com/office/drawing/2014/main" id="{3009AB5F-39F1-4B55-9C3E-F6A971AC3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3303" y="4279430"/>
            <a:ext cx="536494" cy="536494"/>
          </a:xfrm>
          <a:prstGeom prst="rect">
            <a:avLst/>
          </a:prstGeom>
        </p:spPr>
      </p:pic>
      <p:pic>
        <p:nvPicPr>
          <p:cNvPr id="87" name="صورة 86">
            <a:extLst>
              <a:ext uri="{FF2B5EF4-FFF2-40B4-BE49-F238E27FC236}">
                <a16:creationId xmlns:a16="http://schemas.microsoft.com/office/drawing/2014/main" id="{942BD985-F7AF-458D-9F16-27F3039C77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5050" y="4261165"/>
            <a:ext cx="536494" cy="536494"/>
          </a:xfrm>
          <a:prstGeom prst="rect">
            <a:avLst/>
          </a:prstGeom>
        </p:spPr>
      </p:pic>
      <p:pic>
        <p:nvPicPr>
          <p:cNvPr id="88" name="صورة 87">
            <a:extLst>
              <a:ext uri="{FF2B5EF4-FFF2-40B4-BE49-F238E27FC236}">
                <a16:creationId xmlns:a16="http://schemas.microsoft.com/office/drawing/2014/main" id="{074B7779-9261-4FBE-A113-B5D5103430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0482" y="4754147"/>
            <a:ext cx="231668" cy="231668"/>
          </a:xfrm>
          <a:prstGeom prst="rect">
            <a:avLst/>
          </a:prstGeom>
        </p:spPr>
      </p:pic>
      <p:pic>
        <p:nvPicPr>
          <p:cNvPr id="89" name="صورة 88">
            <a:extLst>
              <a:ext uri="{FF2B5EF4-FFF2-40B4-BE49-F238E27FC236}">
                <a16:creationId xmlns:a16="http://schemas.microsoft.com/office/drawing/2014/main" id="{F12401C6-2E30-470D-ADB4-EBC593836E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10434" y="4700090"/>
            <a:ext cx="231668" cy="231668"/>
          </a:xfrm>
          <a:prstGeom prst="rect">
            <a:avLst/>
          </a:prstGeom>
        </p:spPr>
      </p:pic>
      <p:pic>
        <p:nvPicPr>
          <p:cNvPr id="90" name="صورة 89">
            <a:extLst>
              <a:ext uri="{FF2B5EF4-FFF2-40B4-BE49-F238E27FC236}">
                <a16:creationId xmlns:a16="http://schemas.microsoft.com/office/drawing/2014/main" id="{E73E4B0F-5FC3-422F-AB35-560535A707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1544" y="4750216"/>
            <a:ext cx="231668" cy="231668"/>
          </a:xfrm>
          <a:prstGeom prst="rect">
            <a:avLst/>
          </a:prstGeom>
        </p:spPr>
      </p:pic>
      <p:pic>
        <p:nvPicPr>
          <p:cNvPr id="92" name="صورة 91">
            <a:extLst>
              <a:ext uri="{FF2B5EF4-FFF2-40B4-BE49-F238E27FC236}">
                <a16:creationId xmlns:a16="http://schemas.microsoft.com/office/drawing/2014/main" id="{0BB1DF70-B1D8-4424-87B0-F34048615E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26704" y="2087502"/>
            <a:ext cx="2018207" cy="2018207"/>
          </a:xfrm>
          <a:prstGeom prst="rect">
            <a:avLst/>
          </a:prstGeom>
        </p:spPr>
      </p:pic>
      <p:sp>
        <p:nvSpPr>
          <p:cNvPr id="91" name="Title 1">
            <a:extLst>
              <a:ext uri="{FF2B5EF4-FFF2-40B4-BE49-F238E27FC236}">
                <a16:creationId xmlns:a16="http://schemas.microsoft.com/office/drawing/2014/main" id="{F44AEA84-4795-461D-9F4F-86ED1C86376E}"/>
              </a:ext>
            </a:extLst>
          </p:cNvPr>
          <p:cNvSpPr txBox="1">
            <a:spLocks/>
          </p:cNvSpPr>
          <p:nvPr/>
        </p:nvSpPr>
        <p:spPr>
          <a:xfrm>
            <a:off x="1411574" y="40054"/>
            <a:ext cx="4079899" cy="46529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148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Roboto Light"/>
                <a:ea typeface="+mj-ea"/>
                <a:cs typeface="Roboto Light"/>
              </a:defRPr>
            </a:lvl1pPr>
          </a:lstStyle>
          <a:p>
            <a:pPr algn="r" rtl="1"/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&lt;</a:t>
            </a:r>
            <a:r>
              <a:rPr lang="ar-SA" altLang="zh-CN" sz="2400" b="1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ا</a:t>
            </a:r>
            <a:r>
              <a:rPr lang="ar-JO" altLang="zh-CN" sz="2400" b="1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لسوق المستهدف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&gt;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280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"/>
                            </p:stCondLst>
                            <p:childTnLst>
                              <p:par>
                                <p:cTn id="1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32" grpId="0" animBg="1"/>
      <p:bldP spid="33" grpId="0" animBg="1"/>
      <p:bldP spid="34" grpId="0" animBg="1"/>
      <p:bldP spid="43" grpId="0"/>
      <p:bldP spid="44" grpId="0"/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74" grpId="0" animBg="1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87788" y="288447"/>
            <a:ext cx="3133617" cy="2424603"/>
            <a:chOff x="2545763" y="384595"/>
            <a:chExt cx="4178156" cy="3232803"/>
          </a:xfrm>
        </p:grpSpPr>
        <p:sp>
          <p:nvSpPr>
            <p:cNvPr id="3" name="TextBox 2"/>
            <p:cNvSpPr txBox="1"/>
            <p:nvPr/>
          </p:nvSpPr>
          <p:spPr>
            <a:xfrm>
              <a:off x="2545763" y="384595"/>
              <a:ext cx="2357912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ar-JO" altLang="zh-CN" sz="3300" b="1" dirty="0">
                  <a:solidFill>
                    <a:srgbClr val="77777B"/>
                  </a:solidFill>
                  <a:latin typeface="Calibri" panose="020F0502020204030204" pitchFamily="34" charset="0"/>
                  <a:ea typeface="微軟正黑體 Light" panose="020B0304030504040204" pitchFamily="34" charset="-120"/>
                  <a:cs typeface="Calibri" panose="020F0502020204030204" pitchFamily="34" charset="0"/>
                </a:rPr>
                <a:t>الاستهداف</a:t>
              </a:r>
              <a:endParaRPr lang="en-US" altLang="zh-CN" sz="3300" b="1" dirty="0">
                <a:solidFill>
                  <a:srgbClr val="77777B"/>
                </a:solidFill>
                <a:latin typeface="Calibri" panose="020F0502020204030204" pitchFamily="34" charset="0"/>
                <a:ea typeface="微軟正黑體 Light" panose="020B0304030504040204" pitchFamily="34" charset="-120"/>
                <a:cs typeface="Calibri" panose="020F050202020403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98933" y="3165993"/>
              <a:ext cx="724986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ar-JO" sz="1600" b="1" dirty="0">
                  <a:solidFill>
                    <a:srgbClr val="77777B"/>
                  </a:solidFill>
                  <a:ea typeface="微軟正黑體 Light" panose="020B0304030504040204" pitchFamily="34" charset="-120"/>
                </a:rPr>
                <a:t>السنة</a:t>
              </a:r>
              <a:endParaRPr lang="en-US" sz="1400" b="1" dirty="0">
                <a:solidFill>
                  <a:srgbClr val="77777B"/>
                </a:solidFill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2950" y="2954832"/>
            <a:ext cx="3804691" cy="1292565"/>
            <a:chOff x="990600" y="3853667"/>
            <a:chExt cx="5072921" cy="1723420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990600" y="5374919"/>
              <a:ext cx="5060441" cy="202168"/>
            </a:xfrm>
            <a:custGeom>
              <a:avLst/>
              <a:gdLst>
                <a:gd name="T0" fmla="*/ 4054 w 4136"/>
                <a:gd name="T1" fmla="*/ 0 h 165"/>
                <a:gd name="T2" fmla="*/ 3007 w 4136"/>
                <a:gd name="T3" fmla="*/ 0 h 165"/>
                <a:gd name="T4" fmla="*/ 2995 w 4136"/>
                <a:gd name="T5" fmla="*/ 28 h 165"/>
                <a:gd name="T6" fmla="*/ 2979 w 4136"/>
                <a:gd name="T7" fmla="*/ 30 h 165"/>
                <a:gd name="T8" fmla="*/ 2920 w 4136"/>
                <a:gd name="T9" fmla="*/ 13 h 165"/>
                <a:gd name="T10" fmla="*/ 2910 w 4136"/>
                <a:gd name="T11" fmla="*/ 75 h 165"/>
                <a:gd name="T12" fmla="*/ 2904 w 4136"/>
                <a:gd name="T13" fmla="*/ 74 h 165"/>
                <a:gd name="T14" fmla="*/ 2893 w 4136"/>
                <a:gd name="T15" fmla="*/ 0 h 165"/>
                <a:gd name="T16" fmla="*/ 2144 w 4136"/>
                <a:gd name="T17" fmla="*/ 0 h 165"/>
                <a:gd name="T18" fmla="*/ 2132 w 4136"/>
                <a:gd name="T19" fmla="*/ 36 h 165"/>
                <a:gd name="T20" fmla="*/ 2116 w 4136"/>
                <a:gd name="T21" fmla="*/ 38 h 165"/>
                <a:gd name="T22" fmla="*/ 2057 w 4136"/>
                <a:gd name="T23" fmla="*/ 21 h 165"/>
                <a:gd name="T24" fmla="*/ 2047 w 4136"/>
                <a:gd name="T25" fmla="*/ 83 h 165"/>
                <a:gd name="T26" fmla="*/ 2041 w 4136"/>
                <a:gd name="T27" fmla="*/ 82 h 165"/>
                <a:gd name="T28" fmla="*/ 2033 w 4136"/>
                <a:gd name="T29" fmla="*/ 0 h 165"/>
                <a:gd name="T30" fmla="*/ 1192 w 4136"/>
                <a:gd name="T31" fmla="*/ 0 h 165"/>
                <a:gd name="T32" fmla="*/ 1180 w 4136"/>
                <a:gd name="T33" fmla="*/ 36 h 165"/>
                <a:gd name="T34" fmla="*/ 1164 w 4136"/>
                <a:gd name="T35" fmla="*/ 38 h 165"/>
                <a:gd name="T36" fmla="*/ 1105 w 4136"/>
                <a:gd name="T37" fmla="*/ 21 h 165"/>
                <a:gd name="T38" fmla="*/ 1095 w 4136"/>
                <a:gd name="T39" fmla="*/ 83 h 165"/>
                <a:gd name="T40" fmla="*/ 1090 w 4136"/>
                <a:gd name="T41" fmla="*/ 82 h 165"/>
                <a:gd name="T42" fmla="*/ 1081 w 4136"/>
                <a:gd name="T43" fmla="*/ 0 h 165"/>
                <a:gd name="T44" fmla="*/ 996 w 4136"/>
                <a:gd name="T45" fmla="*/ 0 h 165"/>
                <a:gd name="T46" fmla="*/ 908 w 4136"/>
                <a:gd name="T47" fmla="*/ 73 h 165"/>
                <a:gd name="T48" fmla="*/ 50 w 4136"/>
                <a:gd name="T49" fmla="*/ 92 h 165"/>
                <a:gd name="T50" fmla="*/ 160 w 4136"/>
                <a:gd name="T51" fmla="*/ 0 h 165"/>
                <a:gd name="T52" fmla="*/ 81 w 4136"/>
                <a:gd name="T53" fmla="*/ 0 h 165"/>
                <a:gd name="T54" fmla="*/ 0 w 4136"/>
                <a:gd name="T55" fmla="*/ 82 h 165"/>
                <a:gd name="T56" fmla="*/ 0 w 4136"/>
                <a:gd name="T57" fmla="*/ 84 h 165"/>
                <a:gd name="T58" fmla="*/ 81 w 4136"/>
                <a:gd name="T59" fmla="*/ 165 h 165"/>
                <a:gd name="T60" fmla="*/ 4054 w 4136"/>
                <a:gd name="T61" fmla="*/ 165 h 165"/>
                <a:gd name="T62" fmla="*/ 4136 w 4136"/>
                <a:gd name="T63" fmla="*/ 84 h 165"/>
                <a:gd name="T64" fmla="*/ 4136 w 4136"/>
                <a:gd name="T65" fmla="*/ 82 h 165"/>
                <a:gd name="T66" fmla="*/ 4054 w 4136"/>
                <a:gd name="T6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36" h="165">
                  <a:moveTo>
                    <a:pt x="4054" y="0"/>
                  </a:moveTo>
                  <a:cubicBezTo>
                    <a:pt x="3007" y="0"/>
                    <a:pt x="3007" y="0"/>
                    <a:pt x="3007" y="0"/>
                  </a:cubicBezTo>
                  <a:cubicBezTo>
                    <a:pt x="3007" y="14"/>
                    <a:pt x="3004" y="26"/>
                    <a:pt x="2995" y="28"/>
                  </a:cubicBezTo>
                  <a:cubicBezTo>
                    <a:pt x="2990" y="30"/>
                    <a:pt x="2985" y="30"/>
                    <a:pt x="2979" y="30"/>
                  </a:cubicBezTo>
                  <a:cubicBezTo>
                    <a:pt x="2951" y="30"/>
                    <a:pt x="2920" y="13"/>
                    <a:pt x="2920" y="13"/>
                  </a:cubicBezTo>
                  <a:cubicBezTo>
                    <a:pt x="2920" y="13"/>
                    <a:pt x="2948" y="75"/>
                    <a:pt x="2910" y="75"/>
                  </a:cubicBezTo>
                  <a:cubicBezTo>
                    <a:pt x="2908" y="75"/>
                    <a:pt x="2906" y="75"/>
                    <a:pt x="2904" y="74"/>
                  </a:cubicBezTo>
                  <a:cubicBezTo>
                    <a:pt x="2873" y="70"/>
                    <a:pt x="2883" y="27"/>
                    <a:pt x="2893" y="0"/>
                  </a:cubicBezTo>
                  <a:cubicBezTo>
                    <a:pt x="2144" y="0"/>
                    <a:pt x="2144" y="0"/>
                    <a:pt x="2144" y="0"/>
                  </a:cubicBezTo>
                  <a:cubicBezTo>
                    <a:pt x="2145" y="18"/>
                    <a:pt x="2143" y="33"/>
                    <a:pt x="2132" y="36"/>
                  </a:cubicBezTo>
                  <a:cubicBezTo>
                    <a:pt x="2127" y="38"/>
                    <a:pt x="2122" y="38"/>
                    <a:pt x="2116" y="38"/>
                  </a:cubicBezTo>
                  <a:cubicBezTo>
                    <a:pt x="2088" y="38"/>
                    <a:pt x="2057" y="21"/>
                    <a:pt x="2057" y="21"/>
                  </a:cubicBezTo>
                  <a:cubicBezTo>
                    <a:pt x="2057" y="21"/>
                    <a:pt x="2085" y="83"/>
                    <a:pt x="2047" y="83"/>
                  </a:cubicBezTo>
                  <a:cubicBezTo>
                    <a:pt x="2045" y="83"/>
                    <a:pt x="2043" y="83"/>
                    <a:pt x="2041" y="82"/>
                  </a:cubicBezTo>
                  <a:cubicBezTo>
                    <a:pt x="2007" y="78"/>
                    <a:pt x="2023" y="26"/>
                    <a:pt x="2033" y="0"/>
                  </a:cubicBezTo>
                  <a:cubicBezTo>
                    <a:pt x="1192" y="0"/>
                    <a:pt x="1192" y="0"/>
                    <a:pt x="1192" y="0"/>
                  </a:cubicBezTo>
                  <a:cubicBezTo>
                    <a:pt x="1193" y="18"/>
                    <a:pt x="1191" y="33"/>
                    <a:pt x="1180" y="36"/>
                  </a:cubicBezTo>
                  <a:cubicBezTo>
                    <a:pt x="1175" y="38"/>
                    <a:pt x="1170" y="38"/>
                    <a:pt x="1164" y="38"/>
                  </a:cubicBezTo>
                  <a:cubicBezTo>
                    <a:pt x="1136" y="38"/>
                    <a:pt x="1105" y="21"/>
                    <a:pt x="1105" y="21"/>
                  </a:cubicBezTo>
                  <a:cubicBezTo>
                    <a:pt x="1105" y="21"/>
                    <a:pt x="1133" y="83"/>
                    <a:pt x="1095" y="83"/>
                  </a:cubicBezTo>
                  <a:cubicBezTo>
                    <a:pt x="1093" y="83"/>
                    <a:pt x="1092" y="83"/>
                    <a:pt x="1090" y="82"/>
                  </a:cubicBezTo>
                  <a:cubicBezTo>
                    <a:pt x="1055" y="78"/>
                    <a:pt x="1071" y="26"/>
                    <a:pt x="1081" y="0"/>
                  </a:cubicBezTo>
                  <a:cubicBezTo>
                    <a:pt x="996" y="0"/>
                    <a:pt x="996" y="0"/>
                    <a:pt x="996" y="0"/>
                  </a:cubicBezTo>
                  <a:cubicBezTo>
                    <a:pt x="908" y="73"/>
                    <a:pt x="908" y="73"/>
                    <a:pt x="908" y="73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9"/>
                    <a:pt x="36" y="165"/>
                    <a:pt x="81" y="165"/>
                  </a:cubicBezTo>
                  <a:cubicBezTo>
                    <a:pt x="4054" y="165"/>
                    <a:pt x="4054" y="165"/>
                    <a:pt x="4054" y="165"/>
                  </a:cubicBezTo>
                  <a:cubicBezTo>
                    <a:pt x="4099" y="165"/>
                    <a:pt x="4136" y="129"/>
                    <a:pt x="4136" y="84"/>
                  </a:cubicBezTo>
                  <a:cubicBezTo>
                    <a:pt x="4136" y="82"/>
                    <a:pt x="4136" y="82"/>
                    <a:pt x="4136" y="82"/>
                  </a:cubicBezTo>
                  <a:cubicBezTo>
                    <a:pt x="4136" y="37"/>
                    <a:pt x="4099" y="0"/>
                    <a:pt x="4054" y="0"/>
                  </a:cubicBezTo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97469" y="4702273"/>
              <a:ext cx="227127" cy="323219"/>
            </a:xfrm>
            <a:custGeom>
              <a:avLst/>
              <a:gdLst>
                <a:gd name="T0" fmla="*/ 21 w 186"/>
                <a:gd name="T1" fmla="*/ 0 h 264"/>
                <a:gd name="T2" fmla="*/ 0 w 186"/>
                <a:gd name="T3" fmla="*/ 72 h 264"/>
                <a:gd name="T4" fmla="*/ 121 w 186"/>
                <a:gd name="T5" fmla="*/ 264 h 264"/>
                <a:gd name="T6" fmla="*/ 186 w 186"/>
                <a:gd name="T7" fmla="*/ 258 h 264"/>
                <a:gd name="T8" fmla="*/ 21 w 186"/>
                <a:gd name="T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64">
                  <a:moveTo>
                    <a:pt x="21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46" y="145"/>
                    <a:pt x="91" y="222"/>
                    <a:pt x="121" y="264"/>
                  </a:cubicBezTo>
                  <a:cubicBezTo>
                    <a:pt x="186" y="258"/>
                    <a:pt x="186" y="258"/>
                    <a:pt x="186" y="258"/>
                  </a:cubicBezTo>
                  <a:cubicBezTo>
                    <a:pt x="79" y="114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897469" y="4702273"/>
              <a:ext cx="67389" cy="127291"/>
            </a:xfrm>
            <a:custGeom>
              <a:avLst/>
              <a:gdLst>
                <a:gd name="T0" fmla="*/ 21 w 56"/>
                <a:gd name="T1" fmla="*/ 0 h 104"/>
                <a:gd name="T2" fmla="*/ 0 w 56"/>
                <a:gd name="T3" fmla="*/ 72 h 104"/>
                <a:gd name="T4" fmla="*/ 20 w 56"/>
                <a:gd name="T5" fmla="*/ 104 h 104"/>
                <a:gd name="T6" fmla="*/ 56 w 56"/>
                <a:gd name="T7" fmla="*/ 64 h 104"/>
                <a:gd name="T8" fmla="*/ 21 w 56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04">
                  <a:moveTo>
                    <a:pt x="21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7" y="82"/>
                    <a:pt x="13" y="93"/>
                    <a:pt x="20" y="10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33" y="24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8502" y="5075411"/>
              <a:ext cx="943451" cy="406832"/>
            </a:xfrm>
            <a:custGeom>
              <a:avLst/>
              <a:gdLst>
                <a:gd name="T0" fmla="*/ 754 w 771"/>
                <a:gd name="T1" fmla="*/ 93 h 333"/>
                <a:gd name="T2" fmla="*/ 676 w 771"/>
                <a:gd name="T3" fmla="*/ 128 h 333"/>
                <a:gd name="T4" fmla="*/ 673 w 771"/>
                <a:gd name="T5" fmla="*/ 25 h 333"/>
                <a:gd name="T6" fmla="*/ 594 w 771"/>
                <a:gd name="T7" fmla="*/ 42 h 333"/>
                <a:gd name="T8" fmla="*/ 82 w 771"/>
                <a:gd name="T9" fmla="*/ 155 h 333"/>
                <a:gd name="T10" fmla="*/ 102 w 771"/>
                <a:gd name="T11" fmla="*/ 237 h 333"/>
                <a:gd name="T12" fmla="*/ 43 w 771"/>
                <a:gd name="T13" fmla="*/ 230 h 333"/>
                <a:gd name="T14" fmla="*/ 46 w 771"/>
                <a:gd name="T15" fmla="*/ 327 h 333"/>
                <a:gd name="T16" fmla="*/ 61 w 771"/>
                <a:gd name="T17" fmla="*/ 266 h 333"/>
                <a:gd name="T18" fmla="*/ 136 w 771"/>
                <a:gd name="T19" fmla="*/ 281 h 333"/>
                <a:gd name="T20" fmla="*/ 138 w 771"/>
                <a:gd name="T21" fmla="*/ 181 h 333"/>
                <a:gd name="T22" fmla="*/ 636 w 771"/>
                <a:gd name="T23" fmla="*/ 66 h 333"/>
                <a:gd name="T24" fmla="*/ 653 w 771"/>
                <a:gd name="T25" fmla="*/ 190 h 333"/>
                <a:gd name="T26" fmla="*/ 754 w 771"/>
                <a:gd name="T27" fmla="*/ 9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1" h="333">
                  <a:moveTo>
                    <a:pt x="754" y="93"/>
                  </a:moveTo>
                  <a:cubicBezTo>
                    <a:pt x="736" y="36"/>
                    <a:pt x="676" y="128"/>
                    <a:pt x="676" y="128"/>
                  </a:cubicBezTo>
                  <a:cubicBezTo>
                    <a:pt x="676" y="128"/>
                    <a:pt x="693" y="51"/>
                    <a:pt x="673" y="25"/>
                  </a:cubicBezTo>
                  <a:cubicBezTo>
                    <a:pt x="654" y="0"/>
                    <a:pt x="607" y="34"/>
                    <a:pt x="594" y="42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102" y="237"/>
                    <a:pt x="102" y="237"/>
                    <a:pt x="102" y="237"/>
                  </a:cubicBezTo>
                  <a:cubicBezTo>
                    <a:pt x="43" y="230"/>
                    <a:pt x="43" y="230"/>
                    <a:pt x="43" y="230"/>
                  </a:cubicBezTo>
                  <a:cubicBezTo>
                    <a:pt x="43" y="230"/>
                    <a:pt x="0" y="321"/>
                    <a:pt x="46" y="327"/>
                  </a:cubicBezTo>
                  <a:cubicBezTo>
                    <a:pt x="91" y="333"/>
                    <a:pt x="61" y="266"/>
                    <a:pt x="61" y="266"/>
                  </a:cubicBezTo>
                  <a:cubicBezTo>
                    <a:pt x="61" y="266"/>
                    <a:pt x="105" y="291"/>
                    <a:pt x="136" y="281"/>
                  </a:cubicBezTo>
                  <a:cubicBezTo>
                    <a:pt x="161" y="274"/>
                    <a:pt x="141" y="203"/>
                    <a:pt x="138" y="181"/>
                  </a:cubicBezTo>
                  <a:cubicBezTo>
                    <a:pt x="474" y="161"/>
                    <a:pt x="631" y="69"/>
                    <a:pt x="636" y="66"/>
                  </a:cubicBezTo>
                  <a:cubicBezTo>
                    <a:pt x="636" y="66"/>
                    <a:pt x="644" y="149"/>
                    <a:pt x="653" y="190"/>
                  </a:cubicBezTo>
                  <a:cubicBezTo>
                    <a:pt x="653" y="190"/>
                    <a:pt x="771" y="151"/>
                    <a:pt x="754" y="9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161178" y="3853667"/>
              <a:ext cx="761250" cy="1000857"/>
            </a:xfrm>
            <a:custGeom>
              <a:avLst/>
              <a:gdLst>
                <a:gd name="T0" fmla="*/ 622 w 622"/>
                <a:gd name="T1" fmla="*/ 693 h 818"/>
                <a:gd name="T2" fmla="*/ 131 w 622"/>
                <a:gd name="T3" fmla="*/ 362 h 818"/>
                <a:gd name="T4" fmla="*/ 54 w 622"/>
                <a:gd name="T5" fmla="*/ 811 h 818"/>
                <a:gd name="T6" fmla="*/ 622 w 622"/>
                <a:gd name="T7" fmla="*/ 693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18">
                  <a:moveTo>
                    <a:pt x="622" y="693"/>
                  </a:moveTo>
                  <a:cubicBezTo>
                    <a:pt x="622" y="693"/>
                    <a:pt x="555" y="0"/>
                    <a:pt x="131" y="362"/>
                  </a:cubicBezTo>
                  <a:cubicBezTo>
                    <a:pt x="131" y="362"/>
                    <a:pt x="0" y="499"/>
                    <a:pt x="54" y="811"/>
                  </a:cubicBezTo>
                  <a:cubicBezTo>
                    <a:pt x="537" y="818"/>
                    <a:pt x="622" y="693"/>
                    <a:pt x="622" y="693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27319" y="4702273"/>
              <a:ext cx="767490" cy="562826"/>
            </a:xfrm>
            <a:custGeom>
              <a:avLst/>
              <a:gdLst>
                <a:gd name="T0" fmla="*/ 568 w 627"/>
                <a:gd name="T1" fmla="*/ 0 h 460"/>
                <a:gd name="T2" fmla="*/ 627 w 627"/>
                <a:gd name="T3" fmla="*/ 347 h 460"/>
                <a:gd name="T4" fmla="*/ 115 w 627"/>
                <a:gd name="T5" fmla="*/ 460 h 460"/>
                <a:gd name="T6" fmla="*/ 0 w 627"/>
                <a:gd name="T7" fmla="*/ 118 h 460"/>
                <a:gd name="T8" fmla="*/ 568 w 627"/>
                <a:gd name="T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7" h="460">
                  <a:moveTo>
                    <a:pt x="568" y="0"/>
                  </a:moveTo>
                  <a:cubicBezTo>
                    <a:pt x="627" y="347"/>
                    <a:pt x="627" y="347"/>
                    <a:pt x="627" y="347"/>
                  </a:cubicBezTo>
                  <a:cubicBezTo>
                    <a:pt x="627" y="347"/>
                    <a:pt x="422" y="435"/>
                    <a:pt x="115" y="46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389" y="101"/>
                    <a:pt x="56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761834" y="4964343"/>
              <a:ext cx="2496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681574" y="4818333"/>
              <a:ext cx="136027" cy="333203"/>
            </a:xfrm>
            <a:custGeom>
              <a:avLst/>
              <a:gdLst>
                <a:gd name="T0" fmla="*/ 67 w 109"/>
                <a:gd name="T1" fmla="*/ 0 h 267"/>
                <a:gd name="T2" fmla="*/ 78 w 109"/>
                <a:gd name="T3" fmla="*/ 22 h 267"/>
                <a:gd name="T4" fmla="*/ 63 w 109"/>
                <a:gd name="T5" fmla="*/ 47 h 267"/>
                <a:gd name="T6" fmla="*/ 109 w 109"/>
                <a:gd name="T7" fmla="*/ 201 h 267"/>
                <a:gd name="T8" fmla="*/ 56 w 109"/>
                <a:gd name="T9" fmla="*/ 267 h 267"/>
                <a:gd name="T10" fmla="*/ 0 w 109"/>
                <a:gd name="T11" fmla="*/ 210 h 267"/>
                <a:gd name="T12" fmla="*/ 30 w 109"/>
                <a:gd name="T13" fmla="*/ 50 h 267"/>
                <a:gd name="T14" fmla="*/ 12 w 109"/>
                <a:gd name="T15" fmla="*/ 24 h 267"/>
                <a:gd name="T16" fmla="*/ 22 w 109"/>
                <a:gd name="T17" fmla="*/ 6 h 267"/>
                <a:gd name="T18" fmla="*/ 67 w 109"/>
                <a:gd name="T1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67">
                  <a:moveTo>
                    <a:pt x="67" y="0"/>
                  </a:moveTo>
                  <a:lnTo>
                    <a:pt x="78" y="22"/>
                  </a:lnTo>
                  <a:lnTo>
                    <a:pt x="63" y="47"/>
                  </a:lnTo>
                  <a:lnTo>
                    <a:pt x="109" y="201"/>
                  </a:lnTo>
                  <a:lnTo>
                    <a:pt x="56" y="267"/>
                  </a:lnTo>
                  <a:lnTo>
                    <a:pt x="0" y="210"/>
                  </a:lnTo>
                  <a:lnTo>
                    <a:pt x="30" y="50"/>
                  </a:lnTo>
                  <a:lnTo>
                    <a:pt x="12" y="24"/>
                  </a:lnTo>
                  <a:lnTo>
                    <a:pt x="22" y="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681574" y="4818333"/>
              <a:ext cx="136027" cy="333203"/>
            </a:xfrm>
            <a:custGeom>
              <a:avLst/>
              <a:gdLst>
                <a:gd name="T0" fmla="*/ 67 w 109"/>
                <a:gd name="T1" fmla="*/ 0 h 267"/>
                <a:gd name="T2" fmla="*/ 78 w 109"/>
                <a:gd name="T3" fmla="*/ 22 h 267"/>
                <a:gd name="T4" fmla="*/ 63 w 109"/>
                <a:gd name="T5" fmla="*/ 47 h 267"/>
                <a:gd name="T6" fmla="*/ 109 w 109"/>
                <a:gd name="T7" fmla="*/ 201 h 267"/>
                <a:gd name="T8" fmla="*/ 56 w 109"/>
                <a:gd name="T9" fmla="*/ 267 h 267"/>
                <a:gd name="T10" fmla="*/ 0 w 109"/>
                <a:gd name="T11" fmla="*/ 210 h 267"/>
                <a:gd name="T12" fmla="*/ 30 w 109"/>
                <a:gd name="T13" fmla="*/ 50 h 267"/>
                <a:gd name="T14" fmla="*/ 12 w 109"/>
                <a:gd name="T15" fmla="*/ 24 h 267"/>
                <a:gd name="T16" fmla="*/ 22 w 109"/>
                <a:gd name="T17" fmla="*/ 6 h 267"/>
                <a:gd name="T18" fmla="*/ 67 w 109"/>
                <a:gd name="T1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67">
                  <a:moveTo>
                    <a:pt x="67" y="0"/>
                  </a:moveTo>
                  <a:lnTo>
                    <a:pt x="78" y="22"/>
                  </a:lnTo>
                  <a:lnTo>
                    <a:pt x="63" y="47"/>
                  </a:lnTo>
                  <a:lnTo>
                    <a:pt x="109" y="201"/>
                  </a:lnTo>
                  <a:lnTo>
                    <a:pt x="56" y="267"/>
                  </a:lnTo>
                  <a:lnTo>
                    <a:pt x="0" y="210"/>
                  </a:lnTo>
                  <a:lnTo>
                    <a:pt x="30" y="50"/>
                  </a:lnTo>
                  <a:lnTo>
                    <a:pt x="12" y="24"/>
                  </a:lnTo>
                  <a:lnTo>
                    <a:pt x="22" y="6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061808" y="4702273"/>
              <a:ext cx="227127" cy="323219"/>
            </a:xfrm>
            <a:custGeom>
              <a:avLst/>
              <a:gdLst>
                <a:gd name="T0" fmla="*/ 21 w 186"/>
                <a:gd name="T1" fmla="*/ 0 h 264"/>
                <a:gd name="T2" fmla="*/ 0 w 186"/>
                <a:gd name="T3" fmla="*/ 72 h 264"/>
                <a:gd name="T4" fmla="*/ 121 w 186"/>
                <a:gd name="T5" fmla="*/ 264 h 264"/>
                <a:gd name="T6" fmla="*/ 186 w 186"/>
                <a:gd name="T7" fmla="*/ 258 h 264"/>
                <a:gd name="T8" fmla="*/ 21 w 186"/>
                <a:gd name="T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64">
                  <a:moveTo>
                    <a:pt x="21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46" y="145"/>
                    <a:pt x="91" y="222"/>
                    <a:pt x="121" y="264"/>
                  </a:cubicBezTo>
                  <a:cubicBezTo>
                    <a:pt x="186" y="258"/>
                    <a:pt x="186" y="258"/>
                    <a:pt x="186" y="258"/>
                  </a:cubicBezTo>
                  <a:cubicBezTo>
                    <a:pt x="79" y="114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061808" y="4702273"/>
              <a:ext cx="68637" cy="127291"/>
            </a:xfrm>
            <a:custGeom>
              <a:avLst/>
              <a:gdLst>
                <a:gd name="T0" fmla="*/ 21 w 56"/>
                <a:gd name="T1" fmla="*/ 0 h 104"/>
                <a:gd name="T2" fmla="*/ 0 w 56"/>
                <a:gd name="T3" fmla="*/ 72 h 104"/>
                <a:gd name="T4" fmla="*/ 20 w 56"/>
                <a:gd name="T5" fmla="*/ 104 h 104"/>
                <a:gd name="T6" fmla="*/ 56 w 56"/>
                <a:gd name="T7" fmla="*/ 64 h 104"/>
                <a:gd name="T8" fmla="*/ 21 w 56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04">
                  <a:moveTo>
                    <a:pt x="21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6" y="82"/>
                    <a:pt x="13" y="93"/>
                    <a:pt x="20" y="10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33" y="24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83224" y="4416493"/>
              <a:ext cx="89852" cy="133531"/>
            </a:xfrm>
            <a:custGeom>
              <a:avLst/>
              <a:gdLst>
                <a:gd name="T0" fmla="*/ 0 w 73"/>
                <a:gd name="T1" fmla="*/ 66 h 109"/>
                <a:gd name="T2" fmla="*/ 30 w 73"/>
                <a:gd name="T3" fmla="*/ 109 h 109"/>
                <a:gd name="T4" fmla="*/ 56 w 73"/>
                <a:gd name="T5" fmla="*/ 84 h 109"/>
                <a:gd name="T6" fmla="*/ 60 w 73"/>
                <a:gd name="T7" fmla="*/ 68 h 109"/>
                <a:gd name="T8" fmla="*/ 51 w 73"/>
                <a:gd name="T9" fmla="*/ 68 h 109"/>
                <a:gd name="T10" fmla="*/ 51 w 73"/>
                <a:gd name="T11" fmla="*/ 59 h 109"/>
                <a:gd name="T12" fmla="*/ 43 w 73"/>
                <a:gd name="T13" fmla="*/ 58 h 109"/>
                <a:gd name="T14" fmla="*/ 42 w 73"/>
                <a:gd name="T15" fmla="*/ 50 h 109"/>
                <a:gd name="T16" fmla="*/ 34 w 73"/>
                <a:gd name="T17" fmla="*/ 50 h 109"/>
                <a:gd name="T18" fmla="*/ 67 w 73"/>
                <a:gd name="T19" fmla="*/ 5 h 109"/>
                <a:gd name="T20" fmla="*/ 15 w 73"/>
                <a:gd name="T21" fmla="*/ 49 h 109"/>
                <a:gd name="T22" fmla="*/ 0 w 73"/>
                <a:gd name="T2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109">
                  <a:moveTo>
                    <a:pt x="0" y="66"/>
                  </a:moveTo>
                  <a:cubicBezTo>
                    <a:pt x="30" y="109"/>
                    <a:pt x="30" y="109"/>
                    <a:pt x="30" y="109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8" y="81"/>
                    <a:pt x="65" y="73"/>
                    <a:pt x="60" y="68"/>
                  </a:cubicBezTo>
                  <a:cubicBezTo>
                    <a:pt x="57" y="66"/>
                    <a:pt x="54" y="66"/>
                    <a:pt x="51" y="68"/>
                  </a:cubicBezTo>
                  <a:cubicBezTo>
                    <a:pt x="53" y="65"/>
                    <a:pt x="53" y="61"/>
                    <a:pt x="51" y="59"/>
                  </a:cubicBezTo>
                  <a:cubicBezTo>
                    <a:pt x="49" y="57"/>
                    <a:pt x="46" y="57"/>
                    <a:pt x="43" y="58"/>
                  </a:cubicBezTo>
                  <a:cubicBezTo>
                    <a:pt x="44" y="55"/>
                    <a:pt x="44" y="52"/>
                    <a:pt x="42" y="50"/>
                  </a:cubicBezTo>
                  <a:cubicBezTo>
                    <a:pt x="40" y="48"/>
                    <a:pt x="37" y="48"/>
                    <a:pt x="34" y="50"/>
                  </a:cubicBezTo>
                  <a:cubicBezTo>
                    <a:pt x="35" y="47"/>
                    <a:pt x="73" y="12"/>
                    <a:pt x="67" y="5"/>
                  </a:cubicBezTo>
                  <a:cubicBezTo>
                    <a:pt x="61" y="0"/>
                    <a:pt x="17" y="47"/>
                    <a:pt x="15" y="49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470744" y="4496362"/>
              <a:ext cx="61150" cy="68637"/>
            </a:xfrm>
            <a:custGeom>
              <a:avLst/>
              <a:gdLst>
                <a:gd name="T0" fmla="*/ 36 w 49"/>
                <a:gd name="T1" fmla="*/ 55 h 55"/>
                <a:gd name="T2" fmla="*/ 49 w 49"/>
                <a:gd name="T3" fmla="*/ 45 h 55"/>
                <a:gd name="T4" fmla="*/ 14 w 49"/>
                <a:gd name="T5" fmla="*/ 0 h 55"/>
                <a:gd name="T6" fmla="*/ 0 w 49"/>
                <a:gd name="T7" fmla="*/ 11 h 55"/>
                <a:gd name="T8" fmla="*/ 36 w 49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5">
                  <a:moveTo>
                    <a:pt x="36" y="55"/>
                  </a:moveTo>
                  <a:lnTo>
                    <a:pt x="49" y="45"/>
                  </a:lnTo>
                  <a:lnTo>
                    <a:pt x="14" y="0"/>
                  </a:lnTo>
                  <a:lnTo>
                    <a:pt x="0" y="11"/>
                  </a:lnTo>
                  <a:lnTo>
                    <a:pt x="36" y="55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5126310" y="4501353"/>
              <a:ext cx="396848" cy="278293"/>
            </a:xfrm>
            <a:custGeom>
              <a:avLst/>
              <a:gdLst>
                <a:gd name="T0" fmla="*/ 0 w 324"/>
                <a:gd name="T1" fmla="*/ 163 h 227"/>
                <a:gd name="T2" fmla="*/ 24 w 324"/>
                <a:gd name="T3" fmla="*/ 227 h 227"/>
                <a:gd name="T4" fmla="*/ 324 w 324"/>
                <a:gd name="T5" fmla="*/ 51 h 227"/>
                <a:gd name="T6" fmla="*/ 287 w 324"/>
                <a:gd name="T7" fmla="*/ 0 h 227"/>
                <a:gd name="T8" fmla="*/ 0 w 324"/>
                <a:gd name="T9" fmla="*/ 16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7">
                  <a:moveTo>
                    <a:pt x="0" y="163"/>
                  </a:moveTo>
                  <a:cubicBezTo>
                    <a:pt x="24" y="227"/>
                    <a:pt x="24" y="227"/>
                    <a:pt x="24" y="227"/>
                  </a:cubicBezTo>
                  <a:cubicBezTo>
                    <a:pt x="207" y="164"/>
                    <a:pt x="324" y="51"/>
                    <a:pt x="324" y="51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87" y="0"/>
                    <a:pt x="173" y="111"/>
                    <a:pt x="0" y="1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5454521" y="4586214"/>
              <a:ext cx="14975" cy="14975"/>
            </a:xfrm>
            <a:custGeom>
              <a:avLst/>
              <a:gdLst>
                <a:gd name="T0" fmla="*/ 11 w 13"/>
                <a:gd name="T1" fmla="*/ 11 h 13"/>
                <a:gd name="T2" fmla="*/ 11 w 13"/>
                <a:gd name="T3" fmla="*/ 3 h 13"/>
                <a:gd name="T4" fmla="*/ 2 w 13"/>
                <a:gd name="T5" fmla="*/ 3 h 13"/>
                <a:gd name="T6" fmla="*/ 2 w 13"/>
                <a:gd name="T7" fmla="*/ 11 h 13"/>
                <a:gd name="T8" fmla="*/ 11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1" y="11"/>
                  </a:moveTo>
                  <a:cubicBezTo>
                    <a:pt x="13" y="9"/>
                    <a:pt x="13" y="5"/>
                    <a:pt x="11" y="3"/>
                  </a:cubicBezTo>
                  <a:cubicBezTo>
                    <a:pt x="8" y="0"/>
                    <a:pt x="5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cubicBezTo>
                    <a:pt x="5" y="13"/>
                    <a:pt x="8" y="13"/>
                    <a:pt x="11" y="11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5474488" y="4571239"/>
              <a:ext cx="16223" cy="16223"/>
            </a:xfrm>
            <a:custGeom>
              <a:avLst/>
              <a:gdLst>
                <a:gd name="T0" fmla="*/ 11 w 13"/>
                <a:gd name="T1" fmla="*/ 11 h 13"/>
                <a:gd name="T2" fmla="*/ 11 w 13"/>
                <a:gd name="T3" fmla="*/ 3 h 13"/>
                <a:gd name="T4" fmla="*/ 2 w 13"/>
                <a:gd name="T5" fmla="*/ 3 h 13"/>
                <a:gd name="T6" fmla="*/ 2 w 13"/>
                <a:gd name="T7" fmla="*/ 11 h 13"/>
                <a:gd name="T8" fmla="*/ 11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1" y="11"/>
                  </a:moveTo>
                  <a:cubicBezTo>
                    <a:pt x="13" y="9"/>
                    <a:pt x="13" y="5"/>
                    <a:pt x="11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cubicBezTo>
                    <a:pt x="5" y="13"/>
                    <a:pt x="8" y="13"/>
                    <a:pt x="11" y="11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494455" y="4557511"/>
              <a:ext cx="16223" cy="16223"/>
            </a:xfrm>
            <a:custGeom>
              <a:avLst/>
              <a:gdLst>
                <a:gd name="T0" fmla="*/ 11 w 13"/>
                <a:gd name="T1" fmla="*/ 11 h 13"/>
                <a:gd name="T2" fmla="*/ 11 w 13"/>
                <a:gd name="T3" fmla="*/ 2 h 13"/>
                <a:gd name="T4" fmla="*/ 3 w 13"/>
                <a:gd name="T5" fmla="*/ 2 h 13"/>
                <a:gd name="T6" fmla="*/ 3 w 13"/>
                <a:gd name="T7" fmla="*/ 11 h 13"/>
                <a:gd name="T8" fmla="*/ 11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1" y="11"/>
                  </a:moveTo>
                  <a:cubicBezTo>
                    <a:pt x="13" y="8"/>
                    <a:pt x="13" y="5"/>
                    <a:pt x="11" y="2"/>
                  </a:cubicBezTo>
                  <a:cubicBezTo>
                    <a:pt x="9" y="0"/>
                    <a:pt x="5" y="0"/>
                    <a:pt x="3" y="2"/>
                  </a:cubicBezTo>
                  <a:cubicBezTo>
                    <a:pt x="0" y="5"/>
                    <a:pt x="0" y="8"/>
                    <a:pt x="3" y="11"/>
                  </a:cubicBezTo>
                  <a:cubicBezTo>
                    <a:pt x="5" y="13"/>
                    <a:pt x="9" y="13"/>
                    <a:pt x="11" y="11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488607" y="5065427"/>
              <a:ext cx="943451" cy="408080"/>
            </a:xfrm>
            <a:custGeom>
              <a:avLst/>
              <a:gdLst>
                <a:gd name="T0" fmla="*/ 753 w 771"/>
                <a:gd name="T1" fmla="*/ 93 h 333"/>
                <a:gd name="T2" fmla="*/ 676 w 771"/>
                <a:gd name="T3" fmla="*/ 128 h 333"/>
                <a:gd name="T4" fmla="*/ 673 w 771"/>
                <a:gd name="T5" fmla="*/ 25 h 333"/>
                <a:gd name="T6" fmla="*/ 594 w 771"/>
                <a:gd name="T7" fmla="*/ 42 h 333"/>
                <a:gd name="T8" fmla="*/ 82 w 771"/>
                <a:gd name="T9" fmla="*/ 155 h 333"/>
                <a:gd name="T10" fmla="*/ 102 w 771"/>
                <a:gd name="T11" fmla="*/ 237 h 333"/>
                <a:gd name="T12" fmla="*/ 43 w 771"/>
                <a:gd name="T13" fmla="*/ 230 h 333"/>
                <a:gd name="T14" fmla="*/ 45 w 771"/>
                <a:gd name="T15" fmla="*/ 327 h 333"/>
                <a:gd name="T16" fmla="*/ 61 w 771"/>
                <a:gd name="T17" fmla="*/ 266 h 333"/>
                <a:gd name="T18" fmla="*/ 136 w 771"/>
                <a:gd name="T19" fmla="*/ 281 h 333"/>
                <a:gd name="T20" fmla="*/ 138 w 771"/>
                <a:gd name="T21" fmla="*/ 181 h 333"/>
                <a:gd name="T22" fmla="*/ 636 w 771"/>
                <a:gd name="T23" fmla="*/ 66 h 333"/>
                <a:gd name="T24" fmla="*/ 653 w 771"/>
                <a:gd name="T25" fmla="*/ 190 h 333"/>
                <a:gd name="T26" fmla="*/ 753 w 771"/>
                <a:gd name="T27" fmla="*/ 9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1" h="333">
                  <a:moveTo>
                    <a:pt x="753" y="93"/>
                  </a:moveTo>
                  <a:cubicBezTo>
                    <a:pt x="736" y="36"/>
                    <a:pt x="676" y="128"/>
                    <a:pt x="676" y="128"/>
                  </a:cubicBezTo>
                  <a:cubicBezTo>
                    <a:pt x="676" y="128"/>
                    <a:pt x="693" y="51"/>
                    <a:pt x="673" y="25"/>
                  </a:cubicBezTo>
                  <a:cubicBezTo>
                    <a:pt x="654" y="0"/>
                    <a:pt x="606" y="34"/>
                    <a:pt x="594" y="42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102" y="237"/>
                    <a:pt x="102" y="237"/>
                    <a:pt x="102" y="237"/>
                  </a:cubicBezTo>
                  <a:cubicBezTo>
                    <a:pt x="43" y="230"/>
                    <a:pt x="43" y="230"/>
                    <a:pt x="43" y="230"/>
                  </a:cubicBezTo>
                  <a:cubicBezTo>
                    <a:pt x="43" y="230"/>
                    <a:pt x="0" y="321"/>
                    <a:pt x="45" y="327"/>
                  </a:cubicBezTo>
                  <a:cubicBezTo>
                    <a:pt x="91" y="333"/>
                    <a:pt x="61" y="266"/>
                    <a:pt x="61" y="266"/>
                  </a:cubicBezTo>
                  <a:cubicBezTo>
                    <a:pt x="61" y="266"/>
                    <a:pt x="104" y="291"/>
                    <a:pt x="136" y="281"/>
                  </a:cubicBezTo>
                  <a:cubicBezTo>
                    <a:pt x="160" y="274"/>
                    <a:pt x="141" y="203"/>
                    <a:pt x="138" y="181"/>
                  </a:cubicBezTo>
                  <a:cubicBezTo>
                    <a:pt x="474" y="161"/>
                    <a:pt x="631" y="69"/>
                    <a:pt x="636" y="66"/>
                  </a:cubicBezTo>
                  <a:cubicBezTo>
                    <a:pt x="636" y="66"/>
                    <a:pt x="644" y="149"/>
                    <a:pt x="653" y="190"/>
                  </a:cubicBezTo>
                  <a:cubicBezTo>
                    <a:pt x="653" y="190"/>
                    <a:pt x="771" y="151"/>
                    <a:pt x="753" y="93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448672" y="4692290"/>
              <a:ext cx="766242" cy="562826"/>
            </a:xfrm>
            <a:custGeom>
              <a:avLst/>
              <a:gdLst>
                <a:gd name="T0" fmla="*/ 568 w 627"/>
                <a:gd name="T1" fmla="*/ 0 h 460"/>
                <a:gd name="T2" fmla="*/ 627 w 627"/>
                <a:gd name="T3" fmla="*/ 347 h 460"/>
                <a:gd name="T4" fmla="*/ 115 w 627"/>
                <a:gd name="T5" fmla="*/ 460 h 460"/>
                <a:gd name="T6" fmla="*/ 0 w 627"/>
                <a:gd name="T7" fmla="*/ 118 h 460"/>
                <a:gd name="T8" fmla="*/ 568 w 627"/>
                <a:gd name="T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7" h="460">
                  <a:moveTo>
                    <a:pt x="568" y="0"/>
                  </a:moveTo>
                  <a:cubicBezTo>
                    <a:pt x="627" y="347"/>
                    <a:pt x="627" y="347"/>
                    <a:pt x="627" y="347"/>
                  </a:cubicBezTo>
                  <a:cubicBezTo>
                    <a:pt x="627" y="347"/>
                    <a:pt x="422" y="435"/>
                    <a:pt x="115" y="46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389" y="101"/>
                    <a:pt x="56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819314" y="4707265"/>
              <a:ext cx="297012" cy="244598"/>
            </a:xfrm>
            <a:custGeom>
              <a:avLst/>
              <a:gdLst>
                <a:gd name="T0" fmla="*/ 238 w 238"/>
                <a:gd name="T1" fmla="*/ 0 h 196"/>
                <a:gd name="T2" fmla="*/ 161 w 238"/>
                <a:gd name="T3" fmla="*/ 196 h 196"/>
                <a:gd name="T4" fmla="*/ 0 w 238"/>
                <a:gd name="T5" fmla="*/ 69 h 196"/>
                <a:gd name="T6" fmla="*/ 238 w 238"/>
                <a:gd name="T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" h="196">
                  <a:moveTo>
                    <a:pt x="238" y="0"/>
                  </a:moveTo>
                  <a:lnTo>
                    <a:pt x="161" y="196"/>
                  </a:lnTo>
                  <a:lnTo>
                    <a:pt x="0" y="6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819314" y="4793374"/>
              <a:ext cx="200920" cy="158490"/>
            </a:xfrm>
            <a:custGeom>
              <a:avLst/>
              <a:gdLst>
                <a:gd name="T0" fmla="*/ 161 w 161"/>
                <a:gd name="T1" fmla="*/ 127 h 127"/>
                <a:gd name="T2" fmla="*/ 66 w 161"/>
                <a:gd name="T3" fmla="*/ 107 h 127"/>
                <a:gd name="T4" fmla="*/ 60 w 161"/>
                <a:gd name="T5" fmla="*/ 69 h 127"/>
                <a:gd name="T6" fmla="*/ 16 w 161"/>
                <a:gd name="T7" fmla="*/ 64 h 127"/>
                <a:gd name="T8" fmla="*/ 0 w 161"/>
                <a:gd name="T9" fmla="*/ 0 h 127"/>
                <a:gd name="T10" fmla="*/ 161 w 161"/>
                <a:gd name="T1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27">
                  <a:moveTo>
                    <a:pt x="161" y="127"/>
                  </a:moveTo>
                  <a:lnTo>
                    <a:pt x="66" y="107"/>
                  </a:lnTo>
                  <a:lnTo>
                    <a:pt x="60" y="69"/>
                  </a:lnTo>
                  <a:lnTo>
                    <a:pt x="16" y="64"/>
                  </a:lnTo>
                  <a:lnTo>
                    <a:pt x="0" y="0"/>
                  </a:lnTo>
                  <a:lnTo>
                    <a:pt x="161" y="12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4954093" y="4773407"/>
              <a:ext cx="91100" cy="178457"/>
            </a:xfrm>
            <a:custGeom>
              <a:avLst/>
              <a:gdLst>
                <a:gd name="T0" fmla="*/ 57 w 73"/>
                <a:gd name="T1" fmla="*/ 15 h 143"/>
                <a:gd name="T2" fmla="*/ 39 w 73"/>
                <a:gd name="T3" fmla="*/ 0 h 143"/>
                <a:gd name="T4" fmla="*/ 6 w 73"/>
                <a:gd name="T5" fmla="*/ 10 h 143"/>
                <a:gd name="T6" fmla="*/ 0 w 73"/>
                <a:gd name="T7" fmla="*/ 36 h 143"/>
                <a:gd name="T8" fmla="*/ 16 w 73"/>
                <a:gd name="T9" fmla="*/ 45 h 143"/>
                <a:gd name="T10" fmla="*/ 16 w 73"/>
                <a:gd name="T11" fmla="*/ 114 h 143"/>
                <a:gd name="T12" fmla="*/ 53 w 73"/>
                <a:gd name="T13" fmla="*/ 143 h 143"/>
                <a:gd name="T14" fmla="*/ 73 w 73"/>
                <a:gd name="T15" fmla="*/ 92 h 143"/>
                <a:gd name="T16" fmla="*/ 46 w 73"/>
                <a:gd name="T17" fmla="*/ 39 h 143"/>
                <a:gd name="T18" fmla="*/ 57 w 73"/>
                <a:gd name="T19" fmla="*/ 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43">
                  <a:moveTo>
                    <a:pt x="57" y="15"/>
                  </a:moveTo>
                  <a:lnTo>
                    <a:pt x="39" y="0"/>
                  </a:lnTo>
                  <a:lnTo>
                    <a:pt x="6" y="10"/>
                  </a:lnTo>
                  <a:lnTo>
                    <a:pt x="0" y="36"/>
                  </a:lnTo>
                  <a:lnTo>
                    <a:pt x="16" y="45"/>
                  </a:lnTo>
                  <a:lnTo>
                    <a:pt x="16" y="114"/>
                  </a:lnTo>
                  <a:lnTo>
                    <a:pt x="53" y="143"/>
                  </a:lnTo>
                  <a:lnTo>
                    <a:pt x="73" y="92"/>
                  </a:lnTo>
                  <a:lnTo>
                    <a:pt x="46" y="39"/>
                  </a:lnTo>
                  <a:lnTo>
                    <a:pt x="57" y="1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5013994" y="4966839"/>
              <a:ext cx="31199" cy="31199"/>
            </a:xfrm>
            <a:custGeom>
              <a:avLst/>
              <a:gdLst>
                <a:gd name="T0" fmla="*/ 2 w 26"/>
                <a:gd name="T1" fmla="*/ 18 h 26"/>
                <a:gd name="T2" fmla="*/ 18 w 26"/>
                <a:gd name="T3" fmla="*/ 24 h 26"/>
                <a:gd name="T4" fmla="*/ 23 w 26"/>
                <a:gd name="T5" fmla="*/ 8 h 26"/>
                <a:gd name="T6" fmla="*/ 8 w 26"/>
                <a:gd name="T7" fmla="*/ 3 h 26"/>
                <a:gd name="T8" fmla="*/ 2 w 26"/>
                <a:gd name="T9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2" y="18"/>
                  </a:moveTo>
                  <a:cubicBezTo>
                    <a:pt x="5" y="24"/>
                    <a:pt x="12" y="26"/>
                    <a:pt x="18" y="24"/>
                  </a:cubicBezTo>
                  <a:cubicBezTo>
                    <a:pt x="24" y="21"/>
                    <a:pt x="26" y="14"/>
                    <a:pt x="23" y="8"/>
                  </a:cubicBezTo>
                  <a:cubicBezTo>
                    <a:pt x="20" y="2"/>
                    <a:pt x="13" y="0"/>
                    <a:pt x="8" y="3"/>
                  </a:cubicBezTo>
                  <a:cubicBezTo>
                    <a:pt x="2" y="6"/>
                    <a:pt x="0" y="13"/>
                    <a:pt x="2" y="18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5020234" y="4707265"/>
              <a:ext cx="121051" cy="244598"/>
            </a:xfrm>
            <a:custGeom>
              <a:avLst/>
              <a:gdLst>
                <a:gd name="T0" fmla="*/ 77 w 97"/>
                <a:gd name="T1" fmla="*/ 0 h 196"/>
                <a:gd name="T2" fmla="*/ 97 w 97"/>
                <a:gd name="T3" fmla="*/ 73 h 196"/>
                <a:gd name="T4" fmla="*/ 60 w 97"/>
                <a:gd name="T5" fmla="*/ 92 h 196"/>
                <a:gd name="T6" fmla="*/ 79 w 97"/>
                <a:gd name="T7" fmla="*/ 142 h 196"/>
                <a:gd name="T8" fmla="*/ 0 w 97"/>
                <a:gd name="T9" fmla="*/ 196 h 196"/>
                <a:gd name="T10" fmla="*/ 77 w 97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96">
                  <a:moveTo>
                    <a:pt x="77" y="0"/>
                  </a:moveTo>
                  <a:lnTo>
                    <a:pt x="97" y="73"/>
                  </a:lnTo>
                  <a:lnTo>
                    <a:pt x="60" y="92"/>
                  </a:lnTo>
                  <a:lnTo>
                    <a:pt x="79" y="142"/>
                  </a:lnTo>
                  <a:lnTo>
                    <a:pt x="0" y="19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382531" y="3934784"/>
              <a:ext cx="761250" cy="902268"/>
            </a:xfrm>
            <a:custGeom>
              <a:avLst/>
              <a:gdLst>
                <a:gd name="T0" fmla="*/ 131 w 622"/>
                <a:gd name="T1" fmla="*/ 288 h 737"/>
                <a:gd name="T2" fmla="*/ 54 w 622"/>
                <a:gd name="T3" fmla="*/ 737 h 737"/>
                <a:gd name="T4" fmla="*/ 622 w 622"/>
                <a:gd name="T5" fmla="*/ 619 h 737"/>
                <a:gd name="T6" fmla="*/ 131 w 622"/>
                <a:gd name="T7" fmla="*/ 288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737">
                  <a:moveTo>
                    <a:pt x="131" y="288"/>
                  </a:moveTo>
                  <a:cubicBezTo>
                    <a:pt x="131" y="288"/>
                    <a:pt x="0" y="426"/>
                    <a:pt x="54" y="737"/>
                  </a:cubicBezTo>
                  <a:cubicBezTo>
                    <a:pt x="54" y="737"/>
                    <a:pt x="443" y="720"/>
                    <a:pt x="622" y="619"/>
                  </a:cubicBezTo>
                  <a:cubicBezTo>
                    <a:pt x="622" y="619"/>
                    <a:pt x="572" y="0"/>
                    <a:pt x="131" y="288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382531" y="3934784"/>
              <a:ext cx="761250" cy="902268"/>
            </a:xfrm>
            <a:custGeom>
              <a:avLst/>
              <a:gdLst>
                <a:gd name="T0" fmla="*/ 131 w 622"/>
                <a:gd name="T1" fmla="*/ 288 h 737"/>
                <a:gd name="T2" fmla="*/ 54 w 622"/>
                <a:gd name="T3" fmla="*/ 737 h 737"/>
                <a:gd name="T4" fmla="*/ 622 w 622"/>
                <a:gd name="T5" fmla="*/ 619 h 737"/>
                <a:gd name="T6" fmla="*/ 131 w 622"/>
                <a:gd name="T7" fmla="*/ 288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737">
                  <a:moveTo>
                    <a:pt x="131" y="288"/>
                  </a:moveTo>
                  <a:cubicBezTo>
                    <a:pt x="131" y="288"/>
                    <a:pt x="0" y="426"/>
                    <a:pt x="54" y="737"/>
                  </a:cubicBezTo>
                  <a:cubicBezTo>
                    <a:pt x="54" y="737"/>
                    <a:pt x="443" y="720"/>
                    <a:pt x="622" y="619"/>
                  </a:cubicBezTo>
                  <a:cubicBezTo>
                    <a:pt x="622" y="619"/>
                    <a:pt x="572" y="0"/>
                    <a:pt x="131" y="288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096750" y="3911073"/>
              <a:ext cx="1199281" cy="925979"/>
            </a:xfrm>
            <a:custGeom>
              <a:avLst/>
              <a:gdLst>
                <a:gd name="T0" fmla="*/ 768 w 980"/>
                <a:gd name="T1" fmla="*/ 0 h 756"/>
                <a:gd name="T2" fmla="*/ 406 w 980"/>
                <a:gd name="T3" fmla="*/ 377 h 756"/>
                <a:gd name="T4" fmla="*/ 390 w 980"/>
                <a:gd name="T5" fmla="*/ 509 h 756"/>
                <a:gd name="T6" fmla="*/ 324 w 980"/>
                <a:gd name="T7" fmla="*/ 525 h 756"/>
                <a:gd name="T8" fmla="*/ 384 w 980"/>
                <a:gd name="T9" fmla="*/ 552 h 756"/>
                <a:gd name="T10" fmla="*/ 287 w 980"/>
                <a:gd name="T11" fmla="*/ 756 h 756"/>
                <a:gd name="T12" fmla="*/ 290 w 980"/>
                <a:gd name="T13" fmla="*/ 218 h 756"/>
                <a:gd name="T14" fmla="*/ 442 w 980"/>
                <a:gd name="T15" fmla="*/ 66 h 756"/>
                <a:gd name="T16" fmla="*/ 768 w 980"/>
                <a:gd name="T17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756">
                  <a:moveTo>
                    <a:pt x="768" y="0"/>
                  </a:moveTo>
                  <a:cubicBezTo>
                    <a:pt x="768" y="0"/>
                    <a:pt x="980" y="347"/>
                    <a:pt x="406" y="377"/>
                  </a:cubicBezTo>
                  <a:cubicBezTo>
                    <a:pt x="390" y="509"/>
                    <a:pt x="390" y="509"/>
                    <a:pt x="390" y="509"/>
                  </a:cubicBezTo>
                  <a:cubicBezTo>
                    <a:pt x="390" y="509"/>
                    <a:pt x="329" y="467"/>
                    <a:pt x="324" y="525"/>
                  </a:cubicBezTo>
                  <a:cubicBezTo>
                    <a:pt x="319" y="583"/>
                    <a:pt x="384" y="552"/>
                    <a:pt x="384" y="552"/>
                  </a:cubicBezTo>
                  <a:cubicBezTo>
                    <a:pt x="384" y="552"/>
                    <a:pt x="349" y="706"/>
                    <a:pt x="287" y="756"/>
                  </a:cubicBezTo>
                  <a:cubicBezTo>
                    <a:pt x="287" y="756"/>
                    <a:pt x="0" y="211"/>
                    <a:pt x="290" y="218"/>
                  </a:cubicBezTo>
                  <a:cubicBezTo>
                    <a:pt x="290" y="218"/>
                    <a:pt x="287" y="100"/>
                    <a:pt x="442" y="66"/>
                  </a:cubicBezTo>
                  <a:cubicBezTo>
                    <a:pt x="602" y="32"/>
                    <a:pt x="732" y="219"/>
                    <a:pt x="768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4709494" y="4492618"/>
              <a:ext cx="46174" cy="84861"/>
            </a:xfrm>
            <a:custGeom>
              <a:avLst/>
              <a:gdLst>
                <a:gd name="T0" fmla="*/ 33 w 38"/>
                <a:gd name="T1" fmla="*/ 31 h 69"/>
                <a:gd name="T2" fmla="*/ 28 w 38"/>
                <a:gd name="T3" fmla="*/ 66 h 69"/>
                <a:gd name="T4" fmla="*/ 5 w 38"/>
                <a:gd name="T5" fmla="*/ 39 h 69"/>
                <a:gd name="T6" fmla="*/ 10 w 38"/>
                <a:gd name="T7" fmla="*/ 3 h 69"/>
                <a:gd name="T8" fmla="*/ 33 w 38"/>
                <a:gd name="T9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9">
                  <a:moveTo>
                    <a:pt x="33" y="31"/>
                  </a:moveTo>
                  <a:cubicBezTo>
                    <a:pt x="38" y="48"/>
                    <a:pt x="36" y="64"/>
                    <a:pt x="28" y="66"/>
                  </a:cubicBezTo>
                  <a:cubicBezTo>
                    <a:pt x="21" y="69"/>
                    <a:pt x="10" y="56"/>
                    <a:pt x="5" y="39"/>
                  </a:cubicBezTo>
                  <a:cubicBezTo>
                    <a:pt x="0" y="21"/>
                    <a:pt x="2" y="5"/>
                    <a:pt x="10" y="3"/>
                  </a:cubicBezTo>
                  <a:cubicBezTo>
                    <a:pt x="18" y="0"/>
                    <a:pt x="28" y="13"/>
                    <a:pt x="33" y="3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4992779" y="4412749"/>
              <a:ext cx="46174" cy="83613"/>
            </a:xfrm>
            <a:custGeom>
              <a:avLst/>
              <a:gdLst>
                <a:gd name="T0" fmla="*/ 33 w 38"/>
                <a:gd name="T1" fmla="*/ 30 h 68"/>
                <a:gd name="T2" fmla="*/ 28 w 38"/>
                <a:gd name="T3" fmla="*/ 66 h 68"/>
                <a:gd name="T4" fmla="*/ 5 w 38"/>
                <a:gd name="T5" fmla="*/ 38 h 68"/>
                <a:gd name="T6" fmla="*/ 10 w 38"/>
                <a:gd name="T7" fmla="*/ 2 h 68"/>
                <a:gd name="T8" fmla="*/ 33 w 38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8">
                  <a:moveTo>
                    <a:pt x="33" y="30"/>
                  </a:moveTo>
                  <a:cubicBezTo>
                    <a:pt x="38" y="48"/>
                    <a:pt x="36" y="64"/>
                    <a:pt x="28" y="66"/>
                  </a:cubicBezTo>
                  <a:cubicBezTo>
                    <a:pt x="21" y="68"/>
                    <a:pt x="10" y="56"/>
                    <a:pt x="5" y="38"/>
                  </a:cubicBezTo>
                  <a:cubicBezTo>
                    <a:pt x="0" y="20"/>
                    <a:pt x="3" y="4"/>
                    <a:pt x="10" y="2"/>
                  </a:cubicBezTo>
                  <a:cubicBezTo>
                    <a:pt x="18" y="0"/>
                    <a:pt x="28" y="12"/>
                    <a:pt x="33" y="3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3432840" y="5075411"/>
              <a:ext cx="943451" cy="406832"/>
            </a:xfrm>
            <a:custGeom>
              <a:avLst/>
              <a:gdLst>
                <a:gd name="T0" fmla="*/ 754 w 771"/>
                <a:gd name="T1" fmla="*/ 93 h 333"/>
                <a:gd name="T2" fmla="*/ 676 w 771"/>
                <a:gd name="T3" fmla="*/ 128 h 333"/>
                <a:gd name="T4" fmla="*/ 673 w 771"/>
                <a:gd name="T5" fmla="*/ 25 h 333"/>
                <a:gd name="T6" fmla="*/ 594 w 771"/>
                <a:gd name="T7" fmla="*/ 42 h 333"/>
                <a:gd name="T8" fmla="*/ 82 w 771"/>
                <a:gd name="T9" fmla="*/ 155 h 333"/>
                <a:gd name="T10" fmla="*/ 102 w 771"/>
                <a:gd name="T11" fmla="*/ 237 h 333"/>
                <a:gd name="T12" fmla="*/ 43 w 771"/>
                <a:gd name="T13" fmla="*/ 230 h 333"/>
                <a:gd name="T14" fmla="*/ 45 w 771"/>
                <a:gd name="T15" fmla="*/ 327 h 333"/>
                <a:gd name="T16" fmla="*/ 61 w 771"/>
                <a:gd name="T17" fmla="*/ 266 h 333"/>
                <a:gd name="T18" fmla="*/ 136 w 771"/>
                <a:gd name="T19" fmla="*/ 281 h 333"/>
                <a:gd name="T20" fmla="*/ 138 w 771"/>
                <a:gd name="T21" fmla="*/ 181 h 333"/>
                <a:gd name="T22" fmla="*/ 636 w 771"/>
                <a:gd name="T23" fmla="*/ 66 h 333"/>
                <a:gd name="T24" fmla="*/ 653 w 771"/>
                <a:gd name="T25" fmla="*/ 190 h 333"/>
                <a:gd name="T26" fmla="*/ 754 w 771"/>
                <a:gd name="T27" fmla="*/ 9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1" h="333">
                  <a:moveTo>
                    <a:pt x="754" y="93"/>
                  </a:moveTo>
                  <a:cubicBezTo>
                    <a:pt x="736" y="36"/>
                    <a:pt x="676" y="128"/>
                    <a:pt x="676" y="128"/>
                  </a:cubicBezTo>
                  <a:cubicBezTo>
                    <a:pt x="676" y="128"/>
                    <a:pt x="693" y="51"/>
                    <a:pt x="673" y="25"/>
                  </a:cubicBezTo>
                  <a:cubicBezTo>
                    <a:pt x="654" y="0"/>
                    <a:pt x="606" y="34"/>
                    <a:pt x="594" y="42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102" y="237"/>
                    <a:pt x="102" y="237"/>
                    <a:pt x="102" y="237"/>
                  </a:cubicBezTo>
                  <a:cubicBezTo>
                    <a:pt x="43" y="230"/>
                    <a:pt x="43" y="230"/>
                    <a:pt x="43" y="230"/>
                  </a:cubicBezTo>
                  <a:cubicBezTo>
                    <a:pt x="43" y="230"/>
                    <a:pt x="0" y="321"/>
                    <a:pt x="45" y="327"/>
                  </a:cubicBezTo>
                  <a:cubicBezTo>
                    <a:pt x="91" y="333"/>
                    <a:pt x="61" y="266"/>
                    <a:pt x="61" y="266"/>
                  </a:cubicBezTo>
                  <a:cubicBezTo>
                    <a:pt x="61" y="266"/>
                    <a:pt x="104" y="291"/>
                    <a:pt x="136" y="281"/>
                  </a:cubicBezTo>
                  <a:cubicBezTo>
                    <a:pt x="161" y="274"/>
                    <a:pt x="141" y="203"/>
                    <a:pt x="138" y="181"/>
                  </a:cubicBezTo>
                  <a:cubicBezTo>
                    <a:pt x="474" y="161"/>
                    <a:pt x="631" y="69"/>
                    <a:pt x="636" y="66"/>
                  </a:cubicBezTo>
                  <a:cubicBezTo>
                    <a:pt x="636" y="66"/>
                    <a:pt x="644" y="149"/>
                    <a:pt x="653" y="190"/>
                  </a:cubicBezTo>
                  <a:cubicBezTo>
                    <a:pt x="653" y="190"/>
                    <a:pt x="771" y="151"/>
                    <a:pt x="754" y="9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3326764" y="3944767"/>
              <a:ext cx="761250" cy="909756"/>
            </a:xfrm>
            <a:custGeom>
              <a:avLst/>
              <a:gdLst>
                <a:gd name="T0" fmla="*/ 622 w 622"/>
                <a:gd name="T1" fmla="*/ 619 h 744"/>
                <a:gd name="T2" fmla="*/ 131 w 622"/>
                <a:gd name="T3" fmla="*/ 288 h 744"/>
                <a:gd name="T4" fmla="*/ 54 w 622"/>
                <a:gd name="T5" fmla="*/ 737 h 744"/>
                <a:gd name="T6" fmla="*/ 622 w 622"/>
                <a:gd name="T7" fmla="*/ 619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744">
                  <a:moveTo>
                    <a:pt x="622" y="619"/>
                  </a:moveTo>
                  <a:cubicBezTo>
                    <a:pt x="622" y="619"/>
                    <a:pt x="572" y="0"/>
                    <a:pt x="131" y="288"/>
                  </a:cubicBezTo>
                  <a:cubicBezTo>
                    <a:pt x="131" y="288"/>
                    <a:pt x="0" y="425"/>
                    <a:pt x="54" y="737"/>
                  </a:cubicBezTo>
                  <a:cubicBezTo>
                    <a:pt x="537" y="744"/>
                    <a:pt x="622" y="619"/>
                    <a:pt x="622" y="619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3392906" y="4702273"/>
              <a:ext cx="766242" cy="562826"/>
            </a:xfrm>
            <a:custGeom>
              <a:avLst/>
              <a:gdLst>
                <a:gd name="T0" fmla="*/ 568 w 627"/>
                <a:gd name="T1" fmla="*/ 0 h 460"/>
                <a:gd name="T2" fmla="*/ 627 w 627"/>
                <a:gd name="T3" fmla="*/ 347 h 460"/>
                <a:gd name="T4" fmla="*/ 115 w 627"/>
                <a:gd name="T5" fmla="*/ 460 h 460"/>
                <a:gd name="T6" fmla="*/ 0 w 627"/>
                <a:gd name="T7" fmla="*/ 118 h 460"/>
                <a:gd name="T8" fmla="*/ 568 w 627"/>
                <a:gd name="T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7" h="460">
                  <a:moveTo>
                    <a:pt x="568" y="0"/>
                  </a:moveTo>
                  <a:cubicBezTo>
                    <a:pt x="627" y="347"/>
                    <a:pt x="627" y="347"/>
                    <a:pt x="627" y="347"/>
                  </a:cubicBezTo>
                  <a:cubicBezTo>
                    <a:pt x="627" y="347"/>
                    <a:pt x="422" y="435"/>
                    <a:pt x="115" y="46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389" y="101"/>
                    <a:pt x="56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2926172" y="4964343"/>
              <a:ext cx="2496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845912" y="4818333"/>
              <a:ext cx="136027" cy="333203"/>
            </a:xfrm>
            <a:custGeom>
              <a:avLst/>
              <a:gdLst>
                <a:gd name="T0" fmla="*/ 66 w 109"/>
                <a:gd name="T1" fmla="*/ 0 h 267"/>
                <a:gd name="T2" fmla="*/ 78 w 109"/>
                <a:gd name="T3" fmla="*/ 22 h 267"/>
                <a:gd name="T4" fmla="*/ 62 w 109"/>
                <a:gd name="T5" fmla="*/ 47 h 267"/>
                <a:gd name="T6" fmla="*/ 109 w 109"/>
                <a:gd name="T7" fmla="*/ 201 h 267"/>
                <a:gd name="T8" fmla="*/ 56 w 109"/>
                <a:gd name="T9" fmla="*/ 267 h 267"/>
                <a:gd name="T10" fmla="*/ 0 w 109"/>
                <a:gd name="T11" fmla="*/ 210 h 267"/>
                <a:gd name="T12" fmla="*/ 31 w 109"/>
                <a:gd name="T13" fmla="*/ 50 h 267"/>
                <a:gd name="T14" fmla="*/ 12 w 109"/>
                <a:gd name="T15" fmla="*/ 24 h 267"/>
                <a:gd name="T16" fmla="*/ 22 w 109"/>
                <a:gd name="T17" fmla="*/ 6 h 267"/>
                <a:gd name="T18" fmla="*/ 66 w 109"/>
                <a:gd name="T1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67">
                  <a:moveTo>
                    <a:pt x="66" y="0"/>
                  </a:moveTo>
                  <a:lnTo>
                    <a:pt x="78" y="22"/>
                  </a:lnTo>
                  <a:lnTo>
                    <a:pt x="62" y="47"/>
                  </a:lnTo>
                  <a:lnTo>
                    <a:pt x="109" y="201"/>
                  </a:lnTo>
                  <a:lnTo>
                    <a:pt x="56" y="267"/>
                  </a:lnTo>
                  <a:lnTo>
                    <a:pt x="0" y="210"/>
                  </a:lnTo>
                  <a:lnTo>
                    <a:pt x="31" y="50"/>
                  </a:lnTo>
                  <a:lnTo>
                    <a:pt x="12" y="24"/>
                  </a:lnTo>
                  <a:lnTo>
                    <a:pt x="22" y="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3845912" y="4818333"/>
              <a:ext cx="136027" cy="333203"/>
            </a:xfrm>
            <a:custGeom>
              <a:avLst/>
              <a:gdLst>
                <a:gd name="T0" fmla="*/ 66 w 109"/>
                <a:gd name="T1" fmla="*/ 0 h 267"/>
                <a:gd name="T2" fmla="*/ 78 w 109"/>
                <a:gd name="T3" fmla="*/ 22 h 267"/>
                <a:gd name="T4" fmla="*/ 62 w 109"/>
                <a:gd name="T5" fmla="*/ 47 h 267"/>
                <a:gd name="T6" fmla="*/ 109 w 109"/>
                <a:gd name="T7" fmla="*/ 201 h 267"/>
                <a:gd name="T8" fmla="*/ 56 w 109"/>
                <a:gd name="T9" fmla="*/ 267 h 267"/>
                <a:gd name="T10" fmla="*/ 0 w 109"/>
                <a:gd name="T11" fmla="*/ 210 h 267"/>
                <a:gd name="T12" fmla="*/ 31 w 109"/>
                <a:gd name="T13" fmla="*/ 50 h 267"/>
                <a:gd name="T14" fmla="*/ 12 w 109"/>
                <a:gd name="T15" fmla="*/ 24 h 267"/>
                <a:gd name="T16" fmla="*/ 22 w 109"/>
                <a:gd name="T17" fmla="*/ 6 h 267"/>
                <a:gd name="T18" fmla="*/ 66 w 109"/>
                <a:gd name="T1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267">
                  <a:moveTo>
                    <a:pt x="66" y="0"/>
                  </a:moveTo>
                  <a:lnTo>
                    <a:pt x="78" y="22"/>
                  </a:lnTo>
                  <a:lnTo>
                    <a:pt x="62" y="47"/>
                  </a:lnTo>
                  <a:lnTo>
                    <a:pt x="109" y="201"/>
                  </a:lnTo>
                  <a:lnTo>
                    <a:pt x="56" y="267"/>
                  </a:lnTo>
                  <a:lnTo>
                    <a:pt x="0" y="210"/>
                  </a:lnTo>
                  <a:lnTo>
                    <a:pt x="31" y="50"/>
                  </a:lnTo>
                  <a:lnTo>
                    <a:pt x="12" y="24"/>
                  </a:lnTo>
                  <a:lnTo>
                    <a:pt x="22" y="6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1316315" y="4968087"/>
              <a:ext cx="4229306" cy="258326"/>
            </a:xfrm>
            <a:custGeom>
              <a:avLst/>
              <a:gdLst>
                <a:gd name="T0" fmla="*/ 3389 w 3389"/>
                <a:gd name="T1" fmla="*/ 132 h 207"/>
                <a:gd name="T2" fmla="*/ 3 w 3389"/>
                <a:gd name="T3" fmla="*/ 207 h 207"/>
                <a:gd name="T4" fmla="*/ 0 w 3389"/>
                <a:gd name="T5" fmla="*/ 74 h 207"/>
                <a:gd name="T6" fmla="*/ 3386 w 3389"/>
                <a:gd name="T7" fmla="*/ 0 h 207"/>
                <a:gd name="T8" fmla="*/ 3389 w 3389"/>
                <a:gd name="T9" fmla="*/ 13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9" h="207">
                  <a:moveTo>
                    <a:pt x="3389" y="132"/>
                  </a:moveTo>
                  <a:lnTo>
                    <a:pt x="3" y="207"/>
                  </a:lnTo>
                  <a:lnTo>
                    <a:pt x="0" y="74"/>
                  </a:lnTo>
                  <a:lnTo>
                    <a:pt x="3386" y="0"/>
                  </a:lnTo>
                  <a:lnTo>
                    <a:pt x="3389" y="13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1316315" y="4968087"/>
              <a:ext cx="4229306" cy="258326"/>
            </a:xfrm>
            <a:custGeom>
              <a:avLst/>
              <a:gdLst>
                <a:gd name="T0" fmla="*/ 3389 w 3389"/>
                <a:gd name="T1" fmla="*/ 132 h 207"/>
                <a:gd name="T2" fmla="*/ 3 w 3389"/>
                <a:gd name="T3" fmla="*/ 207 h 207"/>
                <a:gd name="T4" fmla="*/ 0 w 3389"/>
                <a:gd name="T5" fmla="*/ 74 h 207"/>
                <a:gd name="T6" fmla="*/ 3386 w 3389"/>
                <a:gd name="T7" fmla="*/ 0 h 207"/>
                <a:gd name="T8" fmla="*/ 3389 w 3389"/>
                <a:gd name="T9" fmla="*/ 13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9" h="207">
                  <a:moveTo>
                    <a:pt x="3389" y="132"/>
                  </a:moveTo>
                  <a:lnTo>
                    <a:pt x="3" y="207"/>
                  </a:lnTo>
                  <a:lnTo>
                    <a:pt x="0" y="74"/>
                  </a:lnTo>
                  <a:lnTo>
                    <a:pt x="3386" y="0"/>
                  </a:lnTo>
                  <a:lnTo>
                    <a:pt x="3389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1317563" y="5144048"/>
              <a:ext cx="2496" cy="82365"/>
            </a:xfrm>
            <a:custGeom>
              <a:avLst/>
              <a:gdLst>
                <a:gd name="T0" fmla="*/ 0 w 2"/>
                <a:gd name="T1" fmla="*/ 0 h 66"/>
                <a:gd name="T2" fmla="*/ 0 w 2"/>
                <a:gd name="T3" fmla="*/ 0 h 66"/>
                <a:gd name="T4" fmla="*/ 2 w 2"/>
                <a:gd name="T5" fmla="*/ 66 h 66"/>
                <a:gd name="T6" fmla="*/ 0 w 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6">
                  <a:moveTo>
                    <a:pt x="0" y="0"/>
                  </a:moveTo>
                  <a:lnTo>
                    <a:pt x="0" y="0"/>
                  </a:lnTo>
                  <a:lnTo>
                    <a:pt x="2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317563" y="5144048"/>
              <a:ext cx="2496" cy="82365"/>
            </a:xfrm>
            <a:custGeom>
              <a:avLst/>
              <a:gdLst>
                <a:gd name="T0" fmla="*/ 0 w 2"/>
                <a:gd name="T1" fmla="*/ 0 h 66"/>
                <a:gd name="T2" fmla="*/ 0 w 2"/>
                <a:gd name="T3" fmla="*/ 0 h 66"/>
                <a:gd name="T4" fmla="*/ 2 w 2"/>
                <a:gd name="T5" fmla="*/ 66 h 66"/>
                <a:gd name="T6" fmla="*/ 0 w 2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6">
                  <a:moveTo>
                    <a:pt x="0" y="0"/>
                  </a:moveTo>
                  <a:lnTo>
                    <a:pt x="0" y="0"/>
                  </a:lnTo>
                  <a:lnTo>
                    <a:pt x="2" y="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1317563" y="5050452"/>
              <a:ext cx="4203099" cy="175961"/>
            </a:xfrm>
            <a:custGeom>
              <a:avLst/>
              <a:gdLst>
                <a:gd name="T0" fmla="*/ 3368 w 3368"/>
                <a:gd name="T1" fmla="*/ 0 h 141"/>
                <a:gd name="T2" fmla="*/ 0 w 3368"/>
                <a:gd name="T3" fmla="*/ 75 h 141"/>
                <a:gd name="T4" fmla="*/ 2 w 3368"/>
                <a:gd name="T5" fmla="*/ 141 h 141"/>
                <a:gd name="T6" fmla="*/ 306 w 3368"/>
                <a:gd name="T7" fmla="*/ 134 h 141"/>
                <a:gd name="T8" fmla="*/ 881 w 3368"/>
                <a:gd name="T9" fmla="*/ 121 h 141"/>
                <a:gd name="T10" fmla="*/ 3361 w 3368"/>
                <a:gd name="T11" fmla="*/ 66 h 141"/>
                <a:gd name="T12" fmla="*/ 3368 w 3368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8" h="141">
                  <a:moveTo>
                    <a:pt x="3368" y="0"/>
                  </a:moveTo>
                  <a:lnTo>
                    <a:pt x="0" y="75"/>
                  </a:lnTo>
                  <a:lnTo>
                    <a:pt x="2" y="141"/>
                  </a:lnTo>
                  <a:lnTo>
                    <a:pt x="306" y="134"/>
                  </a:lnTo>
                  <a:lnTo>
                    <a:pt x="881" y="121"/>
                  </a:lnTo>
                  <a:lnTo>
                    <a:pt x="3361" y="66"/>
                  </a:lnTo>
                  <a:lnTo>
                    <a:pt x="336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1317563" y="5050452"/>
              <a:ext cx="4203099" cy="175961"/>
            </a:xfrm>
            <a:custGeom>
              <a:avLst/>
              <a:gdLst>
                <a:gd name="T0" fmla="*/ 3368 w 3368"/>
                <a:gd name="T1" fmla="*/ 0 h 141"/>
                <a:gd name="T2" fmla="*/ 0 w 3368"/>
                <a:gd name="T3" fmla="*/ 75 h 141"/>
                <a:gd name="T4" fmla="*/ 2 w 3368"/>
                <a:gd name="T5" fmla="*/ 141 h 141"/>
                <a:gd name="T6" fmla="*/ 306 w 3368"/>
                <a:gd name="T7" fmla="*/ 134 h 141"/>
                <a:gd name="T8" fmla="*/ 881 w 3368"/>
                <a:gd name="T9" fmla="*/ 121 h 141"/>
                <a:gd name="T10" fmla="*/ 3361 w 3368"/>
                <a:gd name="T11" fmla="*/ 66 h 141"/>
                <a:gd name="T12" fmla="*/ 3368 w 3368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8" h="141">
                  <a:moveTo>
                    <a:pt x="3368" y="0"/>
                  </a:moveTo>
                  <a:lnTo>
                    <a:pt x="0" y="75"/>
                  </a:lnTo>
                  <a:lnTo>
                    <a:pt x="2" y="141"/>
                  </a:lnTo>
                  <a:lnTo>
                    <a:pt x="306" y="134"/>
                  </a:lnTo>
                  <a:lnTo>
                    <a:pt x="881" y="121"/>
                  </a:lnTo>
                  <a:lnTo>
                    <a:pt x="3361" y="66"/>
                  </a:lnTo>
                  <a:lnTo>
                    <a:pt x="33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5483224" y="4800862"/>
              <a:ext cx="580297" cy="499180"/>
            </a:xfrm>
            <a:custGeom>
              <a:avLst/>
              <a:gdLst>
                <a:gd name="T0" fmla="*/ 0 w 465"/>
                <a:gd name="T1" fmla="*/ 0 h 400"/>
                <a:gd name="T2" fmla="*/ 465 w 465"/>
                <a:gd name="T3" fmla="*/ 191 h 400"/>
                <a:gd name="T4" fmla="*/ 9 w 465"/>
                <a:gd name="T5" fmla="*/ 400 h 400"/>
                <a:gd name="T6" fmla="*/ 30 w 465"/>
                <a:gd name="T7" fmla="*/ 200 h 400"/>
                <a:gd name="T8" fmla="*/ 0 w 465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00">
                  <a:moveTo>
                    <a:pt x="0" y="0"/>
                  </a:moveTo>
                  <a:lnTo>
                    <a:pt x="465" y="191"/>
                  </a:lnTo>
                  <a:lnTo>
                    <a:pt x="9" y="400"/>
                  </a:lnTo>
                  <a:lnTo>
                    <a:pt x="3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5483224" y="4800862"/>
              <a:ext cx="580297" cy="499180"/>
            </a:xfrm>
            <a:custGeom>
              <a:avLst/>
              <a:gdLst>
                <a:gd name="T0" fmla="*/ 0 w 465"/>
                <a:gd name="T1" fmla="*/ 0 h 400"/>
                <a:gd name="T2" fmla="*/ 465 w 465"/>
                <a:gd name="T3" fmla="*/ 191 h 400"/>
                <a:gd name="T4" fmla="*/ 9 w 465"/>
                <a:gd name="T5" fmla="*/ 400 h 400"/>
                <a:gd name="T6" fmla="*/ 30 w 465"/>
                <a:gd name="T7" fmla="*/ 200 h 400"/>
                <a:gd name="T8" fmla="*/ 0 w 465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00">
                  <a:moveTo>
                    <a:pt x="0" y="0"/>
                  </a:moveTo>
                  <a:lnTo>
                    <a:pt x="465" y="191"/>
                  </a:lnTo>
                  <a:lnTo>
                    <a:pt x="9" y="400"/>
                  </a:lnTo>
                  <a:lnTo>
                    <a:pt x="30" y="2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5494455" y="5039220"/>
              <a:ext cx="569066" cy="260822"/>
            </a:xfrm>
            <a:custGeom>
              <a:avLst/>
              <a:gdLst>
                <a:gd name="T0" fmla="*/ 456 w 456"/>
                <a:gd name="T1" fmla="*/ 0 h 209"/>
                <a:gd name="T2" fmla="*/ 21 w 456"/>
                <a:gd name="T3" fmla="*/ 9 h 209"/>
                <a:gd name="T4" fmla="*/ 0 w 456"/>
                <a:gd name="T5" fmla="*/ 209 h 209"/>
                <a:gd name="T6" fmla="*/ 456 w 456"/>
                <a:gd name="T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209">
                  <a:moveTo>
                    <a:pt x="456" y="0"/>
                  </a:moveTo>
                  <a:lnTo>
                    <a:pt x="21" y="9"/>
                  </a:lnTo>
                  <a:lnTo>
                    <a:pt x="0" y="209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5494455" y="5039220"/>
              <a:ext cx="569066" cy="260822"/>
            </a:xfrm>
            <a:custGeom>
              <a:avLst/>
              <a:gdLst>
                <a:gd name="T0" fmla="*/ 456 w 456"/>
                <a:gd name="T1" fmla="*/ 0 h 209"/>
                <a:gd name="T2" fmla="*/ 21 w 456"/>
                <a:gd name="T3" fmla="*/ 9 h 209"/>
                <a:gd name="T4" fmla="*/ 0 w 456"/>
                <a:gd name="T5" fmla="*/ 209 h 209"/>
                <a:gd name="T6" fmla="*/ 456 w 456"/>
                <a:gd name="T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209">
                  <a:moveTo>
                    <a:pt x="456" y="0"/>
                  </a:moveTo>
                  <a:lnTo>
                    <a:pt x="21" y="9"/>
                  </a:lnTo>
                  <a:lnTo>
                    <a:pt x="0" y="209"/>
                  </a:lnTo>
                  <a:lnTo>
                    <a:pt x="4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1034278" y="4787134"/>
              <a:ext cx="1378986" cy="272053"/>
            </a:xfrm>
            <a:custGeom>
              <a:avLst/>
              <a:gdLst>
                <a:gd name="T0" fmla="*/ 842 w 1105"/>
                <a:gd name="T1" fmla="*/ 0 h 218"/>
                <a:gd name="T2" fmla="*/ 0 w 1105"/>
                <a:gd name="T3" fmla="*/ 19 h 218"/>
                <a:gd name="T4" fmla="*/ 263 w 1105"/>
                <a:gd name="T5" fmla="*/ 218 h 218"/>
                <a:gd name="T6" fmla="*/ 1105 w 1105"/>
                <a:gd name="T7" fmla="*/ 200 h 218"/>
                <a:gd name="T8" fmla="*/ 842 w 110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218">
                  <a:moveTo>
                    <a:pt x="842" y="0"/>
                  </a:moveTo>
                  <a:lnTo>
                    <a:pt x="0" y="19"/>
                  </a:lnTo>
                  <a:lnTo>
                    <a:pt x="263" y="218"/>
                  </a:lnTo>
                  <a:lnTo>
                    <a:pt x="1105" y="200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1051750" y="5201454"/>
              <a:ext cx="1365258" cy="285781"/>
            </a:xfrm>
            <a:custGeom>
              <a:avLst/>
              <a:gdLst>
                <a:gd name="T0" fmla="*/ 252 w 1094"/>
                <a:gd name="T1" fmla="*/ 19 h 229"/>
                <a:gd name="T2" fmla="*/ 1094 w 1094"/>
                <a:gd name="T3" fmla="*/ 0 h 229"/>
                <a:gd name="T4" fmla="*/ 841 w 1094"/>
                <a:gd name="T5" fmla="*/ 211 h 229"/>
                <a:gd name="T6" fmla="*/ 0 w 1094"/>
                <a:gd name="T7" fmla="*/ 229 h 229"/>
                <a:gd name="T8" fmla="*/ 252 w 1094"/>
                <a:gd name="T9" fmla="*/ 1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229">
                  <a:moveTo>
                    <a:pt x="252" y="19"/>
                  </a:moveTo>
                  <a:lnTo>
                    <a:pt x="1094" y="0"/>
                  </a:lnTo>
                  <a:lnTo>
                    <a:pt x="841" y="211"/>
                  </a:lnTo>
                  <a:lnTo>
                    <a:pt x="0" y="229"/>
                  </a:lnTo>
                  <a:lnTo>
                    <a:pt x="252" y="19"/>
                  </a:lnTo>
                  <a:close/>
                </a:path>
              </a:pathLst>
            </a:custGeom>
            <a:solidFill>
              <a:srgbClr val="B35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1051750" y="5201454"/>
              <a:ext cx="1365258" cy="285781"/>
            </a:xfrm>
            <a:custGeom>
              <a:avLst/>
              <a:gdLst>
                <a:gd name="T0" fmla="*/ 252 w 1094"/>
                <a:gd name="T1" fmla="*/ 19 h 229"/>
                <a:gd name="T2" fmla="*/ 1094 w 1094"/>
                <a:gd name="T3" fmla="*/ 0 h 229"/>
                <a:gd name="T4" fmla="*/ 841 w 1094"/>
                <a:gd name="T5" fmla="*/ 211 h 229"/>
                <a:gd name="T6" fmla="*/ 0 w 1094"/>
                <a:gd name="T7" fmla="*/ 229 h 229"/>
                <a:gd name="T8" fmla="*/ 252 w 1094"/>
                <a:gd name="T9" fmla="*/ 1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229">
                  <a:moveTo>
                    <a:pt x="252" y="19"/>
                  </a:moveTo>
                  <a:lnTo>
                    <a:pt x="1094" y="0"/>
                  </a:lnTo>
                  <a:lnTo>
                    <a:pt x="841" y="211"/>
                  </a:lnTo>
                  <a:lnTo>
                    <a:pt x="0" y="229"/>
                  </a:lnTo>
                  <a:lnTo>
                    <a:pt x="252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1051750" y="5201454"/>
              <a:ext cx="1365258" cy="285781"/>
            </a:xfrm>
            <a:custGeom>
              <a:avLst/>
              <a:gdLst>
                <a:gd name="T0" fmla="*/ 1094 w 1094"/>
                <a:gd name="T1" fmla="*/ 0 h 229"/>
                <a:gd name="T2" fmla="*/ 252 w 1094"/>
                <a:gd name="T3" fmla="*/ 19 h 229"/>
                <a:gd name="T4" fmla="*/ 0 w 1094"/>
                <a:gd name="T5" fmla="*/ 229 h 229"/>
                <a:gd name="T6" fmla="*/ 841 w 1094"/>
                <a:gd name="T7" fmla="*/ 211 h 229"/>
                <a:gd name="T8" fmla="*/ 1094 w 1094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229">
                  <a:moveTo>
                    <a:pt x="1094" y="0"/>
                  </a:moveTo>
                  <a:lnTo>
                    <a:pt x="252" y="19"/>
                  </a:lnTo>
                  <a:lnTo>
                    <a:pt x="0" y="229"/>
                  </a:lnTo>
                  <a:lnTo>
                    <a:pt x="841" y="211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1051750" y="5201454"/>
              <a:ext cx="1365258" cy="285781"/>
            </a:xfrm>
            <a:custGeom>
              <a:avLst/>
              <a:gdLst>
                <a:gd name="T0" fmla="*/ 1094 w 1094"/>
                <a:gd name="T1" fmla="*/ 0 h 229"/>
                <a:gd name="T2" fmla="*/ 252 w 1094"/>
                <a:gd name="T3" fmla="*/ 19 h 229"/>
                <a:gd name="T4" fmla="*/ 0 w 1094"/>
                <a:gd name="T5" fmla="*/ 229 h 229"/>
                <a:gd name="T6" fmla="*/ 841 w 1094"/>
                <a:gd name="T7" fmla="*/ 211 h 229"/>
                <a:gd name="T8" fmla="*/ 1094 w 1094"/>
                <a:gd name="T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229">
                  <a:moveTo>
                    <a:pt x="1094" y="0"/>
                  </a:moveTo>
                  <a:lnTo>
                    <a:pt x="252" y="19"/>
                  </a:lnTo>
                  <a:lnTo>
                    <a:pt x="0" y="229"/>
                  </a:lnTo>
                  <a:lnTo>
                    <a:pt x="841" y="211"/>
                  </a:lnTo>
                  <a:lnTo>
                    <a:pt x="10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4558492" y="5117841"/>
              <a:ext cx="92348" cy="83613"/>
            </a:xfrm>
            <a:custGeom>
              <a:avLst/>
              <a:gdLst>
                <a:gd name="T0" fmla="*/ 34 w 75"/>
                <a:gd name="T1" fmla="*/ 0 h 68"/>
                <a:gd name="T2" fmla="*/ 0 w 75"/>
                <a:gd name="T3" fmla="*/ 45 h 68"/>
                <a:gd name="T4" fmla="*/ 35 w 75"/>
                <a:gd name="T5" fmla="*/ 62 h 68"/>
                <a:gd name="T6" fmla="*/ 52 w 75"/>
                <a:gd name="T7" fmla="*/ 61 h 68"/>
                <a:gd name="T8" fmla="*/ 49 w 75"/>
                <a:gd name="T9" fmla="*/ 53 h 68"/>
                <a:gd name="T10" fmla="*/ 58 w 75"/>
                <a:gd name="T11" fmla="*/ 49 h 68"/>
                <a:gd name="T12" fmla="*/ 57 w 75"/>
                <a:gd name="T13" fmla="*/ 41 h 68"/>
                <a:gd name="T14" fmla="*/ 65 w 75"/>
                <a:gd name="T15" fmla="*/ 38 h 68"/>
                <a:gd name="T16" fmla="*/ 62 w 75"/>
                <a:gd name="T17" fmla="*/ 29 h 68"/>
                <a:gd name="T18" fmla="*/ 71 w 75"/>
                <a:gd name="T19" fmla="*/ 26 h 68"/>
                <a:gd name="T20" fmla="*/ 57 w 75"/>
                <a:gd name="T21" fmla="*/ 9 h 68"/>
                <a:gd name="T22" fmla="*/ 34 w 75"/>
                <a:gd name="T2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68">
                  <a:moveTo>
                    <a:pt x="34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8" y="64"/>
                    <a:pt x="48" y="68"/>
                    <a:pt x="52" y="61"/>
                  </a:cubicBezTo>
                  <a:cubicBezTo>
                    <a:pt x="54" y="58"/>
                    <a:pt x="52" y="55"/>
                    <a:pt x="49" y="53"/>
                  </a:cubicBezTo>
                  <a:cubicBezTo>
                    <a:pt x="53" y="53"/>
                    <a:pt x="57" y="53"/>
                    <a:pt x="58" y="49"/>
                  </a:cubicBezTo>
                  <a:cubicBezTo>
                    <a:pt x="60" y="46"/>
                    <a:pt x="59" y="44"/>
                    <a:pt x="57" y="41"/>
                  </a:cubicBezTo>
                  <a:cubicBezTo>
                    <a:pt x="60" y="42"/>
                    <a:pt x="63" y="41"/>
                    <a:pt x="65" y="38"/>
                  </a:cubicBezTo>
                  <a:cubicBezTo>
                    <a:pt x="66" y="35"/>
                    <a:pt x="65" y="32"/>
                    <a:pt x="62" y="29"/>
                  </a:cubicBezTo>
                  <a:cubicBezTo>
                    <a:pt x="66" y="30"/>
                    <a:pt x="69" y="29"/>
                    <a:pt x="71" y="26"/>
                  </a:cubicBezTo>
                  <a:cubicBezTo>
                    <a:pt x="75" y="19"/>
                    <a:pt x="60" y="10"/>
                    <a:pt x="57" y="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4544765" y="5106610"/>
              <a:ext cx="58654" cy="72381"/>
            </a:xfrm>
            <a:custGeom>
              <a:avLst/>
              <a:gdLst>
                <a:gd name="T0" fmla="*/ 0 w 47"/>
                <a:gd name="T1" fmla="*/ 49 h 58"/>
                <a:gd name="T2" fmla="*/ 16 w 47"/>
                <a:gd name="T3" fmla="*/ 58 h 58"/>
                <a:gd name="T4" fmla="*/ 47 w 47"/>
                <a:gd name="T5" fmla="*/ 9 h 58"/>
                <a:gd name="T6" fmla="*/ 31 w 47"/>
                <a:gd name="T7" fmla="*/ 0 h 58"/>
                <a:gd name="T8" fmla="*/ 0 w 47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8">
                  <a:moveTo>
                    <a:pt x="0" y="49"/>
                  </a:moveTo>
                  <a:lnTo>
                    <a:pt x="16" y="58"/>
                  </a:lnTo>
                  <a:lnTo>
                    <a:pt x="47" y="9"/>
                  </a:lnTo>
                  <a:lnTo>
                    <a:pt x="31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4244008" y="4837052"/>
              <a:ext cx="348178" cy="339443"/>
            </a:xfrm>
            <a:custGeom>
              <a:avLst/>
              <a:gdLst>
                <a:gd name="T0" fmla="*/ 191 w 285"/>
                <a:gd name="T1" fmla="*/ 71 h 278"/>
                <a:gd name="T2" fmla="*/ 167 w 285"/>
                <a:gd name="T3" fmla="*/ 0 h 278"/>
                <a:gd name="T4" fmla="*/ 253 w 285"/>
                <a:gd name="T5" fmla="*/ 278 h 278"/>
                <a:gd name="T6" fmla="*/ 285 w 285"/>
                <a:gd name="T7" fmla="*/ 223 h 278"/>
                <a:gd name="T8" fmla="*/ 191 w 285"/>
                <a:gd name="T9" fmla="*/ 7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78">
                  <a:moveTo>
                    <a:pt x="191" y="71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205"/>
                    <a:pt x="253" y="278"/>
                    <a:pt x="253" y="278"/>
                  </a:cubicBezTo>
                  <a:cubicBezTo>
                    <a:pt x="285" y="223"/>
                    <a:pt x="285" y="223"/>
                    <a:pt x="285" y="223"/>
                  </a:cubicBezTo>
                  <a:cubicBezTo>
                    <a:pt x="219" y="195"/>
                    <a:pt x="130" y="157"/>
                    <a:pt x="191" y="7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4482367" y="5120337"/>
              <a:ext cx="16223" cy="16223"/>
            </a:xfrm>
            <a:custGeom>
              <a:avLst/>
              <a:gdLst>
                <a:gd name="T0" fmla="*/ 3 w 13"/>
                <a:gd name="T1" fmla="*/ 11 h 13"/>
                <a:gd name="T2" fmla="*/ 12 w 13"/>
                <a:gd name="T3" fmla="*/ 10 h 13"/>
                <a:gd name="T4" fmla="*/ 10 w 13"/>
                <a:gd name="T5" fmla="*/ 2 h 13"/>
                <a:gd name="T6" fmla="*/ 2 w 13"/>
                <a:gd name="T7" fmla="*/ 3 h 13"/>
                <a:gd name="T8" fmla="*/ 3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13"/>
                    <a:pt x="10" y="13"/>
                    <a:pt x="12" y="10"/>
                  </a:cubicBezTo>
                  <a:cubicBezTo>
                    <a:pt x="13" y="8"/>
                    <a:pt x="13" y="4"/>
                    <a:pt x="10" y="2"/>
                  </a:cubicBezTo>
                  <a:cubicBezTo>
                    <a:pt x="8" y="0"/>
                    <a:pt x="4" y="1"/>
                    <a:pt x="2" y="3"/>
                  </a:cubicBezTo>
                  <a:cubicBezTo>
                    <a:pt x="0" y="6"/>
                    <a:pt x="1" y="9"/>
                    <a:pt x="3" y="11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4503582" y="5131569"/>
              <a:ext cx="17471" cy="16223"/>
            </a:xfrm>
            <a:custGeom>
              <a:avLst/>
              <a:gdLst>
                <a:gd name="T0" fmla="*/ 4 w 14"/>
                <a:gd name="T1" fmla="*/ 11 h 13"/>
                <a:gd name="T2" fmla="*/ 12 w 14"/>
                <a:gd name="T3" fmla="*/ 10 h 13"/>
                <a:gd name="T4" fmla="*/ 11 w 14"/>
                <a:gd name="T5" fmla="*/ 2 h 13"/>
                <a:gd name="T6" fmla="*/ 2 w 14"/>
                <a:gd name="T7" fmla="*/ 3 h 13"/>
                <a:gd name="T8" fmla="*/ 4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11"/>
                  </a:moveTo>
                  <a:cubicBezTo>
                    <a:pt x="6" y="13"/>
                    <a:pt x="10" y="12"/>
                    <a:pt x="12" y="10"/>
                  </a:cubicBezTo>
                  <a:cubicBezTo>
                    <a:pt x="14" y="7"/>
                    <a:pt x="13" y="3"/>
                    <a:pt x="11" y="2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1" y="9"/>
                    <a:pt x="4" y="11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4527293" y="5142800"/>
              <a:ext cx="16223" cy="16223"/>
            </a:xfrm>
            <a:custGeom>
              <a:avLst/>
              <a:gdLst>
                <a:gd name="T0" fmla="*/ 3 w 13"/>
                <a:gd name="T1" fmla="*/ 11 h 13"/>
                <a:gd name="T2" fmla="*/ 11 w 13"/>
                <a:gd name="T3" fmla="*/ 10 h 13"/>
                <a:gd name="T4" fmla="*/ 10 w 13"/>
                <a:gd name="T5" fmla="*/ 2 h 13"/>
                <a:gd name="T6" fmla="*/ 2 w 13"/>
                <a:gd name="T7" fmla="*/ 3 h 13"/>
                <a:gd name="T8" fmla="*/ 3 w 13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5" y="13"/>
                    <a:pt x="9" y="12"/>
                    <a:pt x="11" y="10"/>
                  </a:cubicBezTo>
                  <a:cubicBezTo>
                    <a:pt x="13" y="7"/>
                    <a:pt x="12" y="4"/>
                    <a:pt x="10" y="2"/>
                  </a:cubicBezTo>
                  <a:cubicBezTo>
                    <a:pt x="7" y="0"/>
                    <a:pt x="4" y="0"/>
                    <a:pt x="2" y="3"/>
                  </a:cubicBezTo>
                  <a:cubicBezTo>
                    <a:pt x="0" y="5"/>
                    <a:pt x="0" y="9"/>
                    <a:pt x="3" y="11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105877" y="4847036"/>
              <a:ext cx="415568" cy="386865"/>
            </a:xfrm>
            <a:custGeom>
              <a:avLst/>
              <a:gdLst>
                <a:gd name="T0" fmla="*/ 302 w 339"/>
                <a:gd name="T1" fmla="*/ 311 h 317"/>
                <a:gd name="T2" fmla="*/ 298 w 339"/>
                <a:gd name="T3" fmla="*/ 299 h 317"/>
                <a:gd name="T4" fmla="*/ 312 w 339"/>
                <a:gd name="T5" fmla="*/ 300 h 317"/>
                <a:gd name="T6" fmla="*/ 308 w 339"/>
                <a:gd name="T7" fmla="*/ 283 h 317"/>
                <a:gd name="T8" fmla="*/ 308 w 339"/>
                <a:gd name="T9" fmla="*/ 283 h 317"/>
                <a:gd name="T10" fmla="*/ 323 w 339"/>
                <a:gd name="T11" fmla="*/ 285 h 317"/>
                <a:gd name="T12" fmla="*/ 318 w 339"/>
                <a:gd name="T13" fmla="*/ 270 h 317"/>
                <a:gd name="T14" fmla="*/ 335 w 339"/>
                <a:gd name="T15" fmla="*/ 272 h 317"/>
                <a:gd name="T16" fmla="*/ 327 w 339"/>
                <a:gd name="T17" fmla="*/ 259 h 317"/>
                <a:gd name="T18" fmla="*/ 266 w 339"/>
                <a:gd name="T19" fmla="*/ 43 h 317"/>
                <a:gd name="T20" fmla="*/ 234 w 339"/>
                <a:gd name="T21" fmla="*/ 0 h 317"/>
                <a:gd name="T22" fmla="*/ 287 w 339"/>
                <a:gd name="T23" fmla="*/ 308 h 317"/>
                <a:gd name="T24" fmla="*/ 302 w 339"/>
                <a:gd name="T25" fmla="*/ 31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9" h="317">
                  <a:moveTo>
                    <a:pt x="302" y="311"/>
                  </a:moveTo>
                  <a:cubicBezTo>
                    <a:pt x="305" y="306"/>
                    <a:pt x="301" y="302"/>
                    <a:pt x="298" y="299"/>
                  </a:cubicBezTo>
                  <a:cubicBezTo>
                    <a:pt x="301" y="302"/>
                    <a:pt x="307" y="306"/>
                    <a:pt x="312" y="300"/>
                  </a:cubicBezTo>
                  <a:cubicBezTo>
                    <a:pt x="318" y="294"/>
                    <a:pt x="311" y="286"/>
                    <a:pt x="308" y="283"/>
                  </a:cubicBezTo>
                  <a:cubicBezTo>
                    <a:pt x="308" y="283"/>
                    <a:pt x="308" y="283"/>
                    <a:pt x="308" y="283"/>
                  </a:cubicBezTo>
                  <a:cubicBezTo>
                    <a:pt x="311" y="285"/>
                    <a:pt x="319" y="291"/>
                    <a:pt x="323" y="285"/>
                  </a:cubicBezTo>
                  <a:cubicBezTo>
                    <a:pt x="328" y="280"/>
                    <a:pt x="321" y="273"/>
                    <a:pt x="318" y="270"/>
                  </a:cubicBezTo>
                  <a:cubicBezTo>
                    <a:pt x="321" y="273"/>
                    <a:pt x="331" y="279"/>
                    <a:pt x="335" y="272"/>
                  </a:cubicBezTo>
                  <a:cubicBezTo>
                    <a:pt x="339" y="266"/>
                    <a:pt x="327" y="259"/>
                    <a:pt x="327" y="259"/>
                  </a:cubicBezTo>
                  <a:cubicBezTo>
                    <a:pt x="81" y="156"/>
                    <a:pt x="266" y="43"/>
                    <a:pt x="266" y="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0" y="175"/>
                    <a:pt x="265" y="293"/>
                    <a:pt x="287" y="308"/>
                  </a:cubicBezTo>
                  <a:cubicBezTo>
                    <a:pt x="287" y="308"/>
                    <a:pt x="298" y="317"/>
                    <a:pt x="302" y="311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3342988" y="4847036"/>
              <a:ext cx="88605" cy="88605"/>
            </a:xfrm>
            <a:custGeom>
              <a:avLst/>
              <a:gdLst>
                <a:gd name="T0" fmla="*/ 72 w 72"/>
                <a:gd name="T1" fmla="*/ 43 h 73"/>
                <a:gd name="T2" fmla="*/ 40 w 72"/>
                <a:gd name="T3" fmla="*/ 0 h 73"/>
                <a:gd name="T4" fmla="*/ 0 w 72"/>
                <a:gd name="T5" fmla="*/ 34 h 73"/>
                <a:gd name="T6" fmla="*/ 36 w 72"/>
                <a:gd name="T7" fmla="*/ 73 h 73"/>
                <a:gd name="T8" fmla="*/ 72 w 72"/>
                <a:gd name="T9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72" y="43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24" y="11"/>
                    <a:pt x="11" y="23"/>
                    <a:pt x="0" y="3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54" y="54"/>
                    <a:pt x="72" y="43"/>
                    <a:pt x="72" y="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3753564" y="4598694"/>
              <a:ext cx="227127" cy="141018"/>
            </a:xfrm>
            <a:custGeom>
              <a:avLst/>
              <a:gdLst>
                <a:gd name="T0" fmla="*/ 0 w 186"/>
                <a:gd name="T1" fmla="*/ 41 h 115"/>
                <a:gd name="T2" fmla="*/ 104 w 186"/>
                <a:gd name="T3" fmla="*/ 101 h 115"/>
                <a:gd name="T4" fmla="*/ 164 w 186"/>
                <a:gd name="T5" fmla="*/ 7 h 115"/>
                <a:gd name="T6" fmla="*/ 0 w 186"/>
                <a:gd name="T7" fmla="*/ 4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15">
                  <a:moveTo>
                    <a:pt x="0" y="41"/>
                  </a:moveTo>
                  <a:cubicBezTo>
                    <a:pt x="6" y="70"/>
                    <a:pt x="24" y="115"/>
                    <a:pt x="104" y="101"/>
                  </a:cubicBezTo>
                  <a:cubicBezTo>
                    <a:pt x="186" y="86"/>
                    <a:pt x="164" y="7"/>
                    <a:pt x="164" y="7"/>
                  </a:cubicBezTo>
                  <a:cubicBezTo>
                    <a:pt x="164" y="7"/>
                    <a:pt x="72" y="0"/>
                    <a:pt x="0" y="41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815570" y="4573735"/>
              <a:ext cx="229623" cy="142266"/>
            </a:xfrm>
            <a:custGeom>
              <a:avLst/>
              <a:gdLst>
                <a:gd name="T0" fmla="*/ 0 w 188"/>
                <a:gd name="T1" fmla="*/ 43 h 116"/>
                <a:gd name="T2" fmla="*/ 106 w 188"/>
                <a:gd name="T3" fmla="*/ 100 h 116"/>
                <a:gd name="T4" fmla="*/ 164 w 188"/>
                <a:gd name="T5" fmla="*/ 5 h 116"/>
                <a:gd name="T6" fmla="*/ 0 w 188"/>
                <a:gd name="T7" fmla="*/ 4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16">
                  <a:moveTo>
                    <a:pt x="0" y="43"/>
                  </a:moveTo>
                  <a:cubicBezTo>
                    <a:pt x="8" y="71"/>
                    <a:pt x="26" y="116"/>
                    <a:pt x="106" y="100"/>
                  </a:cubicBezTo>
                  <a:cubicBezTo>
                    <a:pt x="188" y="84"/>
                    <a:pt x="164" y="5"/>
                    <a:pt x="164" y="5"/>
                  </a:cubicBezTo>
                  <a:cubicBezTo>
                    <a:pt x="164" y="5"/>
                    <a:pt x="72" y="0"/>
                    <a:pt x="0" y="43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3636256" y="4505097"/>
              <a:ext cx="46174" cy="83613"/>
            </a:xfrm>
            <a:custGeom>
              <a:avLst/>
              <a:gdLst>
                <a:gd name="T0" fmla="*/ 33 w 38"/>
                <a:gd name="T1" fmla="*/ 30 h 68"/>
                <a:gd name="T2" fmla="*/ 28 w 38"/>
                <a:gd name="T3" fmla="*/ 66 h 68"/>
                <a:gd name="T4" fmla="*/ 5 w 38"/>
                <a:gd name="T5" fmla="*/ 38 h 68"/>
                <a:gd name="T6" fmla="*/ 10 w 38"/>
                <a:gd name="T7" fmla="*/ 2 h 68"/>
                <a:gd name="T8" fmla="*/ 33 w 38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8">
                  <a:moveTo>
                    <a:pt x="33" y="30"/>
                  </a:moveTo>
                  <a:cubicBezTo>
                    <a:pt x="38" y="47"/>
                    <a:pt x="35" y="64"/>
                    <a:pt x="28" y="66"/>
                  </a:cubicBezTo>
                  <a:cubicBezTo>
                    <a:pt x="20" y="68"/>
                    <a:pt x="10" y="55"/>
                    <a:pt x="5" y="38"/>
                  </a:cubicBezTo>
                  <a:cubicBezTo>
                    <a:pt x="0" y="20"/>
                    <a:pt x="2" y="4"/>
                    <a:pt x="10" y="2"/>
                  </a:cubicBezTo>
                  <a:cubicBezTo>
                    <a:pt x="17" y="0"/>
                    <a:pt x="28" y="12"/>
                    <a:pt x="33" y="3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3919541" y="4423980"/>
              <a:ext cx="46174" cy="83613"/>
            </a:xfrm>
            <a:custGeom>
              <a:avLst/>
              <a:gdLst>
                <a:gd name="T0" fmla="*/ 33 w 38"/>
                <a:gd name="T1" fmla="*/ 30 h 68"/>
                <a:gd name="T2" fmla="*/ 28 w 38"/>
                <a:gd name="T3" fmla="*/ 66 h 68"/>
                <a:gd name="T4" fmla="*/ 5 w 38"/>
                <a:gd name="T5" fmla="*/ 38 h 68"/>
                <a:gd name="T6" fmla="*/ 10 w 38"/>
                <a:gd name="T7" fmla="*/ 2 h 68"/>
                <a:gd name="T8" fmla="*/ 33 w 38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8">
                  <a:moveTo>
                    <a:pt x="33" y="30"/>
                  </a:moveTo>
                  <a:cubicBezTo>
                    <a:pt x="38" y="48"/>
                    <a:pt x="36" y="64"/>
                    <a:pt x="28" y="66"/>
                  </a:cubicBezTo>
                  <a:cubicBezTo>
                    <a:pt x="20" y="68"/>
                    <a:pt x="10" y="56"/>
                    <a:pt x="5" y="38"/>
                  </a:cubicBezTo>
                  <a:cubicBezTo>
                    <a:pt x="0" y="21"/>
                    <a:pt x="2" y="4"/>
                    <a:pt x="10" y="2"/>
                  </a:cubicBezTo>
                  <a:cubicBezTo>
                    <a:pt x="17" y="0"/>
                    <a:pt x="28" y="13"/>
                    <a:pt x="33" y="3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275207" y="5126577"/>
              <a:ext cx="79869" cy="53662"/>
            </a:xfrm>
            <a:custGeom>
              <a:avLst/>
              <a:gdLst>
                <a:gd name="T0" fmla="*/ 54 w 66"/>
                <a:gd name="T1" fmla="*/ 0 h 44"/>
                <a:gd name="T2" fmla="*/ 47 w 66"/>
                <a:gd name="T3" fmla="*/ 9 h 44"/>
                <a:gd name="T4" fmla="*/ 39 w 66"/>
                <a:gd name="T5" fmla="*/ 2 h 44"/>
                <a:gd name="T6" fmla="*/ 32 w 66"/>
                <a:gd name="T7" fmla="*/ 12 h 44"/>
                <a:gd name="T8" fmla="*/ 23 w 66"/>
                <a:gd name="T9" fmla="*/ 3 h 44"/>
                <a:gd name="T10" fmla="*/ 16 w 66"/>
                <a:gd name="T11" fmla="*/ 12 h 44"/>
                <a:gd name="T12" fmla="*/ 8 w 66"/>
                <a:gd name="T13" fmla="*/ 4 h 44"/>
                <a:gd name="T14" fmla="*/ 1 w 66"/>
                <a:gd name="T15" fmla="*/ 25 h 44"/>
                <a:gd name="T16" fmla="*/ 12 w 66"/>
                <a:gd name="T17" fmla="*/ 44 h 44"/>
                <a:gd name="T18" fmla="*/ 18 w 66"/>
                <a:gd name="T19" fmla="*/ 35 h 44"/>
                <a:gd name="T20" fmla="*/ 26 w 66"/>
                <a:gd name="T21" fmla="*/ 43 h 44"/>
                <a:gd name="T22" fmla="*/ 33 w 66"/>
                <a:gd name="T23" fmla="*/ 32 h 44"/>
                <a:gd name="T24" fmla="*/ 42 w 66"/>
                <a:gd name="T25" fmla="*/ 42 h 44"/>
                <a:gd name="T26" fmla="*/ 49 w 66"/>
                <a:gd name="T27" fmla="*/ 33 h 44"/>
                <a:gd name="T28" fmla="*/ 57 w 66"/>
                <a:gd name="T29" fmla="*/ 40 h 44"/>
                <a:gd name="T30" fmla="*/ 65 w 66"/>
                <a:gd name="T31" fmla="*/ 20 h 44"/>
                <a:gd name="T32" fmla="*/ 54 w 66"/>
                <a:gd name="T3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44">
                  <a:moveTo>
                    <a:pt x="54" y="0"/>
                  </a:moveTo>
                  <a:cubicBezTo>
                    <a:pt x="51" y="1"/>
                    <a:pt x="48" y="4"/>
                    <a:pt x="47" y="9"/>
                  </a:cubicBezTo>
                  <a:cubicBezTo>
                    <a:pt x="45" y="4"/>
                    <a:pt x="42" y="1"/>
                    <a:pt x="39" y="2"/>
                  </a:cubicBezTo>
                  <a:cubicBezTo>
                    <a:pt x="36" y="2"/>
                    <a:pt x="33" y="6"/>
                    <a:pt x="32" y="12"/>
                  </a:cubicBezTo>
                  <a:cubicBezTo>
                    <a:pt x="30" y="6"/>
                    <a:pt x="27" y="3"/>
                    <a:pt x="23" y="3"/>
                  </a:cubicBezTo>
                  <a:cubicBezTo>
                    <a:pt x="20" y="3"/>
                    <a:pt x="18" y="7"/>
                    <a:pt x="16" y="12"/>
                  </a:cubicBezTo>
                  <a:cubicBezTo>
                    <a:pt x="14" y="7"/>
                    <a:pt x="11" y="4"/>
                    <a:pt x="8" y="4"/>
                  </a:cubicBezTo>
                  <a:cubicBezTo>
                    <a:pt x="3" y="5"/>
                    <a:pt x="0" y="14"/>
                    <a:pt x="1" y="25"/>
                  </a:cubicBezTo>
                  <a:cubicBezTo>
                    <a:pt x="2" y="36"/>
                    <a:pt x="6" y="44"/>
                    <a:pt x="12" y="44"/>
                  </a:cubicBezTo>
                  <a:cubicBezTo>
                    <a:pt x="15" y="44"/>
                    <a:pt x="17" y="40"/>
                    <a:pt x="18" y="35"/>
                  </a:cubicBezTo>
                  <a:cubicBezTo>
                    <a:pt x="20" y="40"/>
                    <a:pt x="23" y="43"/>
                    <a:pt x="26" y="43"/>
                  </a:cubicBezTo>
                  <a:cubicBezTo>
                    <a:pt x="30" y="43"/>
                    <a:pt x="32" y="38"/>
                    <a:pt x="33" y="32"/>
                  </a:cubicBezTo>
                  <a:cubicBezTo>
                    <a:pt x="36" y="38"/>
                    <a:pt x="39" y="42"/>
                    <a:pt x="42" y="42"/>
                  </a:cubicBezTo>
                  <a:cubicBezTo>
                    <a:pt x="45" y="41"/>
                    <a:pt x="48" y="38"/>
                    <a:pt x="49" y="33"/>
                  </a:cubicBezTo>
                  <a:cubicBezTo>
                    <a:pt x="51" y="38"/>
                    <a:pt x="54" y="41"/>
                    <a:pt x="57" y="40"/>
                  </a:cubicBezTo>
                  <a:cubicBezTo>
                    <a:pt x="62" y="40"/>
                    <a:pt x="66" y="31"/>
                    <a:pt x="65" y="20"/>
                  </a:cubicBezTo>
                  <a:cubicBezTo>
                    <a:pt x="64" y="9"/>
                    <a:pt x="59" y="0"/>
                    <a:pt x="54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1941539" y="4847036"/>
              <a:ext cx="414320" cy="386865"/>
            </a:xfrm>
            <a:custGeom>
              <a:avLst/>
              <a:gdLst>
                <a:gd name="T0" fmla="*/ 302 w 339"/>
                <a:gd name="T1" fmla="*/ 311 h 317"/>
                <a:gd name="T2" fmla="*/ 298 w 339"/>
                <a:gd name="T3" fmla="*/ 299 h 317"/>
                <a:gd name="T4" fmla="*/ 312 w 339"/>
                <a:gd name="T5" fmla="*/ 300 h 317"/>
                <a:gd name="T6" fmla="*/ 308 w 339"/>
                <a:gd name="T7" fmla="*/ 283 h 317"/>
                <a:gd name="T8" fmla="*/ 308 w 339"/>
                <a:gd name="T9" fmla="*/ 283 h 317"/>
                <a:gd name="T10" fmla="*/ 323 w 339"/>
                <a:gd name="T11" fmla="*/ 285 h 317"/>
                <a:gd name="T12" fmla="*/ 318 w 339"/>
                <a:gd name="T13" fmla="*/ 270 h 317"/>
                <a:gd name="T14" fmla="*/ 335 w 339"/>
                <a:gd name="T15" fmla="*/ 272 h 317"/>
                <a:gd name="T16" fmla="*/ 327 w 339"/>
                <a:gd name="T17" fmla="*/ 259 h 317"/>
                <a:gd name="T18" fmla="*/ 267 w 339"/>
                <a:gd name="T19" fmla="*/ 43 h 317"/>
                <a:gd name="T20" fmla="*/ 234 w 339"/>
                <a:gd name="T21" fmla="*/ 0 h 317"/>
                <a:gd name="T22" fmla="*/ 287 w 339"/>
                <a:gd name="T23" fmla="*/ 308 h 317"/>
                <a:gd name="T24" fmla="*/ 302 w 339"/>
                <a:gd name="T25" fmla="*/ 31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9" h="317">
                  <a:moveTo>
                    <a:pt x="302" y="311"/>
                  </a:moveTo>
                  <a:cubicBezTo>
                    <a:pt x="305" y="306"/>
                    <a:pt x="301" y="302"/>
                    <a:pt x="298" y="299"/>
                  </a:cubicBezTo>
                  <a:cubicBezTo>
                    <a:pt x="301" y="302"/>
                    <a:pt x="308" y="306"/>
                    <a:pt x="312" y="300"/>
                  </a:cubicBezTo>
                  <a:cubicBezTo>
                    <a:pt x="318" y="294"/>
                    <a:pt x="311" y="286"/>
                    <a:pt x="308" y="283"/>
                  </a:cubicBezTo>
                  <a:cubicBezTo>
                    <a:pt x="308" y="283"/>
                    <a:pt x="308" y="283"/>
                    <a:pt x="308" y="283"/>
                  </a:cubicBezTo>
                  <a:cubicBezTo>
                    <a:pt x="311" y="285"/>
                    <a:pt x="319" y="291"/>
                    <a:pt x="323" y="285"/>
                  </a:cubicBezTo>
                  <a:cubicBezTo>
                    <a:pt x="328" y="280"/>
                    <a:pt x="321" y="273"/>
                    <a:pt x="318" y="270"/>
                  </a:cubicBezTo>
                  <a:cubicBezTo>
                    <a:pt x="321" y="273"/>
                    <a:pt x="331" y="279"/>
                    <a:pt x="335" y="272"/>
                  </a:cubicBezTo>
                  <a:cubicBezTo>
                    <a:pt x="339" y="266"/>
                    <a:pt x="327" y="259"/>
                    <a:pt x="327" y="259"/>
                  </a:cubicBezTo>
                  <a:cubicBezTo>
                    <a:pt x="81" y="156"/>
                    <a:pt x="267" y="43"/>
                    <a:pt x="267" y="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0" y="175"/>
                    <a:pt x="265" y="293"/>
                    <a:pt x="287" y="308"/>
                  </a:cubicBezTo>
                  <a:cubicBezTo>
                    <a:pt x="287" y="308"/>
                    <a:pt x="298" y="317"/>
                    <a:pt x="302" y="311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2178649" y="4847036"/>
              <a:ext cx="89852" cy="88605"/>
            </a:xfrm>
            <a:custGeom>
              <a:avLst/>
              <a:gdLst>
                <a:gd name="T0" fmla="*/ 73 w 73"/>
                <a:gd name="T1" fmla="*/ 43 h 73"/>
                <a:gd name="T2" fmla="*/ 40 w 73"/>
                <a:gd name="T3" fmla="*/ 0 h 73"/>
                <a:gd name="T4" fmla="*/ 0 w 73"/>
                <a:gd name="T5" fmla="*/ 34 h 73"/>
                <a:gd name="T6" fmla="*/ 37 w 73"/>
                <a:gd name="T7" fmla="*/ 73 h 73"/>
                <a:gd name="T8" fmla="*/ 73 w 73"/>
                <a:gd name="T9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43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24" y="11"/>
                    <a:pt x="11" y="23"/>
                    <a:pt x="0" y="3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54" y="54"/>
                    <a:pt x="73" y="43"/>
                    <a:pt x="73" y="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2587977" y="4598694"/>
              <a:ext cx="228375" cy="141018"/>
            </a:xfrm>
            <a:custGeom>
              <a:avLst/>
              <a:gdLst>
                <a:gd name="T0" fmla="*/ 0 w 186"/>
                <a:gd name="T1" fmla="*/ 41 h 115"/>
                <a:gd name="T2" fmla="*/ 104 w 186"/>
                <a:gd name="T3" fmla="*/ 101 h 115"/>
                <a:gd name="T4" fmla="*/ 164 w 186"/>
                <a:gd name="T5" fmla="*/ 7 h 115"/>
                <a:gd name="T6" fmla="*/ 0 w 186"/>
                <a:gd name="T7" fmla="*/ 4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15">
                  <a:moveTo>
                    <a:pt x="0" y="41"/>
                  </a:moveTo>
                  <a:cubicBezTo>
                    <a:pt x="6" y="70"/>
                    <a:pt x="24" y="115"/>
                    <a:pt x="104" y="101"/>
                  </a:cubicBezTo>
                  <a:cubicBezTo>
                    <a:pt x="186" y="86"/>
                    <a:pt x="164" y="7"/>
                    <a:pt x="164" y="7"/>
                  </a:cubicBezTo>
                  <a:cubicBezTo>
                    <a:pt x="164" y="7"/>
                    <a:pt x="72" y="0"/>
                    <a:pt x="0" y="41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2470670" y="4505097"/>
              <a:ext cx="47422" cy="83613"/>
            </a:xfrm>
            <a:custGeom>
              <a:avLst/>
              <a:gdLst>
                <a:gd name="T0" fmla="*/ 33 w 38"/>
                <a:gd name="T1" fmla="*/ 30 h 68"/>
                <a:gd name="T2" fmla="*/ 28 w 38"/>
                <a:gd name="T3" fmla="*/ 66 h 68"/>
                <a:gd name="T4" fmla="*/ 5 w 38"/>
                <a:gd name="T5" fmla="*/ 38 h 68"/>
                <a:gd name="T6" fmla="*/ 10 w 38"/>
                <a:gd name="T7" fmla="*/ 2 h 68"/>
                <a:gd name="T8" fmla="*/ 33 w 38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8">
                  <a:moveTo>
                    <a:pt x="33" y="30"/>
                  </a:moveTo>
                  <a:cubicBezTo>
                    <a:pt x="38" y="47"/>
                    <a:pt x="36" y="64"/>
                    <a:pt x="28" y="66"/>
                  </a:cubicBezTo>
                  <a:cubicBezTo>
                    <a:pt x="20" y="68"/>
                    <a:pt x="10" y="55"/>
                    <a:pt x="5" y="38"/>
                  </a:cubicBezTo>
                  <a:cubicBezTo>
                    <a:pt x="0" y="20"/>
                    <a:pt x="2" y="4"/>
                    <a:pt x="10" y="2"/>
                  </a:cubicBezTo>
                  <a:cubicBezTo>
                    <a:pt x="17" y="0"/>
                    <a:pt x="28" y="12"/>
                    <a:pt x="33" y="3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2755203" y="4423980"/>
              <a:ext cx="46174" cy="83613"/>
            </a:xfrm>
            <a:custGeom>
              <a:avLst/>
              <a:gdLst>
                <a:gd name="T0" fmla="*/ 33 w 38"/>
                <a:gd name="T1" fmla="*/ 30 h 68"/>
                <a:gd name="T2" fmla="*/ 28 w 38"/>
                <a:gd name="T3" fmla="*/ 66 h 68"/>
                <a:gd name="T4" fmla="*/ 5 w 38"/>
                <a:gd name="T5" fmla="*/ 38 h 68"/>
                <a:gd name="T6" fmla="*/ 10 w 38"/>
                <a:gd name="T7" fmla="*/ 2 h 68"/>
                <a:gd name="T8" fmla="*/ 33 w 38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8">
                  <a:moveTo>
                    <a:pt x="33" y="30"/>
                  </a:moveTo>
                  <a:cubicBezTo>
                    <a:pt x="38" y="48"/>
                    <a:pt x="36" y="64"/>
                    <a:pt x="28" y="66"/>
                  </a:cubicBezTo>
                  <a:cubicBezTo>
                    <a:pt x="20" y="68"/>
                    <a:pt x="10" y="56"/>
                    <a:pt x="5" y="38"/>
                  </a:cubicBezTo>
                  <a:cubicBezTo>
                    <a:pt x="0" y="21"/>
                    <a:pt x="2" y="4"/>
                    <a:pt x="10" y="2"/>
                  </a:cubicBezTo>
                  <a:cubicBezTo>
                    <a:pt x="18" y="0"/>
                    <a:pt x="28" y="13"/>
                    <a:pt x="33" y="3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3109621" y="5151536"/>
              <a:ext cx="81117" cy="54910"/>
            </a:xfrm>
            <a:custGeom>
              <a:avLst/>
              <a:gdLst>
                <a:gd name="T0" fmla="*/ 54 w 66"/>
                <a:gd name="T1" fmla="*/ 0 h 45"/>
                <a:gd name="T2" fmla="*/ 47 w 66"/>
                <a:gd name="T3" fmla="*/ 9 h 45"/>
                <a:gd name="T4" fmla="*/ 39 w 66"/>
                <a:gd name="T5" fmla="*/ 2 h 45"/>
                <a:gd name="T6" fmla="*/ 32 w 66"/>
                <a:gd name="T7" fmla="*/ 12 h 45"/>
                <a:gd name="T8" fmla="*/ 23 w 66"/>
                <a:gd name="T9" fmla="*/ 3 h 45"/>
                <a:gd name="T10" fmla="*/ 16 w 66"/>
                <a:gd name="T11" fmla="*/ 12 h 45"/>
                <a:gd name="T12" fmla="*/ 8 w 66"/>
                <a:gd name="T13" fmla="*/ 4 h 45"/>
                <a:gd name="T14" fmla="*/ 1 w 66"/>
                <a:gd name="T15" fmla="*/ 25 h 45"/>
                <a:gd name="T16" fmla="*/ 12 w 66"/>
                <a:gd name="T17" fmla="*/ 44 h 45"/>
                <a:gd name="T18" fmla="*/ 18 w 66"/>
                <a:gd name="T19" fmla="*/ 35 h 45"/>
                <a:gd name="T20" fmla="*/ 26 w 66"/>
                <a:gd name="T21" fmla="*/ 43 h 45"/>
                <a:gd name="T22" fmla="*/ 34 w 66"/>
                <a:gd name="T23" fmla="*/ 32 h 45"/>
                <a:gd name="T24" fmla="*/ 42 w 66"/>
                <a:gd name="T25" fmla="*/ 42 h 45"/>
                <a:gd name="T26" fmla="*/ 49 w 66"/>
                <a:gd name="T27" fmla="*/ 33 h 45"/>
                <a:gd name="T28" fmla="*/ 57 w 66"/>
                <a:gd name="T29" fmla="*/ 40 h 45"/>
                <a:gd name="T30" fmla="*/ 65 w 66"/>
                <a:gd name="T31" fmla="*/ 20 h 45"/>
                <a:gd name="T32" fmla="*/ 54 w 66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45">
                  <a:moveTo>
                    <a:pt x="54" y="0"/>
                  </a:moveTo>
                  <a:cubicBezTo>
                    <a:pt x="51" y="1"/>
                    <a:pt x="49" y="4"/>
                    <a:pt x="47" y="9"/>
                  </a:cubicBezTo>
                  <a:cubicBezTo>
                    <a:pt x="45" y="4"/>
                    <a:pt x="42" y="1"/>
                    <a:pt x="39" y="2"/>
                  </a:cubicBezTo>
                  <a:cubicBezTo>
                    <a:pt x="36" y="2"/>
                    <a:pt x="33" y="6"/>
                    <a:pt x="32" y="12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0" y="3"/>
                    <a:pt x="18" y="7"/>
                    <a:pt x="16" y="12"/>
                  </a:cubicBezTo>
                  <a:cubicBezTo>
                    <a:pt x="14" y="7"/>
                    <a:pt x="11" y="4"/>
                    <a:pt x="8" y="4"/>
                  </a:cubicBezTo>
                  <a:cubicBezTo>
                    <a:pt x="3" y="5"/>
                    <a:pt x="0" y="14"/>
                    <a:pt x="1" y="25"/>
                  </a:cubicBezTo>
                  <a:cubicBezTo>
                    <a:pt x="2" y="36"/>
                    <a:pt x="7" y="45"/>
                    <a:pt x="12" y="44"/>
                  </a:cubicBezTo>
                  <a:cubicBezTo>
                    <a:pt x="15" y="44"/>
                    <a:pt x="17" y="40"/>
                    <a:pt x="18" y="35"/>
                  </a:cubicBezTo>
                  <a:cubicBezTo>
                    <a:pt x="20" y="40"/>
                    <a:pt x="23" y="43"/>
                    <a:pt x="26" y="43"/>
                  </a:cubicBezTo>
                  <a:cubicBezTo>
                    <a:pt x="30" y="43"/>
                    <a:pt x="32" y="38"/>
                    <a:pt x="34" y="32"/>
                  </a:cubicBezTo>
                  <a:cubicBezTo>
                    <a:pt x="36" y="38"/>
                    <a:pt x="39" y="42"/>
                    <a:pt x="42" y="42"/>
                  </a:cubicBezTo>
                  <a:cubicBezTo>
                    <a:pt x="45" y="41"/>
                    <a:pt x="48" y="38"/>
                    <a:pt x="49" y="33"/>
                  </a:cubicBezTo>
                  <a:cubicBezTo>
                    <a:pt x="51" y="38"/>
                    <a:pt x="54" y="41"/>
                    <a:pt x="57" y="40"/>
                  </a:cubicBezTo>
                  <a:cubicBezTo>
                    <a:pt x="62" y="40"/>
                    <a:pt x="66" y="31"/>
                    <a:pt x="65" y="20"/>
                  </a:cubicBezTo>
                  <a:cubicBezTo>
                    <a:pt x="64" y="9"/>
                    <a:pt x="59" y="0"/>
                    <a:pt x="54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1957762" y="3994685"/>
              <a:ext cx="882301" cy="852350"/>
            </a:xfrm>
            <a:custGeom>
              <a:avLst/>
              <a:gdLst>
                <a:gd name="T0" fmla="*/ 340 w 722"/>
                <a:gd name="T1" fmla="*/ 445 h 696"/>
                <a:gd name="T2" fmla="*/ 340 w 722"/>
                <a:gd name="T3" fmla="*/ 363 h 696"/>
                <a:gd name="T4" fmla="*/ 722 w 722"/>
                <a:gd name="T5" fmla="*/ 264 h 696"/>
                <a:gd name="T6" fmla="*/ 392 w 722"/>
                <a:gd name="T7" fmla="*/ 28 h 696"/>
                <a:gd name="T8" fmla="*/ 184 w 722"/>
                <a:gd name="T9" fmla="*/ 152 h 696"/>
                <a:gd name="T10" fmla="*/ 169 w 722"/>
                <a:gd name="T11" fmla="*/ 120 h 696"/>
                <a:gd name="T12" fmla="*/ 162 w 722"/>
                <a:gd name="T13" fmla="*/ 169 h 696"/>
                <a:gd name="T14" fmla="*/ 124 w 722"/>
                <a:gd name="T15" fmla="*/ 200 h 696"/>
                <a:gd name="T16" fmla="*/ 150 w 722"/>
                <a:gd name="T17" fmla="*/ 197 h 696"/>
                <a:gd name="T18" fmla="*/ 221 w 722"/>
                <a:gd name="T19" fmla="*/ 696 h 696"/>
                <a:gd name="T20" fmla="*/ 334 w 722"/>
                <a:gd name="T21" fmla="*/ 486 h 696"/>
                <a:gd name="T22" fmla="*/ 277 w 722"/>
                <a:gd name="T23" fmla="*/ 460 h 696"/>
                <a:gd name="T24" fmla="*/ 340 w 722"/>
                <a:gd name="T25" fmla="*/ 445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2" h="696">
                  <a:moveTo>
                    <a:pt x="340" y="445"/>
                  </a:moveTo>
                  <a:cubicBezTo>
                    <a:pt x="340" y="363"/>
                    <a:pt x="340" y="363"/>
                    <a:pt x="340" y="363"/>
                  </a:cubicBezTo>
                  <a:cubicBezTo>
                    <a:pt x="592" y="321"/>
                    <a:pt x="722" y="264"/>
                    <a:pt x="722" y="264"/>
                  </a:cubicBezTo>
                  <a:cubicBezTo>
                    <a:pt x="677" y="49"/>
                    <a:pt x="510" y="0"/>
                    <a:pt x="392" y="28"/>
                  </a:cubicBezTo>
                  <a:cubicBezTo>
                    <a:pt x="241" y="61"/>
                    <a:pt x="196" y="116"/>
                    <a:pt x="184" y="152"/>
                  </a:cubicBezTo>
                  <a:cubicBezTo>
                    <a:pt x="171" y="138"/>
                    <a:pt x="169" y="120"/>
                    <a:pt x="169" y="120"/>
                  </a:cubicBezTo>
                  <a:cubicBezTo>
                    <a:pt x="149" y="147"/>
                    <a:pt x="162" y="169"/>
                    <a:pt x="162" y="169"/>
                  </a:cubicBezTo>
                  <a:cubicBezTo>
                    <a:pt x="132" y="171"/>
                    <a:pt x="124" y="200"/>
                    <a:pt x="124" y="200"/>
                  </a:cubicBezTo>
                  <a:cubicBezTo>
                    <a:pt x="133" y="197"/>
                    <a:pt x="142" y="196"/>
                    <a:pt x="150" y="197"/>
                  </a:cubicBezTo>
                  <a:cubicBezTo>
                    <a:pt x="0" y="277"/>
                    <a:pt x="221" y="696"/>
                    <a:pt x="221" y="696"/>
                  </a:cubicBezTo>
                  <a:cubicBezTo>
                    <a:pt x="283" y="652"/>
                    <a:pt x="334" y="486"/>
                    <a:pt x="334" y="486"/>
                  </a:cubicBezTo>
                  <a:cubicBezTo>
                    <a:pt x="334" y="486"/>
                    <a:pt x="271" y="515"/>
                    <a:pt x="277" y="460"/>
                  </a:cubicBezTo>
                  <a:cubicBezTo>
                    <a:pt x="283" y="404"/>
                    <a:pt x="340" y="445"/>
                    <a:pt x="340" y="44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070934" y="3936032"/>
              <a:ext cx="984633" cy="911004"/>
            </a:xfrm>
            <a:custGeom>
              <a:avLst/>
              <a:gdLst>
                <a:gd name="T0" fmla="*/ 805 w 805"/>
                <a:gd name="T1" fmla="*/ 386 h 744"/>
                <a:gd name="T2" fmla="*/ 356 w 805"/>
                <a:gd name="T3" fmla="*/ 360 h 744"/>
                <a:gd name="T4" fmla="*/ 368 w 805"/>
                <a:gd name="T5" fmla="*/ 487 h 744"/>
                <a:gd name="T6" fmla="*/ 306 w 805"/>
                <a:gd name="T7" fmla="*/ 505 h 744"/>
                <a:gd name="T8" fmla="*/ 364 w 805"/>
                <a:gd name="T9" fmla="*/ 528 h 744"/>
                <a:gd name="T10" fmla="*/ 263 w 805"/>
                <a:gd name="T11" fmla="*/ 744 h 744"/>
                <a:gd name="T12" fmla="*/ 215 w 805"/>
                <a:gd name="T13" fmla="*/ 233 h 744"/>
                <a:gd name="T14" fmla="*/ 371 w 805"/>
                <a:gd name="T15" fmla="*/ 61 h 744"/>
                <a:gd name="T16" fmla="*/ 805 w 805"/>
                <a:gd name="T17" fmla="*/ 386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5" h="744">
                  <a:moveTo>
                    <a:pt x="805" y="386"/>
                  </a:moveTo>
                  <a:cubicBezTo>
                    <a:pt x="805" y="386"/>
                    <a:pt x="642" y="289"/>
                    <a:pt x="356" y="360"/>
                  </a:cubicBezTo>
                  <a:cubicBezTo>
                    <a:pt x="368" y="487"/>
                    <a:pt x="368" y="487"/>
                    <a:pt x="368" y="487"/>
                  </a:cubicBezTo>
                  <a:cubicBezTo>
                    <a:pt x="368" y="487"/>
                    <a:pt x="308" y="449"/>
                    <a:pt x="306" y="505"/>
                  </a:cubicBezTo>
                  <a:cubicBezTo>
                    <a:pt x="303" y="560"/>
                    <a:pt x="364" y="528"/>
                    <a:pt x="364" y="528"/>
                  </a:cubicBezTo>
                  <a:cubicBezTo>
                    <a:pt x="364" y="528"/>
                    <a:pt x="323" y="697"/>
                    <a:pt x="263" y="744"/>
                  </a:cubicBezTo>
                  <a:cubicBezTo>
                    <a:pt x="263" y="744"/>
                    <a:pt x="0" y="247"/>
                    <a:pt x="215" y="233"/>
                  </a:cubicBezTo>
                  <a:cubicBezTo>
                    <a:pt x="215" y="233"/>
                    <a:pt x="194" y="116"/>
                    <a:pt x="371" y="61"/>
                  </a:cubicBezTo>
                  <a:cubicBezTo>
                    <a:pt x="568" y="0"/>
                    <a:pt x="768" y="74"/>
                    <a:pt x="805" y="38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480021" y="1248021"/>
            <a:ext cx="2069415" cy="1610034"/>
            <a:chOff x="2194873" y="1975501"/>
            <a:chExt cx="2349891" cy="1828248"/>
          </a:xfrm>
        </p:grpSpPr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2594217" y="1975501"/>
              <a:ext cx="1950547" cy="1828248"/>
            </a:xfrm>
            <a:custGeom>
              <a:avLst/>
              <a:gdLst>
                <a:gd name="T0" fmla="*/ 1526 w 1594"/>
                <a:gd name="T1" fmla="*/ 1413 h 1494"/>
                <a:gd name="T2" fmla="*/ 1391 w 1594"/>
                <a:gd name="T3" fmla="*/ 1119 h 1494"/>
                <a:gd name="T4" fmla="*/ 1594 w 1594"/>
                <a:gd name="T5" fmla="*/ 656 h 1494"/>
                <a:gd name="T6" fmla="*/ 797 w 1594"/>
                <a:gd name="T7" fmla="*/ 0 h 1494"/>
                <a:gd name="T8" fmla="*/ 0 w 1594"/>
                <a:gd name="T9" fmla="*/ 656 h 1494"/>
                <a:gd name="T10" fmla="*/ 255 w 1594"/>
                <a:gd name="T11" fmla="*/ 1161 h 1494"/>
                <a:gd name="T12" fmla="*/ 139 w 1594"/>
                <a:gd name="T13" fmla="*/ 1464 h 1494"/>
                <a:gd name="T14" fmla="*/ 396 w 1594"/>
                <a:gd name="T15" fmla="*/ 1239 h 1494"/>
                <a:gd name="T16" fmla="*/ 757 w 1594"/>
                <a:gd name="T17" fmla="*/ 1312 h 1494"/>
                <a:gd name="T18" fmla="*/ 815 w 1594"/>
                <a:gd name="T19" fmla="*/ 1494 h 1494"/>
                <a:gd name="T20" fmla="*/ 869 w 1594"/>
                <a:gd name="T21" fmla="*/ 1311 h 1494"/>
                <a:gd name="T22" fmla="*/ 1265 w 1594"/>
                <a:gd name="T23" fmla="*/ 1207 h 1494"/>
                <a:gd name="T24" fmla="*/ 1526 w 1594"/>
                <a:gd name="T25" fmla="*/ 1413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4" h="1494">
                  <a:moveTo>
                    <a:pt x="1526" y="1413"/>
                  </a:moveTo>
                  <a:cubicBezTo>
                    <a:pt x="1391" y="1119"/>
                    <a:pt x="1391" y="1119"/>
                    <a:pt x="1391" y="1119"/>
                  </a:cubicBezTo>
                  <a:cubicBezTo>
                    <a:pt x="1525" y="1001"/>
                    <a:pt x="1594" y="837"/>
                    <a:pt x="1594" y="656"/>
                  </a:cubicBezTo>
                  <a:cubicBezTo>
                    <a:pt x="1594" y="294"/>
                    <a:pt x="1315" y="0"/>
                    <a:pt x="797" y="0"/>
                  </a:cubicBezTo>
                  <a:cubicBezTo>
                    <a:pt x="278" y="0"/>
                    <a:pt x="0" y="294"/>
                    <a:pt x="0" y="656"/>
                  </a:cubicBezTo>
                  <a:cubicBezTo>
                    <a:pt x="0" y="859"/>
                    <a:pt x="87" y="1041"/>
                    <a:pt x="255" y="1161"/>
                  </a:cubicBezTo>
                  <a:cubicBezTo>
                    <a:pt x="139" y="1464"/>
                    <a:pt x="139" y="1464"/>
                    <a:pt x="139" y="1464"/>
                  </a:cubicBezTo>
                  <a:cubicBezTo>
                    <a:pt x="396" y="1239"/>
                    <a:pt x="396" y="1239"/>
                    <a:pt x="396" y="1239"/>
                  </a:cubicBezTo>
                  <a:cubicBezTo>
                    <a:pt x="498" y="1282"/>
                    <a:pt x="618" y="1308"/>
                    <a:pt x="757" y="1312"/>
                  </a:cubicBezTo>
                  <a:cubicBezTo>
                    <a:pt x="815" y="1494"/>
                    <a:pt x="815" y="1494"/>
                    <a:pt x="815" y="1494"/>
                  </a:cubicBezTo>
                  <a:cubicBezTo>
                    <a:pt x="869" y="1311"/>
                    <a:pt x="869" y="1311"/>
                    <a:pt x="869" y="1311"/>
                  </a:cubicBezTo>
                  <a:cubicBezTo>
                    <a:pt x="1025" y="1302"/>
                    <a:pt x="1157" y="1265"/>
                    <a:pt x="1265" y="1207"/>
                  </a:cubicBezTo>
                  <a:cubicBezTo>
                    <a:pt x="1526" y="1413"/>
                    <a:pt x="1526" y="1413"/>
                    <a:pt x="1526" y="1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0" name="Oval 77"/>
            <p:cNvSpPr>
              <a:spLocks noChangeArrowheads="1"/>
            </p:cNvSpPr>
            <p:nvPr/>
          </p:nvSpPr>
          <p:spPr bwMode="auto">
            <a:xfrm>
              <a:off x="3044727" y="3200989"/>
              <a:ext cx="1040791" cy="20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3526437" y="2819116"/>
              <a:ext cx="129787" cy="435535"/>
            </a:xfrm>
            <a:custGeom>
              <a:avLst/>
              <a:gdLst>
                <a:gd name="T0" fmla="*/ 82 w 106"/>
                <a:gd name="T1" fmla="*/ 356 h 356"/>
                <a:gd name="T2" fmla="*/ 61 w 106"/>
                <a:gd name="T3" fmla="*/ 339 h 356"/>
                <a:gd name="T4" fmla="*/ 2 w 106"/>
                <a:gd name="T5" fmla="*/ 27 h 356"/>
                <a:gd name="T6" fmla="*/ 19 w 106"/>
                <a:gd name="T7" fmla="*/ 2 h 356"/>
                <a:gd name="T8" fmla="*/ 44 w 106"/>
                <a:gd name="T9" fmla="*/ 19 h 356"/>
                <a:gd name="T10" fmla="*/ 103 w 106"/>
                <a:gd name="T11" fmla="*/ 331 h 356"/>
                <a:gd name="T12" fmla="*/ 86 w 106"/>
                <a:gd name="T13" fmla="*/ 356 h 356"/>
                <a:gd name="T14" fmla="*/ 82 w 106"/>
                <a:gd name="T15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356">
                  <a:moveTo>
                    <a:pt x="82" y="356"/>
                  </a:moveTo>
                  <a:cubicBezTo>
                    <a:pt x="72" y="356"/>
                    <a:pt x="63" y="349"/>
                    <a:pt x="61" y="33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16"/>
                    <a:pt x="7" y="5"/>
                    <a:pt x="19" y="2"/>
                  </a:cubicBezTo>
                  <a:cubicBezTo>
                    <a:pt x="31" y="0"/>
                    <a:pt x="42" y="8"/>
                    <a:pt x="44" y="19"/>
                  </a:cubicBezTo>
                  <a:cubicBezTo>
                    <a:pt x="103" y="331"/>
                    <a:pt x="103" y="331"/>
                    <a:pt x="103" y="331"/>
                  </a:cubicBezTo>
                  <a:cubicBezTo>
                    <a:pt x="106" y="342"/>
                    <a:pt x="98" y="354"/>
                    <a:pt x="86" y="356"/>
                  </a:cubicBezTo>
                  <a:cubicBezTo>
                    <a:pt x="85" y="356"/>
                    <a:pt x="84" y="356"/>
                    <a:pt x="82" y="35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3427848" y="3104896"/>
              <a:ext cx="12480" cy="249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6" y="2"/>
                    <a:pt x="3" y="1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3440328" y="2155206"/>
              <a:ext cx="633959" cy="993369"/>
            </a:xfrm>
            <a:custGeom>
              <a:avLst/>
              <a:gdLst>
                <a:gd name="T0" fmla="*/ 370 w 518"/>
                <a:gd name="T1" fmla="*/ 88 h 812"/>
                <a:gd name="T2" fmla="*/ 219 w 518"/>
                <a:gd name="T3" fmla="*/ 14 h 812"/>
                <a:gd name="T4" fmla="*/ 141 w 518"/>
                <a:gd name="T5" fmla="*/ 0 h 812"/>
                <a:gd name="T6" fmla="*/ 412 w 518"/>
                <a:gd name="T7" fmla="*/ 451 h 812"/>
                <a:gd name="T8" fmla="*/ 0 w 518"/>
                <a:gd name="T9" fmla="*/ 778 h 812"/>
                <a:gd name="T10" fmla="*/ 78 w 518"/>
                <a:gd name="T11" fmla="*/ 792 h 812"/>
                <a:gd name="T12" fmla="*/ 228 w 518"/>
                <a:gd name="T13" fmla="*/ 782 h 812"/>
                <a:gd name="T14" fmla="*/ 491 w 518"/>
                <a:gd name="T15" fmla="*/ 465 h 812"/>
                <a:gd name="T16" fmla="*/ 370 w 518"/>
                <a:gd name="T17" fmla="*/ 88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812">
                  <a:moveTo>
                    <a:pt x="370" y="88"/>
                  </a:moveTo>
                  <a:cubicBezTo>
                    <a:pt x="328" y="51"/>
                    <a:pt x="276" y="24"/>
                    <a:pt x="219" y="14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330" y="34"/>
                    <a:pt x="451" y="236"/>
                    <a:pt x="412" y="451"/>
                  </a:cubicBezTo>
                  <a:cubicBezTo>
                    <a:pt x="374" y="666"/>
                    <a:pt x="189" y="812"/>
                    <a:pt x="0" y="778"/>
                  </a:cubicBezTo>
                  <a:cubicBezTo>
                    <a:pt x="78" y="792"/>
                    <a:pt x="78" y="792"/>
                    <a:pt x="78" y="792"/>
                  </a:cubicBezTo>
                  <a:cubicBezTo>
                    <a:pt x="129" y="802"/>
                    <a:pt x="180" y="797"/>
                    <a:pt x="228" y="782"/>
                  </a:cubicBezTo>
                  <a:cubicBezTo>
                    <a:pt x="357" y="742"/>
                    <a:pt x="462" y="622"/>
                    <a:pt x="491" y="465"/>
                  </a:cubicBezTo>
                  <a:cubicBezTo>
                    <a:pt x="518" y="316"/>
                    <a:pt x="467" y="173"/>
                    <a:pt x="370" y="8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3198225" y="3012548"/>
              <a:ext cx="178457" cy="329459"/>
            </a:xfrm>
            <a:custGeom>
              <a:avLst/>
              <a:gdLst>
                <a:gd name="T0" fmla="*/ 5 w 146"/>
                <a:gd name="T1" fmla="*/ 237 h 270"/>
                <a:gd name="T2" fmla="*/ 16 w 146"/>
                <a:gd name="T3" fmla="*/ 265 h 270"/>
                <a:gd name="T4" fmla="*/ 44 w 146"/>
                <a:gd name="T5" fmla="*/ 254 h 270"/>
                <a:gd name="T6" fmla="*/ 146 w 146"/>
                <a:gd name="T7" fmla="*/ 21 h 270"/>
                <a:gd name="T8" fmla="*/ 108 w 146"/>
                <a:gd name="T9" fmla="*/ 0 h 270"/>
                <a:gd name="T10" fmla="*/ 5 w 146"/>
                <a:gd name="T11" fmla="*/ 23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270">
                  <a:moveTo>
                    <a:pt x="5" y="237"/>
                  </a:moveTo>
                  <a:cubicBezTo>
                    <a:pt x="0" y="248"/>
                    <a:pt x="5" y="260"/>
                    <a:pt x="16" y="265"/>
                  </a:cubicBezTo>
                  <a:cubicBezTo>
                    <a:pt x="27" y="270"/>
                    <a:pt x="40" y="265"/>
                    <a:pt x="44" y="254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33" y="15"/>
                    <a:pt x="120" y="8"/>
                    <a:pt x="108" y="0"/>
                  </a:cubicBezTo>
                  <a:lnTo>
                    <a:pt x="5" y="237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3718621" y="3057474"/>
              <a:ext cx="179705" cy="302004"/>
            </a:xfrm>
            <a:custGeom>
              <a:avLst/>
              <a:gdLst>
                <a:gd name="T0" fmla="*/ 141 w 146"/>
                <a:gd name="T1" fmla="*/ 216 h 247"/>
                <a:gd name="T2" fmla="*/ 39 w 146"/>
                <a:gd name="T3" fmla="*/ 0 h 247"/>
                <a:gd name="T4" fmla="*/ 0 w 146"/>
                <a:gd name="T5" fmla="*/ 18 h 247"/>
                <a:gd name="T6" fmla="*/ 102 w 146"/>
                <a:gd name="T7" fmla="*/ 235 h 247"/>
                <a:gd name="T8" fmla="*/ 122 w 146"/>
                <a:gd name="T9" fmla="*/ 247 h 247"/>
                <a:gd name="T10" fmla="*/ 130 w 146"/>
                <a:gd name="T11" fmla="*/ 245 h 247"/>
                <a:gd name="T12" fmla="*/ 141 w 146"/>
                <a:gd name="T13" fmla="*/ 21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247">
                  <a:moveTo>
                    <a:pt x="141" y="216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3" y="5"/>
                    <a:pt x="11" y="11"/>
                    <a:pt x="0" y="18"/>
                  </a:cubicBezTo>
                  <a:cubicBezTo>
                    <a:pt x="102" y="235"/>
                    <a:pt x="102" y="235"/>
                    <a:pt x="102" y="235"/>
                  </a:cubicBezTo>
                  <a:cubicBezTo>
                    <a:pt x="106" y="242"/>
                    <a:pt x="113" y="247"/>
                    <a:pt x="122" y="247"/>
                  </a:cubicBezTo>
                  <a:cubicBezTo>
                    <a:pt x="125" y="247"/>
                    <a:pt x="128" y="246"/>
                    <a:pt x="130" y="245"/>
                  </a:cubicBezTo>
                  <a:cubicBezTo>
                    <a:pt x="141" y="240"/>
                    <a:pt x="146" y="227"/>
                    <a:pt x="141" y="21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3059703" y="2112776"/>
              <a:ext cx="932219" cy="1035799"/>
            </a:xfrm>
            <a:custGeom>
              <a:avLst/>
              <a:gdLst>
                <a:gd name="T0" fmla="*/ 723 w 762"/>
                <a:gd name="T1" fmla="*/ 486 h 847"/>
                <a:gd name="T2" fmla="*/ 311 w 762"/>
                <a:gd name="T3" fmla="*/ 813 h 847"/>
                <a:gd name="T4" fmla="*/ 39 w 762"/>
                <a:gd name="T5" fmla="*/ 362 h 847"/>
                <a:gd name="T6" fmla="*/ 452 w 762"/>
                <a:gd name="T7" fmla="*/ 35 h 847"/>
                <a:gd name="T8" fmla="*/ 723 w 762"/>
                <a:gd name="T9" fmla="*/ 486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" h="847">
                  <a:moveTo>
                    <a:pt x="723" y="486"/>
                  </a:moveTo>
                  <a:cubicBezTo>
                    <a:pt x="685" y="701"/>
                    <a:pt x="500" y="847"/>
                    <a:pt x="311" y="813"/>
                  </a:cubicBezTo>
                  <a:cubicBezTo>
                    <a:pt x="122" y="779"/>
                    <a:pt x="0" y="577"/>
                    <a:pt x="39" y="362"/>
                  </a:cubicBezTo>
                  <a:cubicBezTo>
                    <a:pt x="78" y="147"/>
                    <a:pt x="263" y="0"/>
                    <a:pt x="452" y="35"/>
                  </a:cubicBezTo>
                  <a:cubicBezTo>
                    <a:pt x="641" y="69"/>
                    <a:pt x="762" y="271"/>
                    <a:pt x="723" y="486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3140820" y="2195140"/>
              <a:ext cx="769986" cy="873566"/>
            </a:xfrm>
            <a:custGeom>
              <a:avLst/>
              <a:gdLst>
                <a:gd name="T0" fmla="*/ 255 w 630"/>
                <a:gd name="T1" fmla="*/ 686 h 714"/>
                <a:gd name="T2" fmla="*/ 33 w 630"/>
                <a:gd name="T3" fmla="*/ 306 h 714"/>
                <a:gd name="T4" fmla="*/ 375 w 630"/>
                <a:gd name="T5" fmla="*/ 28 h 714"/>
                <a:gd name="T6" fmla="*/ 597 w 630"/>
                <a:gd name="T7" fmla="*/ 408 h 714"/>
                <a:gd name="T8" fmla="*/ 255 w 630"/>
                <a:gd name="T9" fmla="*/ 686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714">
                  <a:moveTo>
                    <a:pt x="255" y="686"/>
                  </a:moveTo>
                  <a:cubicBezTo>
                    <a:pt x="100" y="658"/>
                    <a:pt x="0" y="487"/>
                    <a:pt x="33" y="306"/>
                  </a:cubicBezTo>
                  <a:cubicBezTo>
                    <a:pt x="66" y="124"/>
                    <a:pt x="219" y="0"/>
                    <a:pt x="375" y="28"/>
                  </a:cubicBezTo>
                  <a:cubicBezTo>
                    <a:pt x="530" y="56"/>
                    <a:pt x="630" y="227"/>
                    <a:pt x="597" y="408"/>
                  </a:cubicBezTo>
                  <a:cubicBezTo>
                    <a:pt x="565" y="590"/>
                    <a:pt x="411" y="714"/>
                    <a:pt x="255" y="68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3276846" y="2331167"/>
              <a:ext cx="497932" cy="600264"/>
            </a:xfrm>
            <a:custGeom>
              <a:avLst/>
              <a:gdLst>
                <a:gd name="T0" fmla="*/ 162 w 406"/>
                <a:gd name="T1" fmla="*/ 472 h 490"/>
                <a:gd name="T2" fmla="*/ 23 w 406"/>
                <a:gd name="T3" fmla="*/ 212 h 490"/>
                <a:gd name="T4" fmla="*/ 244 w 406"/>
                <a:gd name="T5" fmla="*/ 18 h 490"/>
                <a:gd name="T6" fmla="*/ 383 w 406"/>
                <a:gd name="T7" fmla="*/ 278 h 490"/>
                <a:gd name="T8" fmla="*/ 162 w 406"/>
                <a:gd name="T9" fmla="*/ 47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90">
                  <a:moveTo>
                    <a:pt x="162" y="472"/>
                  </a:moveTo>
                  <a:cubicBezTo>
                    <a:pt x="63" y="454"/>
                    <a:pt x="0" y="337"/>
                    <a:pt x="23" y="212"/>
                  </a:cubicBezTo>
                  <a:cubicBezTo>
                    <a:pt x="46" y="87"/>
                    <a:pt x="145" y="0"/>
                    <a:pt x="244" y="18"/>
                  </a:cubicBezTo>
                  <a:cubicBezTo>
                    <a:pt x="344" y="36"/>
                    <a:pt x="406" y="152"/>
                    <a:pt x="383" y="278"/>
                  </a:cubicBezTo>
                  <a:cubicBezTo>
                    <a:pt x="361" y="403"/>
                    <a:pt x="261" y="490"/>
                    <a:pt x="162" y="472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3382922" y="2437243"/>
              <a:ext cx="285781" cy="389361"/>
            </a:xfrm>
            <a:custGeom>
              <a:avLst/>
              <a:gdLst>
                <a:gd name="T0" fmla="*/ 90 w 234"/>
                <a:gd name="T1" fmla="*/ 308 h 318"/>
                <a:gd name="T2" fmla="*/ 15 w 234"/>
                <a:gd name="T3" fmla="*/ 140 h 318"/>
                <a:gd name="T4" fmla="*/ 144 w 234"/>
                <a:gd name="T5" fmla="*/ 10 h 318"/>
                <a:gd name="T6" fmla="*/ 219 w 234"/>
                <a:gd name="T7" fmla="*/ 177 h 318"/>
                <a:gd name="T8" fmla="*/ 90 w 234"/>
                <a:gd name="T9" fmla="*/ 30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18">
                  <a:moveTo>
                    <a:pt x="90" y="308"/>
                  </a:moveTo>
                  <a:cubicBezTo>
                    <a:pt x="35" y="298"/>
                    <a:pt x="0" y="221"/>
                    <a:pt x="15" y="140"/>
                  </a:cubicBezTo>
                  <a:cubicBezTo>
                    <a:pt x="30" y="60"/>
                    <a:pt x="89" y="0"/>
                    <a:pt x="144" y="10"/>
                  </a:cubicBezTo>
                  <a:cubicBezTo>
                    <a:pt x="199" y="20"/>
                    <a:pt x="234" y="97"/>
                    <a:pt x="219" y="177"/>
                  </a:cubicBezTo>
                  <a:cubicBezTo>
                    <a:pt x="205" y="258"/>
                    <a:pt x="146" y="318"/>
                    <a:pt x="90" y="30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124596" y="2641907"/>
              <a:ext cx="386866" cy="208407"/>
              <a:chOff x="3124596" y="2641907"/>
              <a:chExt cx="386866" cy="208407"/>
            </a:xfrm>
            <a:solidFill>
              <a:schemeClr val="tx1">
                <a:alpha val="20000"/>
              </a:schemeClr>
            </a:solidFill>
          </p:grpSpPr>
          <p:sp>
            <p:nvSpPr>
              <p:cNvPr id="90" name="Freeform 87"/>
              <p:cNvSpPr>
                <a:spLocks/>
              </p:cNvSpPr>
              <p:nvPr/>
            </p:nvSpPr>
            <p:spPr bwMode="auto">
              <a:xfrm>
                <a:off x="3124596" y="2781677"/>
                <a:ext cx="79869" cy="68637"/>
              </a:xfrm>
              <a:custGeom>
                <a:avLst/>
                <a:gdLst>
                  <a:gd name="T0" fmla="*/ 55 w 65"/>
                  <a:gd name="T1" fmla="*/ 0 h 56"/>
                  <a:gd name="T2" fmla="*/ 0 w 65"/>
                  <a:gd name="T3" fmla="*/ 28 h 56"/>
                  <a:gd name="T4" fmla="*/ 10 w 65"/>
                  <a:gd name="T5" fmla="*/ 56 h 56"/>
                  <a:gd name="T6" fmla="*/ 65 w 65"/>
                  <a:gd name="T7" fmla="*/ 28 h 56"/>
                  <a:gd name="T8" fmla="*/ 55 w 65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56">
                    <a:moveTo>
                      <a:pt x="55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3" y="38"/>
                      <a:pt x="6" y="47"/>
                      <a:pt x="10" y="56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1" y="19"/>
                      <a:pt x="58" y="10"/>
                      <a:pt x="5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1" name="Freeform 88"/>
              <p:cNvSpPr>
                <a:spLocks/>
              </p:cNvSpPr>
              <p:nvPr/>
            </p:nvSpPr>
            <p:spPr bwMode="auto">
              <a:xfrm>
                <a:off x="3191986" y="2723024"/>
                <a:ext cx="124795" cy="93596"/>
              </a:xfrm>
              <a:custGeom>
                <a:avLst/>
                <a:gdLst>
                  <a:gd name="T0" fmla="*/ 94 w 102"/>
                  <a:gd name="T1" fmla="*/ 0 h 76"/>
                  <a:gd name="T2" fmla="*/ 0 w 102"/>
                  <a:gd name="T3" fmla="*/ 48 h 76"/>
                  <a:gd name="T4" fmla="*/ 10 w 102"/>
                  <a:gd name="T5" fmla="*/ 76 h 76"/>
                  <a:gd name="T6" fmla="*/ 102 w 102"/>
                  <a:gd name="T7" fmla="*/ 29 h 76"/>
                  <a:gd name="T8" fmla="*/ 94 w 10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76">
                    <a:moveTo>
                      <a:pt x="94" y="0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3" y="58"/>
                      <a:pt x="6" y="67"/>
                      <a:pt x="10" y="76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99" y="20"/>
                      <a:pt x="96" y="10"/>
                      <a:pt x="9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2" name="Freeform 89"/>
              <p:cNvSpPr>
                <a:spLocks/>
              </p:cNvSpPr>
              <p:nvPr/>
            </p:nvSpPr>
            <p:spPr bwMode="auto">
              <a:xfrm>
                <a:off x="3306797" y="2678097"/>
                <a:ext cx="97340" cy="81117"/>
              </a:xfrm>
              <a:custGeom>
                <a:avLst/>
                <a:gdLst>
                  <a:gd name="T0" fmla="*/ 75 w 80"/>
                  <a:gd name="T1" fmla="*/ 0 h 66"/>
                  <a:gd name="T2" fmla="*/ 0 w 80"/>
                  <a:gd name="T3" fmla="*/ 37 h 66"/>
                  <a:gd name="T4" fmla="*/ 8 w 80"/>
                  <a:gd name="T5" fmla="*/ 66 h 66"/>
                  <a:gd name="T6" fmla="*/ 80 w 80"/>
                  <a:gd name="T7" fmla="*/ 30 h 66"/>
                  <a:gd name="T8" fmla="*/ 75 w 80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66">
                    <a:moveTo>
                      <a:pt x="75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2" y="47"/>
                      <a:pt x="5" y="57"/>
                      <a:pt x="8" y="6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7" y="20"/>
                      <a:pt x="76" y="10"/>
                      <a:pt x="7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3" name="Freeform 90"/>
              <p:cNvSpPr>
                <a:spLocks noEditPoints="1"/>
              </p:cNvSpPr>
              <p:nvPr/>
            </p:nvSpPr>
            <p:spPr bwMode="auto">
              <a:xfrm>
                <a:off x="3399146" y="2641907"/>
                <a:ext cx="112316" cy="88605"/>
              </a:xfrm>
              <a:custGeom>
                <a:avLst/>
                <a:gdLst>
                  <a:gd name="T0" fmla="*/ 92 w 92"/>
                  <a:gd name="T1" fmla="*/ 14 h 72"/>
                  <a:gd name="T2" fmla="*/ 11 w 92"/>
                  <a:gd name="T3" fmla="*/ 38 h 72"/>
                  <a:gd name="T4" fmla="*/ 15 w 92"/>
                  <a:gd name="T5" fmla="*/ 21 h 72"/>
                  <a:gd name="T6" fmla="*/ 0 w 92"/>
                  <a:gd name="T7" fmla="*/ 29 h 72"/>
                  <a:gd name="T8" fmla="*/ 5 w 92"/>
                  <a:gd name="T9" fmla="*/ 59 h 72"/>
                  <a:gd name="T10" fmla="*/ 35 w 92"/>
                  <a:gd name="T11" fmla="*/ 44 h 72"/>
                  <a:gd name="T12" fmla="*/ 46 w 92"/>
                  <a:gd name="T13" fmla="*/ 72 h 72"/>
                  <a:gd name="T14" fmla="*/ 92 w 92"/>
                  <a:gd name="T15" fmla="*/ 14 h 72"/>
                  <a:gd name="T16" fmla="*/ 9 w 92"/>
                  <a:gd name="T17" fmla="*/ 0 h 72"/>
                  <a:gd name="T18" fmla="*/ 17 w 92"/>
                  <a:gd name="T19" fmla="*/ 12 h 72"/>
                  <a:gd name="T20" fmla="*/ 20 w 92"/>
                  <a:gd name="T21" fmla="*/ 2 h 72"/>
                  <a:gd name="T22" fmla="*/ 9 w 92"/>
                  <a:gd name="T2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" h="72">
                    <a:moveTo>
                      <a:pt x="92" y="14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39"/>
                      <a:pt x="2" y="49"/>
                      <a:pt x="5" y="5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92" y="14"/>
                      <a:pt x="92" y="14"/>
                      <a:pt x="92" y="14"/>
                    </a:cubicBezTo>
                    <a:moveTo>
                      <a:pt x="9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2277238" y="2464698"/>
              <a:ext cx="1160594" cy="180953"/>
            </a:xfrm>
            <a:custGeom>
              <a:avLst/>
              <a:gdLst>
                <a:gd name="T0" fmla="*/ 926 w 930"/>
                <a:gd name="T1" fmla="*/ 145 h 145"/>
                <a:gd name="T2" fmla="*/ 0 w 930"/>
                <a:gd name="T3" fmla="*/ 37 h 145"/>
                <a:gd name="T4" fmla="*/ 5 w 930"/>
                <a:gd name="T5" fmla="*/ 0 h 145"/>
                <a:gd name="T6" fmla="*/ 930 w 930"/>
                <a:gd name="T7" fmla="*/ 109 h 145"/>
                <a:gd name="T8" fmla="*/ 926 w 930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0" h="145">
                  <a:moveTo>
                    <a:pt x="926" y="145"/>
                  </a:moveTo>
                  <a:lnTo>
                    <a:pt x="0" y="37"/>
                  </a:lnTo>
                  <a:lnTo>
                    <a:pt x="5" y="0"/>
                  </a:lnTo>
                  <a:lnTo>
                    <a:pt x="930" y="109"/>
                  </a:lnTo>
                  <a:lnTo>
                    <a:pt x="926" y="14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277238" y="2464698"/>
              <a:ext cx="1160594" cy="180953"/>
            </a:xfrm>
            <a:custGeom>
              <a:avLst/>
              <a:gdLst>
                <a:gd name="T0" fmla="*/ 926 w 930"/>
                <a:gd name="T1" fmla="*/ 145 h 145"/>
                <a:gd name="T2" fmla="*/ 0 w 930"/>
                <a:gd name="T3" fmla="*/ 37 h 145"/>
                <a:gd name="T4" fmla="*/ 5 w 930"/>
                <a:gd name="T5" fmla="*/ 0 h 145"/>
                <a:gd name="T6" fmla="*/ 930 w 930"/>
                <a:gd name="T7" fmla="*/ 109 h 145"/>
                <a:gd name="T8" fmla="*/ 926 w 930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0" h="145">
                  <a:moveTo>
                    <a:pt x="926" y="145"/>
                  </a:moveTo>
                  <a:lnTo>
                    <a:pt x="0" y="37"/>
                  </a:lnTo>
                  <a:lnTo>
                    <a:pt x="5" y="0"/>
                  </a:lnTo>
                  <a:lnTo>
                    <a:pt x="930" y="109"/>
                  </a:lnTo>
                  <a:lnTo>
                    <a:pt x="926" y="1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2277238" y="2487161"/>
              <a:ext cx="1150611" cy="157242"/>
            </a:xfrm>
            <a:custGeom>
              <a:avLst/>
              <a:gdLst>
                <a:gd name="T0" fmla="*/ 3 w 922"/>
                <a:gd name="T1" fmla="*/ 0 h 126"/>
                <a:gd name="T2" fmla="*/ 0 w 922"/>
                <a:gd name="T3" fmla="*/ 19 h 126"/>
                <a:gd name="T4" fmla="*/ 11 w 922"/>
                <a:gd name="T5" fmla="*/ 20 h 126"/>
                <a:gd name="T6" fmla="*/ 11 w 922"/>
                <a:gd name="T7" fmla="*/ 20 h 126"/>
                <a:gd name="T8" fmla="*/ 19 w 922"/>
                <a:gd name="T9" fmla="*/ 21 h 126"/>
                <a:gd name="T10" fmla="*/ 918 w 922"/>
                <a:gd name="T11" fmla="*/ 126 h 126"/>
                <a:gd name="T12" fmla="*/ 922 w 922"/>
                <a:gd name="T13" fmla="*/ 108 h 126"/>
                <a:gd name="T14" fmla="*/ 3 w 922"/>
                <a:gd name="T1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126">
                  <a:moveTo>
                    <a:pt x="3" y="0"/>
                  </a:moveTo>
                  <a:lnTo>
                    <a:pt x="0" y="19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9" y="21"/>
                  </a:lnTo>
                  <a:lnTo>
                    <a:pt x="918" y="126"/>
                  </a:lnTo>
                  <a:lnTo>
                    <a:pt x="922" y="10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2277238" y="2487161"/>
              <a:ext cx="1150611" cy="157242"/>
            </a:xfrm>
            <a:custGeom>
              <a:avLst/>
              <a:gdLst>
                <a:gd name="T0" fmla="*/ 3 w 922"/>
                <a:gd name="T1" fmla="*/ 0 h 126"/>
                <a:gd name="T2" fmla="*/ 0 w 922"/>
                <a:gd name="T3" fmla="*/ 19 h 126"/>
                <a:gd name="T4" fmla="*/ 11 w 922"/>
                <a:gd name="T5" fmla="*/ 20 h 126"/>
                <a:gd name="T6" fmla="*/ 11 w 922"/>
                <a:gd name="T7" fmla="*/ 20 h 126"/>
                <a:gd name="T8" fmla="*/ 19 w 922"/>
                <a:gd name="T9" fmla="*/ 21 h 126"/>
                <a:gd name="T10" fmla="*/ 918 w 922"/>
                <a:gd name="T11" fmla="*/ 126 h 126"/>
                <a:gd name="T12" fmla="*/ 922 w 922"/>
                <a:gd name="T13" fmla="*/ 108 h 126"/>
                <a:gd name="T14" fmla="*/ 3 w 922"/>
                <a:gd name="T1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126">
                  <a:moveTo>
                    <a:pt x="3" y="0"/>
                  </a:moveTo>
                  <a:lnTo>
                    <a:pt x="0" y="19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9" y="21"/>
                  </a:lnTo>
                  <a:lnTo>
                    <a:pt x="918" y="126"/>
                  </a:lnTo>
                  <a:lnTo>
                    <a:pt x="922" y="108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3411625" y="2553302"/>
              <a:ext cx="165977" cy="136027"/>
            </a:xfrm>
            <a:custGeom>
              <a:avLst/>
              <a:gdLst>
                <a:gd name="T0" fmla="*/ 13 w 133"/>
                <a:gd name="T1" fmla="*/ 0 h 109"/>
                <a:gd name="T2" fmla="*/ 133 w 133"/>
                <a:gd name="T3" fmla="*/ 70 h 109"/>
                <a:gd name="T4" fmla="*/ 0 w 133"/>
                <a:gd name="T5" fmla="*/ 109 h 109"/>
                <a:gd name="T6" fmla="*/ 13 w 133"/>
                <a:gd name="T7" fmla="*/ 55 h 109"/>
                <a:gd name="T8" fmla="*/ 13 w 13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9">
                  <a:moveTo>
                    <a:pt x="13" y="0"/>
                  </a:moveTo>
                  <a:lnTo>
                    <a:pt x="133" y="70"/>
                  </a:lnTo>
                  <a:lnTo>
                    <a:pt x="0" y="109"/>
                  </a:lnTo>
                  <a:lnTo>
                    <a:pt x="13" y="5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3411625" y="2553302"/>
              <a:ext cx="165977" cy="136027"/>
            </a:xfrm>
            <a:custGeom>
              <a:avLst/>
              <a:gdLst>
                <a:gd name="T0" fmla="*/ 13 w 133"/>
                <a:gd name="T1" fmla="*/ 0 h 109"/>
                <a:gd name="T2" fmla="*/ 133 w 133"/>
                <a:gd name="T3" fmla="*/ 70 h 109"/>
                <a:gd name="T4" fmla="*/ 0 w 133"/>
                <a:gd name="T5" fmla="*/ 109 h 109"/>
                <a:gd name="T6" fmla="*/ 13 w 133"/>
                <a:gd name="T7" fmla="*/ 55 h 109"/>
                <a:gd name="T8" fmla="*/ 13 w 13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9">
                  <a:moveTo>
                    <a:pt x="13" y="0"/>
                  </a:moveTo>
                  <a:lnTo>
                    <a:pt x="133" y="70"/>
                  </a:lnTo>
                  <a:lnTo>
                    <a:pt x="0" y="109"/>
                  </a:lnTo>
                  <a:lnTo>
                    <a:pt x="13" y="55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3411625" y="2621940"/>
              <a:ext cx="165977" cy="67389"/>
            </a:xfrm>
            <a:custGeom>
              <a:avLst/>
              <a:gdLst>
                <a:gd name="T0" fmla="*/ 13 w 133"/>
                <a:gd name="T1" fmla="*/ 0 h 54"/>
                <a:gd name="T2" fmla="*/ 13 w 133"/>
                <a:gd name="T3" fmla="*/ 0 h 54"/>
                <a:gd name="T4" fmla="*/ 9 w 133"/>
                <a:gd name="T5" fmla="*/ 18 h 54"/>
                <a:gd name="T6" fmla="*/ 0 w 133"/>
                <a:gd name="T7" fmla="*/ 54 h 54"/>
                <a:gd name="T8" fmla="*/ 133 w 133"/>
                <a:gd name="T9" fmla="*/ 15 h 54"/>
                <a:gd name="T10" fmla="*/ 13 w 133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54">
                  <a:moveTo>
                    <a:pt x="13" y="0"/>
                  </a:moveTo>
                  <a:lnTo>
                    <a:pt x="13" y="0"/>
                  </a:lnTo>
                  <a:lnTo>
                    <a:pt x="9" y="18"/>
                  </a:lnTo>
                  <a:lnTo>
                    <a:pt x="0" y="54"/>
                  </a:lnTo>
                  <a:lnTo>
                    <a:pt x="133" y="1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3411625" y="2621940"/>
              <a:ext cx="165977" cy="67389"/>
            </a:xfrm>
            <a:custGeom>
              <a:avLst/>
              <a:gdLst>
                <a:gd name="T0" fmla="*/ 13 w 133"/>
                <a:gd name="T1" fmla="*/ 0 h 54"/>
                <a:gd name="T2" fmla="*/ 13 w 133"/>
                <a:gd name="T3" fmla="*/ 0 h 54"/>
                <a:gd name="T4" fmla="*/ 9 w 133"/>
                <a:gd name="T5" fmla="*/ 18 h 54"/>
                <a:gd name="T6" fmla="*/ 0 w 133"/>
                <a:gd name="T7" fmla="*/ 54 h 54"/>
                <a:gd name="T8" fmla="*/ 133 w 133"/>
                <a:gd name="T9" fmla="*/ 15 h 54"/>
                <a:gd name="T10" fmla="*/ 13 w 133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54">
                  <a:moveTo>
                    <a:pt x="13" y="0"/>
                  </a:moveTo>
                  <a:lnTo>
                    <a:pt x="13" y="0"/>
                  </a:lnTo>
                  <a:lnTo>
                    <a:pt x="9" y="18"/>
                  </a:lnTo>
                  <a:lnTo>
                    <a:pt x="0" y="54"/>
                  </a:lnTo>
                  <a:lnTo>
                    <a:pt x="133" y="15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2217336" y="2378589"/>
              <a:ext cx="366898" cy="122299"/>
            </a:xfrm>
            <a:custGeom>
              <a:avLst/>
              <a:gdLst>
                <a:gd name="T0" fmla="*/ 230 w 294"/>
                <a:gd name="T1" fmla="*/ 27 h 98"/>
                <a:gd name="T2" fmla="*/ 0 w 294"/>
                <a:gd name="T3" fmla="*/ 0 h 98"/>
                <a:gd name="T4" fmla="*/ 63 w 294"/>
                <a:gd name="T5" fmla="*/ 70 h 98"/>
                <a:gd name="T6" fmla="*/ 294 w 294"/>
                <a:gd name="T7" fmla="*/ 98 h 98"/>
                <a:gd name="T8" fmla="*/ 230 w 294"/>
                <a:gd name="T9" fmla="*/ 2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98">
                  <a:moveTo>
                    <a:pt x="230" y="27"/>
                  </a:moveTo>
                  <a:lnTo>
                    <a:pt x="0" y="0"/>
                  </a:lnTo>
                  <a:lnTo>
                    <a:pt x="63" y="70"/>
                  </a:lnTo>
                  <a:lnTo>
                    <a:pt x="294" y="98"/>
                  </a:lnTo>
                  <a:lnTo>
                    <a:pt x="230" y="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2194873" y="2512120"/>
              <a:ext cx="383121" cy="99836"/>
            </a:xfrm>
            <a:custGeom>
              <a:avLst/>
              <a:gdLst>
                <a:gd name="T0" fmla="*/ 77 w 307"/>
                <a:gd name="T1" fmla="*/ 0 h 80"/>
                <a:gd name="T2" fmla="*/ 307 w 307"/>
                <a:gd name="T3" fmla="*/ 26 h 80"/>
                <a:gd name="T4" fmla="*/ 229 w 307"/>
                <a:gd name="T5" fmla="*/ 80 h 80"/>
                <a:gd name="T6" fmla="*/ 0 w 307"/>
                <a:gd name="T7" fmla="*/ 53 h 80"/>
                <a:gd name="T8" fmla="*/ 77 w 307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80">
                  <a:moveTo>
                    <a:pt x="77" y="0"/>
                  </a:moveTo>
                  <a:lnTo>
                    <a:pt x="307" y="26"/>
                  </a:lnTo>
                  <a:lnTo>
                    <a:pt x="229" y="80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B35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2194873" y="2512120"/>
              <a:ext cx="383121" cy="99836"/>
            </a:xfrm>
            <a:custGeom>
              <a:avLst/>
              <a:gdLst>
                <a:gd name="T0" fmla="*/ 77 w 307"/>
                <a:gd name="T1" fmla="*/ 0 h 80"/>
                <a:gd name="T2" fmla="*/ 307 w 307"/>
                <a:gd name="T3" fmla="*/ 26 h 80"/>
                <a:gd name="T4" fmla="*/ 229 w 307"/>
                <a:gd name="T5" fmla="*/ 80 h 80"/>
                <a:gd name="T6" fmla="*/ 0 w 307"/>
                <a:gd name="T7" fmla="*/ 53 h 80"/>
                <a:gd name="T8" fmla="*/ 77 w 307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80">
                  <a:moveTo>
                    <a:pt x="77" y="0"/>
                  </a:moveTo>
                  <a:lnTo>
                    <a:pt x="307" y="26"/>
                  </a:lnTo>
                  <a:lnTo>
                    <a:pt x="229" y="80"/>
                  </a:lnTo>
                  <a:lnTo>
                    <a:pt x="0" y="53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2194873" y="2512120"/>
              <a:ext cx="383121" cy="99836"/>
            </a:xfrm>
            <a:custGeom>
              <a:avLst/>
              <a:gdLst>
                <a:gd name="T0" fmla="*/ 77 w 307"/>
                <a:gd name="T1" fmla="*/ 0 h 80"/>
                <a:gd name="T2" fmla="*/ 0 w 307"/>
                <a:gd name="T3" fmla="*/ 53 h 80"/>
                <a:gd name="T4" fmla="*/ 229 w 307"/>
                <a:gd name="T5" fmla="*/ 80 h 80"/>
                <a:gd name="T6" fmla="*/ 307 w 307"/>
                <a:gd name="T7" fmla="*/ 26 h 80"/>
                <a:gd name="T8" fmla="*/ 77 w 307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80">
                  <a:moveTo>
                    <a:pt x="77" y="0"/>
                  </a:moveTo>
                  <a:lnTo>
                    <a:pt x="0" y="53"/>
                  </a:lnTo>
                  <a:lnTo>
                    <a:pt x="229" y="80"/>
                  </a:lnTo>
                  <a:lnTo>
                    <a:pt x="307" y="2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2194873" y="2512120"/>
              <a:ext cx="383121" cy="99836"/>
            </a:xfrm>
            <a:custGeom>
              <a:avLst/>
              <a:gdLst>
                <a:gd name="T0" fmla="*/ 77 w 307"/>
                <a:gd name="T1" fmla="*/ 0 h 80"/>
                <a:gd name="T2" fmla="*/ 0 w 307"/>
                <a:gd name="T3" fmla="*/ 53 h 80"/>
                <a:gd name="T4" fmla="*/ 229 w 307"/>
                <a:gd name="T5" fmla="*/ 80 h 80"/>
                <a:gd name="T6" fmla="*/ 307 w 307"/>
                <a:gd name="T7" fmla="*/ 26 h 80"/>
                <a:gd name="T8" fmla="*/ 77 w 307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80">
                  <a:moveTo>
                    <a:pt x="77" y="0"/>
                  </a:moveTo>
                  <a:lnTo>
                    <a:pt x="0" y="53"/>
                  </a:lnTo>
                  <a:lnTo>
                    <a:pt x="229" y="80"/>
                  </a:lnTo>
                  <a:lnTo>
                    <a:pt x="307" y="26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3512709" y="2509624"/>
              <a:ext cx="99836" cy="2196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109" name="Oval 108"/>
          <p:cNvSpPr/>
          <p:nvPr/>
        </p:nvSpPr>
        <p:spPr>
          <a:xfrm>
            <a:off x="6321263" y="1778025"/>
            <a:ext cx="456546" cy="4565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881311" y="1827989"/>
            <a:ext cx="2965991" cy="31545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ar-JO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sym typeface="Gill Sans" charset="0"/>
              </a:rPr>
              <a:t>ربات البيوت ومن يريدون لتوفير</a:t>
            </a:r>
            <a:endParaRPr lang="en-US" altLang="zh-CN" sz="1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 Light" panose="020B0304030504040204" pitchFamily="34" charset="-12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84298" y="1831921"/>
            <a:ext cx="1750872" cy="31545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ar-JO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sym typeface="Gill Sans" charset="0"/>
              </a:rPr>
              <a:t>طلاب الجامعات</a:t>
            </a:r>
            <a:endParaRPr lang="en-US" altLang="zh-CN" sz="1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 Light" panose="020B0304030504040204" pitchFamily="34" charset="-12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6395775" y="2782549"/>
            <a:ext cx="322385" cy="3223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ea typeface="微軟正黑體 Light" panose="020B0304030504040204" pitchFamily="34" charset="-120"/>
              </a:rPr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179178" y="2775312"/>
            <a:ext cx="1993597" cy="31545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ar-JO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3</a:t>
            </a:r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,700</a:t>
            </a:r>
          </a:p>
        </p:txBody>
      </p:sp>
      <p:sp>
        <p:nvSpPr>
          <p:cNvPr id="116" name="Oval 115"/>
          <p:cNvSpPr/>
          <p:nvPr/>
        </p:nvSpPr>
        <p:spPr>
          <a:xfrm>
            <a:off x="6395775" y="3331818"/>
            <a:ext cx="322385" cy="3223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ea typeface="微軟正黑體 Light" panose="020B0304030504040204" pitchFamily="34" charset="-120"/>
              </a:rPr>
              <a:t>2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675348" y="3320392"/>
            <a:ext cx="1993597" cy="207735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endParaRPr lang="en-US" altLang="zh-CN" sz="900" dirty="0">
              <a:solidFill>
                <a:schemeClr val="tx2"/>
              </a:solidFill>
              <a:ea typeface="微軟正黑體 Light" panose="020B0304030504040204" pitchFamily="34" charset="-120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6395774" y="3871140"/>
            <a:ext cx="322385" cy="3223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ea typeface="微軟正黑體 Light" panose="020B0304030504040204" pitchFamily="34" charset="-120"/>
              </a:rPr>
              <a:t>3</a:t>
            </a:r>
          </a:p>
        </p:txBody>
      </p:sp>
      <p:sp>
        <p:nvSpPr>
          <p:cNvPr id="127" name="Freeform 126"/>
          <p:cNvSpPr>
            <a:spLocks noChangeArrowheads="1"/>
          </p:cNvSpPr>
          <p:nvPr/>
        </p:nvSpPr>
        <p:spPr bwMode="auto">
          <a:xfrm>
            <a:off x="6445376" y="1885947"/>
            <a:ext cx="223184" cy="223184"/>
          </a:xfrm>
          <a:custGeom>
            <a:avLst/>
            <a:gdLst>
              <a:gd name="T0" fmla="*/ 95593 w 426"/>
              <a:gd name="T1" fmla="*/ 0 h 426"/>
              <a:gd name="T2" fmla="*/ 95593 w 426"/>
              <a:gd name="T3" fmla="*/ 0 h 426"/>
              <a:gd name="T4" fmla="*/ 0 w 426"/>
              <a:gd name="T5" fmla="*/ 96044 h 426"/>
              <a:gd name="T6" fmla="*/ 95593 w 426"/>
              <a:gd name="T7" fmla="*/ 191636 h 426"/>
              <a:gd name="T8" fmla="*/ 191636 w 426"/>
              <a:gd name="T9" fmla="*/ 96044 h 426"/>
              <a:gd name="T10" fmla="*/ 95593 w 426"/>
              <a:gd name="T11" fmla="*/ 0 h 426"/>
              <a:gd name="T12" fmla="*/ 103258 w 426"/>
              <a:gd name="T13" fmla="*/ 175854 h 426"/>
              <a:gd name="T14" fmla="*/ 103258 w 426"/>
              <a:gd name="T15" fmla="*/ 175854 h 426"/>
              <a:gd name="T16" fmla="*/ 103258 w 426"/>
              <a:gd name="T17" fmla="*/ 131665 h 426"/>
              <a:gd name="T18" fmla="*/ 87476 w 426"/>
              <a:gd name="T19" fmla="*/ 131665 h 426"/>
              <a:gd name="T20" fmla="*/ 87476 w 426"/>
              <a:gd name="T21" fmla="*/ 175854 h 426"/>
              <a:gd name="T22" fmla="*/ 15782 w 426"/>
              <a:gd name="T23" fmla="*/ 103709 h 426"/>
              <a:gd name="T24" fmla="*/ 59520 w 426"/>
              <a:gd name="T25" fmla="*/ 103709 h 426"/>
              <a:gd name="T26" fmla="*/ 59520 w 426"/>
              <a:gd name="T27" fmla="*/ 87927 h 426"/>
              <a:gd name="T28" fmla="*/ 15782 w 426"/>
              <a:gd name="T29" fmla="*/ 87927 h 426"/>
              <a:gd name="T30" fmla="*/ 87476 w 426"/>
              <a:gd name="T31" fmla="*/ 19840 h 426"/>
              <a:gd name="T32" fmla="*/ 87476 w 426"/>
              <a:gd name="T33" fmla="*/ 64029 h 426"/>
              <a:gd name="T34" fmla="*/ 103258 w 426"/>
              <a:gd name="T35" fmla="*/ 64029 h 426"/>
              <a:gd name="T36" fmla="*/ 103258 w 426"/>
              <a:gd name="T37" fmla="*/ 19840 h 426"/>
              <a:gd name="T38" fmla="*/ 171345 w 426"/>
              <a:gd name="T39" fmla="*/ 87927 h 426"/>
              <a:gd name="T40" fmla="*/ 131665 w 426"/>
              <a:gd name="T41" fmla="*/ 87927 h 426"/>
              <a:gd name="T42" fmla="*/ 131665 w 426"/>
              <a:gd name="T43" fmla="*/ 103709 h 426"/>
              <a:gd name="T44" fmla="*/ 171345 w 426"/>
              <a:gd name="T45" fmla="*/ 103709 h 426"/>
              <a:gd name="T46" fmla="*/ 103258 w 426"/>
              <a:gd name="T47" fmla="*/ 175854 h 42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26" h="426">
                <a:moveTo>
                  <a:pt x="212" y="0"/>
                </a:moveTo>
                <a:lnTo>
                  <a:pt x="212" y="0"/>
                </a:lnTo>
                <a:cubicBezTo>
                  <a:pt x="97" y="0"/>
                  <a:pt x="0" y="97"/>
                  <a:pt x="0" y="213"/>
                </a:cubicBezTo>
                <a:cubicBezTo>
                  <a:pt x="0" y="336"/>
                  <a:pt x="97" y="425"/>
                  <a:pt x="212" y="425"/>
                </a:cubicBezTo>
                <a:cubicBezTo>
                  <a:pt x="327" y="425"/>
                  <a:pt x="425" y="336"/>
                  <a:pt x="425" y="213"/>
                </a:cubicBezTo>
                <a:cubicBezTo>
                  <a:pt x="425" y="97"/>
                  <a:pt x="327" y="0"/>
                  <a:pt x="212" y="0"/>
                </a:cubicBezTo>
                <a:close/>
                <a:moveTo>
                  <a:pt x="229" y="390"/>
                </a:moveTo>
                <a:lnTo>
                  <a:pt x="229" y="390"/>
                </a:lnTo>
                <a:cubicBezTo>
                  <a:pt x="229" y="292"/>
                  <a:pt x="229" y="292"/>
                  <a:pt x="229" y="292"/>
                </a:cubicBezTo>
                <a:cubicBezTo>
                  <a:pt x="194" y="292"/>
                  <a:pt x="194" y="292"/>
                  <a:pt x="194" y="292"/>
                </a:cubicBezTo>
                <a:cubicBezTo>
                  <a:pt x="194" y="390"/>
                  <a:pt x="194" y="390"/>
                  <a:pt x="194" y="390"/>
                </a:cubicBezTo>
                <a:cubicBezTo>
                  <a:pt x="114" y="380"/>
                  <a:pt x="44" y="310"/>
                  <a:pt x="35" y="230"/>
                </a:cubicBezTo>
                <a:cubicBezTo>
                  <a:pt x="132" y="230"/>
                  <a:pt x="132" y="230"/>
                  <a:pt x="132" y="230"/>
                </a:cubicBezTo>
                <a:cubicBezTo>
                  <a:pt x="132" y="195"/>
                  <a:pt x="132" y="195"/>
                  <a:pt x="132" y="195"/>
                </a:cubicBezTo>
                <a:cubicBezTo>
                  <a:pt x="35" y="195"/>
                  <a:pt x="35" y="195"/>
                  <a:pt x="35" y="195"/>
                </a:cubicBezTo>
                <a:cubicBezTo>
                  <a:pt x="44" y="115"/>
                  <a:pt x="114" y="53"/>
                  <a:pt x="194" y="44"/>
                </a:cubicBezTo>
                <a:cubicBezTo>
                  <a:pt x="194" y="142"/>
                  <a:pt x="194" y="142"/>
                  <a:pt x="194" y="142"/>
                </a:cubicBezTo>
                <a:cubicBezTo>
                  <a:pt x="229" y="142"/>
                  <a:pt x="229" y="142"/>
                  <a:pt x="229" y="142"/>
                </a:cubicBezTo>
                <a:cubicBezTo>
                  <a:pt x="229" y="44"/>
                  <a:pt x="229" y="44"/>
                  <a:pt x="229" y="44"/>
                </a:cubicBezTo>
                <a:cubicBezTo>
                  <a:pt x="310" y="53"/>
                  <a:pt x="380" y="115"/>
                  <a:pt x="380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230"/>
                  <a:pt x="292" y="230"/>
                  <a:pt x="292" y="230"/>
                </a:cubicBezTo>
                <a:cubicBezTo>
                  <a:pt x="380" y="230"/>
                  <a:pt x="380" y="230"/>
                  <a:pt x="380" y="230"/>
                </a:cubicBezTo>
                <a:cubicBezTo>
                  <a:pt x="380" y="310"/>
                  <a:pt x="310" y="380"/>
                  <a:pt x="229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5718" tIns="12859" rIns="25718" bIns="12859" anchor="ctr"/>
          <a:lstStyle/>
          <a:p>
            <a:endParaRPr lang="en-US" sz="1350" dirty="0">
              <a:ea typeface="微軟正黑體 Light" panose="020B0304030504040204" pitchFamily="34" charset="-120"/>
            </a:endParaRPr>
          </a:p>
        </p:txBody>
      </p:sp>
      <p:sp>
        <p:nvSpPr>
          <p:cNvPr id="120" name="TextBox 114">
            <a:extLst>
              <a:ext uri="{FF2B5EF4-FFF2-40B4-BE49-F238E27FC236}">
                <a16:creationId xmlns:a16="http://schemas.microsoft.com/office/drawing/2014/main" id="{2FAD8E42-8D61-4564-8F5C-12AFCAB51115}"/>
              </a:ext>
            </a:extLst>
          </p:cNvPr>
          <p:cNvSpPr txBox="1"/>
          <p:nvPr/>
        </p:nvSpPr>
        <p:spPr>
          <a:xfrm>
            <a:off x="7170889" y="3330153"/>
            <a:ext cx="1993597" cy="31545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7,500</a:t>
            </a:r>
          </a:p>
        </p:txBody>
      </p:sp>
      <p:sp>
        <p:nvSpPr>
          <p:cNvPr id="121" name="TextBox 114">
            <a:extLst>
              <a:ext uri="{FF2B5EF4-FFF2-40B4-BE49-F238E27FC236}">
                <a16:creationId xmlns:a16="http://schemas.microsoft.com/office/drawing/2014/main" id="{B1DD467E-EB97-48A6-8F03-0787892F2B28}"/>
              </a:ext>
            </a:extLst>
          </p:cNvPr>
          <p:cNvSpPr txBox="1"/>
          <p:nvPr/>
        </p:nvSpPr>
        <p:spPr>
          <a:xfrm>
            <a:off x="7170889" y="3854510"/>
            <a:ext cx="1993597" cy="31545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9,500</a:t>
            </a:r>
          </a:p>
        </p:txBody>
      </p:sp>
      <p:pic>
        <p:nvPicPr>
          <p:cNvPr id="113" name="صورة 112">
            <a:extLst>
              <a:ext uri="{FF2B5EF4-FFF2-40B4-BE49-F238E27FC236}">
                <a16:creationId xmlns:a16="http://schemas.microsoft.com/office/drawing/2014/main" id="{BDB76A1C-2272-4E10-89C9-5320FAFE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78237" y="2293320"/>
            <a:ext cx="366706" cy="366706"/>
          </a:xfrm>
          <a:prstGeom prst="rect">
            <a:avLst/>
          </a:prstGeom>
        </p:spPr>
      </p:pic>
      <p:pic>
        <p:nvPicPr>
          <p:cNvPr id="122" name="صورة 121">
            <a:extLst>
              <a:ext uri="{FF2B5EF4-FFF2-40B4-BE49-F238E27FC236}">
                <a16:creationId xmlns:a16="http://schemas.microsoft.com/office/drawing/2014/main" id="{D0252EA9-5564-4FE4-A58D-ED929A9F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408" y="2213214"/>
            <a:ext cx="576935" cy="576935"/>
          </a:xfrm>
          <a:prstGeom prst="rect">
            <a:avLst/>
          </a:prstGeom>
        </p:spPr>
      </p:pic>
      <p:sp>
        <p:nvSpPr>
          <p:cNvPr id="124" name="TextBox 114">
            <a:extLst>
              <a:ext uri="{FF2B5EF4-FFF2-40B4-BE49-F238E27FC236}">
                <a16:creationId xmlns:a16="http://schemas.microsoft.com/office/drawing/2014/main" id="{D9C007BF-09DA-4FAF-AA0A-116C74D3D341}"/>
              </a:ext>
            </a:extLst>
          </p:cNvPr>
          <p:cNvSpPr txBox="1"/>
          <p:nvPr/>
        </p:nvSpPr>
        <p:spPr>
          <a:xfrm>
            <a:off x="5256331" y="2829723"/>
            <a:ext cx="1993597" cy="31545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ar-JO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3</a:t>
            </a:r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,800</a:t>
            </a:r>
          </a:p>
        </p:txBody>
      </p:sp>
      <p:sp>
        <p:nvSpPr>
          <p:cNvPr id="125" name="TextBox 114">
            <a:extLst>
              <a:ext uri="{FF2B5EF4-FFF2-40B4-BE49-F238E27FC236}">
                <a16:creationId xmlns:a16="http://schemas.microsoft.com/office/drawing/2014/main" id="{1B503CC3-EAC9-45E8-82A4-740B718F9895}"/>
              </a:ext>
            </a:extLst>
          </p:cNvPr>
          <p:cNvSpPr txBox="1"/>
          <p:nvPr/>
        </p:nvSpPr>
        <p:spPr>
          <a:xfrm>
            <a:off x="5275500" y="3321871"/>
            <a:ext cx="1993597" cy="31545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9,000</a:t>
            </a:r>
          </a:p>
        </p:txBody>
      </p:sp>
      <p:sp>
        <p:nvSpPr>
          <p:cNvPr id="126" name="TextBox 114">
            <a:extLst>
              <a:ext uri="{FF2B5EF4-FFF2-40B4-BE49-F238E27FC236}">
                <a16:creationId xmlns:a16="http://schemas.microsoft.com/office/drawing/2014/main" id="{65B41C4C-951B-4FD0-B58B-91B29F6BBBB0}"/>
              </a:ext>
            </a:extLst>
          </p:cNvPr>
          <p:cNvSpPr txBox="1"/>
          <p:nvPr/>
        </p:nvSpPr>
        <p:spPr>
          <a:xfrm>
            <a:off x="5256332" y="3865973"/>
            <a:ext cx="1993597" cy="315457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 Light" panose="020B0304030504040204" pitchFamily="34" charset="-120"/>
              </a:rPr>
              <a:t>18,500</a:t>
            </a:r>
          </a:p>
        </p:txBody>
      </p:sp>
      <p:pic>
        <p:nvPicPr>
          <p:cNvPr id="123" name="صورة 122">
            <a:extLst>
              <a:ext uri="{FF2B5EF4-FFF2-40B4-BE49-F238E27FC236}">
                <a16:creationId xmlns:a16="http://schemas.microsoft.com/office/drawing/2014/main" id="{2337B464-5530-432A-8CB8-83EA9F463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677" y="-337440"/>
            <a:ext cx="2017951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  <p:bldP spid="111" grpId="0"/>
      <p:bldP spid="112" grpId="0" animBg="1"/>
      <p:bldP spid="115" grpId="0"/>
      <p:bldP spid="116" grpId="0" animBg="1"/>
      <p:bldP spid="117" grpId="0"/>
      <p:bldP spid="118" grpId="0" animBg="1"/>
      <p:bldP spid="127" grpId="0" animBg="1"/>
      <p:bldP spid="120" grpId="0"/>
      <p:bldP spid="121" grpId="0"/>
      <p:bldP spid="124" grpId="0"/>
      <p:bldP spid="125" grpId="0"/>
      <p:bldP spid="1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A05F6DF-F9B3-4BF5-A08A-1102FBC433D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3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Theme">
  <a:themeElements>
    <a:clrScheme name="Custom 9">
      <a:dk1>
        <a:srgbClr val="070707"/>
      </a:dk1>
      <a:lt1>
        <a:srgbClr val="F4F4F4"/>
      </a:lt1>
      <a:dk2>
        <a:srgbClr val="A0A0A3"/>
      </a:dk2>
      <a:lt2>
        <a:srgbClr val="E5E5E5"/>
      </a:lt2>
      <a:accent1>
        <a:srgbClr val="FC395B"/>
      </a:accent1>
      <a:accent2>
        <a:srgbClr val="FB7545"/>
      </a:accent2>
      <a:accent3>
        <a:srgbClr val="E9C944"/>
      </a:accent3>
      <a:accent4>
        <a:srgbClr val="90D049"/>
      </a:accent4>
      <a:accent5>
        <a:srgbClr val="18B96E"/>
      </a:accent5>
      <a:accent6>
        <a:srgbClr val="19C0B4"/>
      </a:accent6>
      <a:hlink>
        <a:srgbClr val="F23990"/>
      </a:hlink>
      <a:folHlink>
        <a:srgbClr val="14A0D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11913</TotalTime>
  <Words>392</Words>
  <Application>Microsoft Office PowerPoint</Application>
  <PresentationFormat>On-screen Show (16:9)</PresentationFormat>
  <Paragraphs>176</Paragraphs>
  <Slides>19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微軟正黑體 Light</vt:lpstr>
      <vt:lpstr>Arial</vt:lpstr>
      <vt:lpstr>Arial Rounded MT Bold</vt:lpstr>
      <vt:lpstr>Calibri</vt:lpstr>
      <vt:lpstr>Gill Sans</vt:lpstr>
      <vt:lpstr>Lato Light</vt:lpstr>
      <vt:lpstr>Lato Regular</vt:lpstr>
      <vt:lpstr>Roboto Black</vt:lpstr>
      <vt:lpstr>Roboto Bold</vt:lpstr>
      <vt:lpstr>Roboto Light</vt:lpstr>
      <vt:lpstr>张海山锐线体简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الايرادات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</dc:title>
  <dc:creator>Diana</dc:creator>
  <cp:lastModifiedBy>IBRAHIM</cp:lastModifiedBy>
  <cp:revision>585</cp:revision>
  <dcterms:created xsi:type="dcterms:W3CDTF">2010-04-12T23:12:02Z</dcterms:created>
  <dcterms:modified xsi:type="dcterms:W3CDTF">2019-03-14T17:13:31Z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